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1"/>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 id="304" r:id="rId23"/>
    <p:sldId id="305" r:id="rId24"/>
    <p:sldId id="306" r:id="rId25"/>
    <p:sldId id="307" r:id="rId26"/>
    <p:sldId id="308" r:id="rId27"/>
    <p:sldId id="309" r:id="rId28"/>
    <p:sldId id="312" r:id="rId29"/>
    <p:sldId id="313" r:id="rId30"/>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4" autoAdjust="0"/>
  </p:normalViewPr>
  <p:slideViewPr>
    <p:cSldViewPr>
      <p:cViewPr varScale="1">
        <p:scale>
          <a:sx n="52" d="100"/>
          <a:sy n="52" d="100"/>
        </p:scale>
        <p:origin x="17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11/24/2019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497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0596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9811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4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874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7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123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7349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448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536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647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693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a:solidFill>
                  <a:srgbClr val="262626"/>
                </a:solidFill>
              </a:rPr>
              <a:t>Epidemiology module</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2000" dirty="0">
                <a:solidFill>
                  <a:srgbClr val="000000"/>
                </a:solidFill>
              </a:rPr>
              <a:t>I</a:t>
            </a:r>
            <a:r>
              <a:rPr lang="en-US" sz="2000" kern="1200" cap="none" dirty="0">
                <a:solidFill>
                  <a:srgbClr val="000000"/>
                </a:solidFill>
                <a:effectLst/>
                <a:latin typeface="+mn-lt"/>
                <a:ea typeface="+mn-ea"/>
                <a:cs typeface="+mn-cs"/>
              </a:rPr>
              <a:t>ntroduction to One Health and Drivers of disease Emergence</a:t>
            </a:r>
          </a:p>
          <a:p>
            <a:pPr>
              <a:lnSpc>
                <a:spcPct val="90000"/>
              </a:lnSpc>
            </a:pPr>
            <a:r>
              <a:rPr lang="en-US" sz="2000" kern="1200" cap="none" dirty="0">
                <a:solidFill>
                  <a:srgbClr val="000000"/>
                </a:solidFill>
                <a:effectLst/>
                <a:latin typeface="+mn-lt"/>
                <a:ea typeface="+mn-ea"/>
                <a:cs typeface="+mn-cs"/>
              </a:rPr>
              <a:t>PowerPoint 1</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5883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30836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3954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149399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35496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23053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370886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42533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22878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162084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7803" y="719666"/>
            <a:ext cx="6798734" cy="977213"/>
          </a:xfrm>
        </p:spPr>
        <p:txBody>
          <a:bodyPr/>
          <a:lstStyle/>
          <a:p>
            <a:r>
              <a:rPr lang="en-US" altLang="en-US" dirty="0">
                <a:ea typeface="ＭＳ Ｐゴシック" panose="020B0600070205080204" pitchFamily="34" charset="-128"/>
              </a:rPr>
              <a:t>Building bridges</a:t>
            </a:r>
          </a:p>
        </p:txBody>
      </p:sp>
      <p:sp>
        <p:nvSpPr>
          <p:cNvPr id="3" name="Content Placeholder 2"/>
          <p:cNvSpPr>
            <a:spLocks noGrp="1"/>
          </p:cNvSpPr>
          <p:nvPr>
            <p:ph idx="1"/>
          </p:nvPr>
        </p:nvSpPr>
        <p:spPr>
          <a:xfrm>
            <a:off x="1172632" y="1706502"/>
            <a:ext cx="6798736" cy="885866"/>
          </a:xfrm>
        </p:spPr>
        <p:txBody>
          <a:bodyPr>
            <a:normAutofit lnSpcReduction="10000"/>
          </a:bodyPr>
          <a:lstStyle/>
          <a:p>
            <a:pPr marL="0" indent="0">
              <a:buFont typeface="Wingdings" panose="05000000000000000000" pitchFamily="2" charset="2"/>
              <a:buNone/>
              <a:defRPr/>
            </a:pPr>
            <a:r>
              <a:rPr lang="en-US" sz="2400" dirty="0"/>
              <a:t>People understand bridges – they get you where you’re going, erase divides and create connections.</a:t>
            </a:r>
          </a:p>
          <a:p>
            <a:pPr>
              <a:defRPr/>
            </a:pP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88" y="2642393"/>
            <a:ext cx="2667000"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2642393"/>
            <a:ext cx="2695575"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950" y="3048000"/>
            <a:ext cx="2038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797928"/>
            <a:ext cx="8686800" cy="885865"/>
          </a:xfrm>
          <a:prstGeom prst="rect">
            <a:avLst/>
          </a:prstGeom>
        </p:spPr>
      </p:pic>
    </p:spTree>
    <p:extLst>
      <p:ext uri="{BB962C8B-B14F-4D97-AF65-F5344CB8AC3E}">
        <p14:creationId xmlns:p14="http://schemas.microsoft.com/office/powerpoint/2010/main" val="24124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296527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10975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10105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25704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211805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59673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328126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270300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4178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1913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39953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30620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96858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12386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25270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945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3245182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594</Words>
  <Application>Microsoft Office PowerPoint</Application>
  <PresentationFormat>On-screen Show (4:3)</PresentationFormat>
  <Paragraphs>129</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Organic</vt:lpstr>
      <vt:lpstr>Epidemiology module</vt:lpstr>
      <vt:lpstr>Building bridges</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Amuguni, Janetrix Hellen M.</cp:lastModifiedBy>
  <cp:revision>5</cp:revision>
  <dcterms:created xsi:type="dcterms:W3CDTF">2019-11-24T14:19:09Z</dcterms:created>
  <dcterms:modified xsi:type="dcterms:W3CDTF">2019-11-24T20:32:27Z</dcterms:modified>
</cp:coreProperties>
</file>