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1"/>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4" r:id="rId23"/>
    <p:sldId id="305" r:id="rId24"/>
    <p:sldId id="306" r:id="rId25"/>
    <p:sldId id="307" r:id="rId26"/>
    <p:sldId id="308" r:id="rId27"/>
    <p:sldId id="309" r:id="rId28"/>
    <p:sldId id="312" r:id="rId29"/>
    <p:sldId id="313"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4" autoAdjust="0"/>
  </p:normalViewPr>
  <p:slideViewPr>
    <p:cSldViewPr>
      <p:cViewPr>
        <p:scale>
          <a:sx n="50" d="100"/>
          <a:sy n="50" d="100"/>
        </p:scale>
        <p:origin x="174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a:solidFill>
                  <a:srgbClr val="262626"/>
                </a:solidFill>
              </a:rPr>
              <a:t>Management </a:t>
            </a:r>
            <a:r>
              <a:rPr lang="en-US" sz="5400" dirty="0">
                <a:solidFill>
                  <a:srgbClr val="262626"/>
                </a:solidFill>
              </a:rPr>
              <a:t>M</a:t>
            </a:r>
            <a:r>
              <a:rPr lang="en-US" sz="5400">
                <a:solidFill>
                  <a:srgbClr val="262626"/>
                </a:solidFill>
              </a:rPr>
              <a:t>odule</a:t>
            </a:r>
            <a:endParaRPr lang="en-US" sz="5400" dirty="0">
              <a:solidFill>
                <a:srgbClr val="262626"/>
              </a:solidFill>
            </a:endParaRP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kern="1200" cap="none" dirty="0">
                <a:solidFill>
                  <a:srgbClr val="000000"/>
                </a:solidFill>
                <a:effectLst/>
                <a:latin typeface="+mn-lt"/>
                <a:ea typeface="+mn-ea"/>
                <a:cs typeface="+mn-cs"/>
              </a:rPr>
              <a:t>Introduction to One Health and Drivers of disease Emergence</a:t>
            </a:r>
          </a:p>
          <a:p>
            <a:pPr>
              <a:lnSpc>
                <a:spcPct val="90000"/>
              </a:lnSpc>
            </a:pPr>
            <a:r>
              <a:rPr lang="en-US" sz="2000" kern="1200" cap="none" dirty="0">
                <a:solidFill>
                  <a:srgbClr val="000000"/>
                </a:solidFill>
                <a:effectLst/>
                <a:latin typeface="+mn-lt"/>
                <a:ea typeface="+mn-ea"/>
                <a:cs typeface="+mn-cs"/>
              </a:rPr>
              <a:t>PowerPoint 1</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3549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803" y="719666"/>
            <a:ext cx="6798734" cy="977213"/>
          </a:xfrm>
        </p:spPr>
        <p:txBody>
          <a:bodyPr/>
          <a:lstStyle/>
          <a:p>
            <a:r>
              <a:rPr lang="en-US" altLang="en-US" dirty="0">
                <a:ea typeface="ＭＳ Ｐゴシック" panose="020B0600070205080204" pitchFamily="34" charset="-128"/>
              </a:rPr>
              <a:t>Building bridges</a:t>
            </a:r>
          </a:p>
        </p:txBody>
      </p:sp>
      <p:sp>
        <p:nvSpPr>
          <p:cNvPr id="3" name="Content Placeholder 2"/>
          <p:cNvSpPr>
            <a:spLocks noGrp="1"/>
          </p:cNvSpPr>
          <p:nvPr>
            <p:ph idx="1"/>
          </p:nvPr>
        </p:nvSpPr>
        <p:spPr>
          <a:xfrm>
            <a:off x="1172632" y="1706502"/>
            <a:ext cx="6798736" cy="885866"/>
          </a:xfrm>
        </p:spPr>
        <p:txBody>
          <a:bodyPr>
            <a:normAutofit lnSpcReduction="10000"/>
          </a:bodyPr>
          <a:lstStyle/>
          <a:p>
            <a:pPr marL="0" indent="0">
              <a:buFont typeface="Wingdings" panose="05000000000000000000" pitchFamily="2" charset="2"/>
              <a:buNone/>
              <a:defRPr/>
            </a:pPr>
            <a:r>
              <a:rPr lang="en-US" sz="2400" dirty="0"/>
              <a:t>People understand bridges – they 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88" y="2642393"/>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642393"/>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50" y="30480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797928"/>
            <a:ext cx="8686800" cy="885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10975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594</Words>
  <Application>Microsoft Office PowerPoint</Application>
  <PresentationFormat>On-screen Show (4:3)</PresentationFormat>
  <Paragraphs>129</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Management Module</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Amuguni, Janetrix Hellen M.</cp:lastModifiedBy>
  <cp:revision>6</cp:revision>
  <dcterms:created xsi:type="dcterms:W3CDTF">2019-11-24T14:19:09Z</dcterms:created>
  <dcterms:modified xsi:type="dcterms:W3CDTF">2019-11-24T22:42:19Z</dcterms:modified>
</cp:coreProperties>
</file>