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irembe" initials="SM" lastIdx="3" clrIdx="0">
    <p:extLst>
      <p:ext uri="{19B8F6BF-5375-455C-9EA6-DF929625EA0E}">
        <p15:presenceInfo xmlns:p15="http://schemas.microsoft.com/office/powerpoint/2012/main" userId="0494655d1a2776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custScaleX="68594" custScaleY="65787"/>
      <dgm:spPr/>
    </dgm:pt>
  </dgm:ptLst>
  <dgm:cxnLst>
    <dgm:cxn modelId="{B0FD1007-B068-7047-972F-D673F4E23D1B}" type="presOf" srcId="{F0587252-9155-4349-93F9-7113D9C0F26F}" destId="{A24196A4-6290-4520-B483-4E8992235A24}" srcOrd="0" destOrd="0" presId="urn:microsoft.com/office/officeart/2005/8/layout/radial1"/>
    <dgm:cxn modelId="{5AB57122-27F1-D344-AF6B-357F035DC540}" type="presOf" srcId="{7F4611F4-96F2-4C2C-A4EF-ED2766433C19}" destId="{D50B7F93-E2F5-44E4-A0D1-6B4899A7C74A}"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4A29B16F-8359-8B43-A684-980B231987C7}" type="presParOf" srcId="{A24196A4-6290-4520-B483-4E8992235A24}" destId="{D50B7F93-E2F5-44E4-A0D1-6B4899A7C74A}"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1"/>
      <dgm:spPr/>
    </dgm:pt>
    <dgm:pt modelId="{A3C55AE0-9E4A-4573-854D-96B640D39919}" type="pres">
      <dgm:prSet presAssocID="{11A18FC9-0066-46FA-856E-789F53826ADE}" presName="connTx" presStyleLbl="parChTrans1D2" presStyleIdx="0" presStyleCnt="1"/>
      <dgm:spPr/>
    </dgm:pt>
    <dgm:pt modelId="{F69B2875-C4C6-4429-A28F-BFF0D19F95E8}" type="pres">
      <dgm:prSet presAssocID="{3421AE46-1F3C-4404-8060-08266449E032}" presName="node" presStyleLbl="node1" presStyleIdx="0" presStyleCnt="1" custScaleX="62356" custScaleY="61185">
        <dgm:presLayoutVars>
          <dgm:bulletEnabled val="1"/>
        </dgm:presLayoutVars>
      </dgm:prSet>
      <dgm:spPr/>
    </dgm:pt>
  </dgm:ptLst>
  <dgm:cxnLst>
    <dgm:cxn modelId="{50174243-D8D4-5A46-9376-AA96C1127586}" type="presOf" srcId="{F0587252-9155-4349-93F9-7113D9C0F26F}" destId="{A24196A4-6290-4520-B483-4E8992235A24}" srcOrd="0" destOrd="0" presId="urn:microsoft.com/office/officeart/2005/8/layout/radial1"/>
    <dgm:cxn modelId="{A0C5686A-080F-034B-8779-84F4B5DB9EAB}" type="presOf" srcId="{3421AE46-1F3C-4404-8060-08266449E032}" destId="{F69B2875-C4C6-4429-A28F-BFF0D19F95E8}" srcOrd="0" destOrd="0" presId="urn:microsoft.com/office/officeart/2005/8/layout/radial1"/>
    <dgm:cxn modelId="{B1CC2079-7F00-1148-BA20-25A36690F890}" type="presOf" srcId="{7F4611F4-96F2-4C2C-A4EF-ED2766433C19}" destId="{D50B7F93-E2F5-44E4-A0D1-6B4899A7C74A}" srcOrd="0" destOrd="0" presId="urn:microsoft.com/office/officeart/2005/8/layout/radial1"/>
    <dgm:cxn modelId="{CF3E4582-10B4-4945-9C86-0005D17CB8B4}" type="presOf" srcId="{11A18FC9-0066-46FA-856E-789F53826ADE}" destId="{A3C55AE0-9E4A-4573-854D-96B640D39919}" srcOrd="1"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E45818C5-EB62-7B46-9ECC-AFA81A80682B}" type="presOf" srcId="{11A18FC9-0066-46FA-856E-789F53826ADE}" destId="{53EF37BF-557A-464E-B36F-16D5D0F8425C}"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B476BC7B-7AD3-7A45-9925-78E8A8CC214A}" type="presParOf" srcId="{A24196A4-6290-4520-B483-4E8992235A24}" destId="{D50B7F93-E2F5-44E4-A0D1-6B4899A7C74A}" srcOrd="0" destOrd="0" presId="urn:microsoft.com/office/officeart/2005/8/layout/radial1"/>
    <dgm:cxn modelId="{1285D94D-133B-5E47-9EA9-CDE2E48FA729}" type="presParOf" srcId="{A24196A4-6290-4520-B483-4E8992235A24}" destId="{53EF37BF-557A-464E-B36F-16D5D0F8425C}" srcOrd="1" destOrd="0" presId="urn:microsoft.com/office/officeart/2005/8/layout/radial1"/>
    <dgm:cxn modelId="{3F0EA959-B5B9-2740-A221-83988C4BC1EB}" type="presParOf" srcId="{53EF37BF-557A-464E-B36F-16D5D0F8425C}" destId="{A3C55AE0-9E4A-4573-854D-96B640D39919}" srcOrd="0" destOrd="0" presId="urn:microsoft.com/office/officeart/2005/8/layout/radial1"/>
    <dgm:cxn modelId="{4048003E-9663-A34A-9C41-0CAE8A35E602}" type="presParOf" srcId="{A24196A4-6290-4520-B483-4E8992235A24}" destId="{F69B2875-C4C6-4429-A28F-BFF0D19F95E8}" srcOrd="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2"/>
      <dgm:spPr/>
    </dgm:pt>
    <dgm:pt modelId="{A3C55AE0-9E4A-4573-854D-96B640D39919}" type="pres">
      <dgm:prSet presAssocID="{11A18FC9-0066-46FA-856E-789F53826ADE}" presName="connTx" presStyleLbl="parChTrans1D2" presStyleIdx="0" presStyleCnt="2"/>
      <dgm:spPr/>
    </dgm:pt>
    <dgm:pt modelId="{F69B2875-C4C6-4429-A28F-BFF0D19F95E8}" type="pres">
      <dgm:prSet presAssocID="{3421AE46-1F3C-4404-8060-08266449E032}" presName="node" presStyleLbl="node1" presStyleIdx="0" presStyleCnt="2" custRadScaleRad="98212" custRadScaleInc="-1170">
        <dgm:presLayoutVars>
          <dgm:bulletEnabled val="1"/>
        </dgm:presLayoutVars>
      </dgm:prSet>
      <dgm:spPr/>
    </dgm:pt>
    <dgm:pt modelId="{89DD5572-7087-4511-BD5F-AF62CD15847F}" type="pres">
      <dgm:prSet presAssocID="{9C728BAD-31C8-440F-BC0A-66F3029CBC35}" presName="Name9" presStyleLbl="parChTrans1D2" presStyleIdx="1" presStyleCnt="2"/>
      <dgm:spPr/>
    </dgm:pt>
    <dgm:pt modelId="{7EADACB0-78A4-4334-947F-5E8C9F721313}" type="pres">
      <dgm:prSet presAssocID="{9C728BAD-31C8-440F-BC0A-66F3029CBC35}" presName="connTx" presStyleLbl="parChTrans1D2" presStyleIdx="1" presStyleCnt="2"/>
      <dgm:spPr/>
    </dgm:pt>
    <dgm:pt modelId="{29E6A8F4-23A9-4204-8848-31967D0E832E}" type="pres">
      <dgm:prSet presAssocID="{01A00C8D-87E3-4DAD-B2F9-E8BD5D359692}" presName="node" presStyleLbl="node1" presStyleIdx="1" presStyleCnt="2">
        <dgm:presLayoutVars>
          <dgm:bulletEnabled val="1"/>
        </dgm:presLayoutVars>
      </dgm:prSet>
      <dgm:spPr/>
    </dgm:pt>
  </dgm:ptLst>
  <dgm:cxnLst>
    <dgm:cxn modelId="{70BBEE2E-01D5-FF42-BD4A-3EE65486989B}" type="presOf" srcId="{7F4611F4-96F2-4C2C-A4EF-ED2766433C19}" destId="{D50B7F93-E2F5-44E4-A0D1-6B4899A7C74A}" srcOrd="0" destOrd="0" presId="urn:microsoft.com/office/officeart/2005/8/layout/radial1"/>
    <dgm:cxn modelId="{57C66442-373F-7A40-B4EC-DED8EF5140C2}" type="presOf" srcId="{11A18FC9-0066-46FA-856E-789F53826ADE}" destId="{53EF37BF-557A-464E-B36F-16D5D0F8425C}" srcOrd="0"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605B1588-7D52-5541-9DA0-52DB82D8E20D}" type="presOf" srcId="{9C728BAD-31C8-440F-BC0A-66F3029CBC35}" destId="{7EADACB0-78A4-4334-947F-5E8C9F721313}" srcOrd="1"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244E6AA8-E7AD-2D4E-BA8F-6061A550FAF1}" type="presOf" srcId="{F0587252-9155-4349-93F9-7113D9C0F26F}" destId="{A24196A4-6290-4520-B483-4E8992235A24}" srcOrd="0" destOrd="0" presId="urn:microsoft.com/office/officeart/2005/8/layout/radial1"/>
    <dgm:cxn modelId="{D3383BAD-40E3-9049-A215-A74C8A35D9DA}" type="presOf" srcId="{9C728BAD-31C8-440F-BC0A-66F3029CBC35}" destId="{89DD5572-7087-4511-BD5F-AF62CD15847F}" srcOrd="0" destOrd="0" presId="urn:microsoft.com/office/officeart/2005/8/layout/radial1"/>
    <dgm:cxn modelId="{C3EF84AF-A8E1-B74D-A28E-E025D46AD3E8}" type="presOf" srcId="{11A18FC9-0066-46FA-856E-789F53826ADE}" destId="{A3C55AE0-9E4A-4573-854D-96B640D39919}" srcOrd="1" destOrd="0" presId="urn:microsoft.com/office/officeart/2005/8/layout/radial1"/>
    <dgm:cxn modelId="{50B72AB7-B985-E14C-B0F3-53676827A64B}" type="presOf" srcId="{3421AE46-1F3C-4404-8060-08266449E032}" destId="{F69B2875-C4C6-4429-A28F-BFF0D19F95E8}"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7CE617FB-A6A5-5447-98BD-3D2B28DB5E1E}" type="presOf" srcId="{01A00C8D-87E3-4DAD-B2F9-E8BD5D359692}" destId="{29E6A8F4-23A9-4204-8848-31967D0E832E}" srcOrd="0" destOrd="0" presId="urn:microsoft.com/office/officeart/2005/8/layout/radial1"/>
    <dgm:cxn modelId="{AEB29C52-2169-5748-8B89-9C782E9B4AB9}" type="presParOf" srcId="{A24196A4-6290-4520-B483-4E8992235A24}" destId="{D50B7F93-E2F5-44E4-A0D1-6B4899A7C74A}" srcOrd="0" destOrd="0" presId="urn:microsoft.com/office/officeart/2005/8/layout/radial1"/>
    <dgm:cxn modelId="{432ABC14-9561-6647-81D2-A64826E526C3}" type="presParOf" srcId="{A24196A4-6290-4520-B483-4E8992235A24}" destId="{53EF37BF-557A-464E-B36F-16D5D0F8425C}" srcOrd="1" destOrd="0" presId="urn:microsoft.com/office/officeart/2005/8/layout/radial1"/>
    <dgm:cxn modelId="{28EFEC32-51BE-4C41-9E7D-46F0081FBCAF}" type="presParOf" srcId="{53EF37BF-557A-464E-B36F-16D5D0F8425C}" destId="{A3C55AE0-9E4A-4573-854D-96B640D39919}" srcOrd="0" destOrd="0" presId="urn:microsoft.com/office/officeart/2005/8/layout/radial1"/>
    <dgm:cxn modelId="{4F87CEA6-ACF5-3D46-81EB-1FB7CAD4CA80}" type="presParOf" srcId="{A24196A4-6290-4520-B483-4E8992235A24}" destId="{F69B2875-C4C6-4429-A28F-BFF0D19F95E8}" srcOrd="2" destOrd="0" presId="urn:microsoft.com/office/officeart/2005/8/layout/radial1"/>
    <dgm:cxn modelId="{ACAE86CA-E86F-B542-B3E6-C9D8626DCD49}" type="presParOf" srcId="{A24196A4-6290-4520-B483-4E8992235A24}" destId="{89DD5572-7087-4511-BD5F-AF62CD15847F}" srcOrd="3" destOrd="0" presId="urn:microsoft.com/office/officeart/2005/8/layout/radial1"/>
    <dgm:cxn modelId="{DFC507F7-19A2-A143-B983-76D8C2BDFC4F}" type="presParOf" srcId="{89DD5572-7087-4511-BD5F-AF62CD15847F}" destId="{7EADACB0-78A4-4334-947F-5E8C9F721313}" srcOrd="0" destOrd="0" presId="urn:microsoft.com/office/officeart/2005/8/layout/radial1"/>
    <dgm:cxn modelId="{2BA3F09A-69FC-4045-A525-DDE867EFC99D}" type="presParOf" srcId="{A24196A4-6290-4520-B483-4E8992235A24}" destId="{29E6A8F4-23A9-4204-8848-31967D0E832E}"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3"/>
      <dgm:spPr/>
    </dgm:pt>
    <dgm:pt modelId="{A3C55AE0-9E4A-4573-854D-96B640D39919}" type="pres">
      <dgm:prSet presAssocID="{11A18FC9-0066-46FA-856E-789F53826ADE}" presName="connTx" presStyleLbl="parChTrans1D2" presStyleIdx="0" presStyleCnt="3"/>
      <dgm:spPr/>
    </dgm:pt>
    <dgm:pt modelId="{F69B2875-C4C6-4429-A28F-BFF0D19F95E8}" type="pres">
      <dgm:prSet presAssocID="{3421AE46-1F3C-4404-8060-08266449E032}" presName="node" presStyleLbl="node1" presStyleIdx="0" presStyleCnt="3">
        <dgm:presLayoutVars>
          <dgm:bulletEnabled val="1"/>
        </dgm:presLayoutVars>
      </dgm:prSet>
      <dgm:spPr/>
    </dgm:pt>
    <dgm:pt modelId="{89DD5572-7087-4511-BD5F-AF62CD15847F}" type="pres">
      <dgm:prSet presAssocID="{9C728BAD-31C8-440F-BC0A-66F3029CBC35}" presName="Name9" presStyleLbl="parChTrans1D2" presStyleIdx="1" presStyleCnt="3"/>
      <dgm:spPr/>
    </dgm:pt>
    <dgm:pt modelId="{7EADACB0-78A4-4334-947F-5E8C9F721313}" type="pres">
      <dgm:prSet presAssocID="{9C728BAD-31C8-440F-BC0A-66F3029CBC35}" presName="connTx" presStyleLbl="parChTrans1D2" presStyleIdx="1" presStyleCnt="3"/>
      <dgm:spPr/>
    </dgm:pt>
    <dgm:pt modelId="{29E6A8F4-23A9-4204-8848-31967D0E832E}" type="pres">
      <dgm:prSet presAssocID="{01A00C8D-87E3-4DAD-B2F9-E8BD5D359692}" presName="node" presStyleLbl="node1" presStyleIdx="1" presStyleCnt="3">
        <dgm:presLayoutVars>
          <dgm:bulletEnabled val="1"/>
        </dgm:presLayoutVars>
      </dgm:prSet>
      <dgm:spPr/>
    </dgm:pt>
    <dgm:pt modelId="{219E8BB2-BD83-40A7-9705-CDEA867121E0}" type="pres">
      <dgm:prSet presAssocID="{E523B347-193C-41E8-9119-623F8ADDDC2C}" presName="Name9" presStyleLbl="parChTrans1D2" presStyleIdx="2" presStyleCnt="3"/>
      <dgm:spPr/>
    </dgm:pt>
    <dgm:pt modelId="{975ACE58-F2D6-4EEA-AC3B-020631DC4F15}" type="pres">
      <dgm:prSet presAssocID="{E523B347-193C-41E8-9119-623F8ADDDC2C}" presName="connTx" presStyleLbl="parChTrans1D2" presStyleIdx="2" presStyleCnt="3"/>
      <dgm:spPr/>
    </dgm:pt>
    <dgm:pt modelId="{6FE8D59B-3012-4A8B-8FDF-E075DE97337B}" type="pres">
      <dgm:prSet presAssocID="{4E142EE1-20C7-43F3-A3EB-A2109F8F0625}" presName="node" presStyleLbl="node1" presStyleIdx="2" presStyleCnt="3">
        <dgm:presLayoutVars>
          <dgm:bulletEnabled val="1"/>
        </dgm:presLayoutVars>
      </dgm:prSet>
      <dgm:spPr/>
    </dgm:pt>
  </dgm:ptLst>
  <dgm:cxnLst>
    <dgm:cxn modelId="{64B49316-ECD5-0A44-8356-DEF42E6F39EA}" type="presOf" srcId="{11A18FC9-0066-46FA-856E-789F53826ADE}" destId="{53EF37BF-557A-464E-B36F-16D5D0F8425C}" srcOrd="0" destOrd="0" presId="urn:microsoft.com/office/officeart/2005/8/layout/radial1"/>
    <dgm:cxn modelId="{87153525-A8EF-FE49-AC74-EB51872114F8}" type="presOf" srcId="{7F4611F4-96F2-4C2C-A4EF-ED2766433C19}" destId="{D50B7F93-E2F5-44E4-A0D1-6B4899A7C74A}" srcOrd="0" destOrd="0" presId="urn:microsoft.com/office/officeart/2005/8/layout/radial1"/>
    <dgm:cxn modelId="{319CE02A-0B5C-B948-B586-9C7F7E9F6511}" type="presOf" srcId="{3421AE46-1F3C-4404-8060-08266449E032}" destId="{F69B2875-C4C6-4429-A28F-BFF0D19F95E8}" srcOrd="0" destOrd="0" presId="urn:microsoft.com/office/officeart/2005/8/layout/radial1"/>
    <dgm:cxn modelId="{BCF86437-5FF9-8745-85C2-111C6937AC11}" type="presOf" srcId="{9C728BAD-31C8-440F-BC0A-66F3029CBC35}" destId="{7EADACB0-78A4-4334-947F-5E8C9F721313}" srcOrd="1" destOrd="0" presId="urn:microsoft.com/office/officeart/2005/8/layout/radial1"/>
    <dgm:cxn modelId="{32AA615C-0F43-7048-8DAB-1EF2C2F4486A}" type="presOf" srcId="{9C728BAD-31C8-440F-BC0A-66F3029CBC35}" destId="{89DD5572-7087-4511-BD5F-AF62CD15847F}" srcOrd="0" destOrd="0" presId="urn:microsoft.com/office/officeart/2005/8/layout/radial1"/>
    <dgm:cxn modelId="{1080585F-A5F3-CA4B-AD9E-9A41587AD38F}" type="presOf" srcId="{E523B347-193C-41E8-9119-623F8ADDDC2C}" destId="{975ACE58-F2D6-4EEA-AC3B-020631DC4F15}" srcOrd="1" destOrd="0" presId="urn:microsoft.com/office/officeart/2005/8/layout/radial1"/>
    <dgm:cxn modelId="{5DBEB767-DD61-BF47-9FF6-C312DB7765B9}" type="presOf" srcId="{F0587252-9155-4349-93F9-7113D9C0F26F}" destId="{A24196A4-6290-4520-B483-4E8992235A24}" srcOrd="0"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6824BC57-0ADC-2E40-B70B-8770A8260E51}" type="presOf" srcId="{E523B347-193C-41E8-9119-623F8ADDDC2C}" destId="{219E8BB2-BD83-40A7-9705-CDEA867121E0}" srcOrd="0" destOrd="0" presId="urn:microsoft.com/office/officeart/2005/8/layout/radial1"/>
    <dgm:cxn modelId="{EF9C8081-E714-7D4E-B663-E139F3EF3993}" type="presOf" srcId="{4E142EE1-20C7-43F3-A3EB-A2109F8F0625}" destId="{6FE8D59B-3012-4A8B-8FDF-E075DE97337B}"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E66DA599-38C5-FE4E-90CF-FC98C8F1ADF3}" type="presOf" srcId="{11A18FC9-0066-46FA-856E-789F53826ADE}" destId="{A3C55AE0-9E4A-4573-854D-96B640D39919}" srcOrd="1"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FDBCF0C3-7CE4-F24A-903B-73CA37458BE0}" type="presOf" srcId="{01A00C8D-87E3-4DAD-B2F9-E8BD5D359692}" destId="{29E6A8F4-23A9-4204-8848-31967D0E832E}"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F018BA10-FF35-3145-B92D-7EFFEC1EB8CC}" type="presParOf" srcId="{A24196A4-6290-4520-B483-4E8992235A24}" destId="{D50B7F93-E2F5-44E4-A0D1-6B4899A7C74A}" srcOrd="0" destOrd="0" presId="urn:microsoft.com/office/officeart/2005/8/layout/radial1"/>
    <dgm:cxn modelId="{B7AFE2B7-3E1D-2145-A280-B1D6CD90599F}" type="presParOf" srcId="{A24196A4-6290-4520-B483-4E8992235A24}" destId="{53EF37BF-557A-464E-B36F-16D5D0F8425C}" srcOrd="1" destOrd="0" presId="urn:microsoft.com/office/officeart/2005/8/layout/radial1"/>
    <dgm:cxn modelId="{E8CC5DE0-8353-8845-970A-DBE4FF9D55D9}" type="presParOf" srcId="{53EF37BF-557A-464E-B36F-16D5D0F8425C}" destId="{A3C55AE0-9E4A-4573-854D-96B640D39919}" srcOrd="0" destOrd="0" presId="urn:microsoft.com/office/officeart/2005/8/layout/radial1"/>
    <dgm:cxn modelId="{CC7414DB-6336-A347-A3F2-BE0522021B4A}" type="presParOf" srcId="{A24196A4-6290-4520-B483-4E8992235A24}" destId="{F69B2875-C4C6-4429-A28F-BFF0D19F95E8}" srcOrd="2" destOrd="0" presId="urn:microsoft.com/office/officeart/2005/8/layout/radial1"/>
    <dgm:cxn modelId="{4EBA1283-3F8D-F14E-A956-1ED4C058554C}" type="presParOf" srcId="{A24196A4-6290-4520-B483-4E8992235A24}" destId="{89DD5572-7087-4511-BD5F-AF62CD15847F}" srcOrd="3" destOrd="0" presId="urn:microsoft.com/office/officeart/2005/8/layout/radial1"/>
    <dgm:cxn modelId="{B0C35BEC-00DB-1B48-9AFD-5C5C5E6D145D}" type="presParOf" srcId="{89DD5572-7087-4511-BD5F-AF62CD15847F}" destId="{7EADACB0-78A4-4334-947F-5E8C9F721313}" srcOrd="0" destOrd="0" presId="urn:microsoft.com/office/officeart/2005/8/layout/radial1"/>
    <dgm:cxn modelId="{6E0C97A4-ECC7-A342-84A5-A3AB3F20F50A}" type="presParOf" srcId="{A24196A4-6290-4520-B483-4E8992235A24}" destId="{29E6A8F4-23A9-4204-8848-31967D0E832E}" srcOrd="4" destOrd="0" presId="urn:microsoft.com/office/officeart/2005/8/layout/radial1"/>
    <dgm:cxn modelId="{392F8CFE-F0A6-1A44-A4C6-429356778DF0}" type="presParOf" srcId="{A24196A4-6290-4520-B483-4E8992235A24}" destId="{219E8BB2-BD83-40A7-9705-CDEA867121E0}" srcOrd="5" destOrd="0" presId="urn:microsoft.com/office/officeart/2005/8/layout/radial1"/>
    <dgm:cxn modelId="{5C661A27-0760-5841-A6AB-9F0B5DEDE749}" type="presParOf" srcId="{219E8BB2-BD83-40A7-9705-CDEA867121E0}" destId="{975ACE58-F2D6-4EEA-AC3B-020631DC4F15}" srcOrd="0" destOrd="0" presId="urn:microsoft.com/office/officeart/2005/8/layout/radial1"/>
    <dgm:cxn modelId="{1A1A038D-9E86-0E48-AFBD-3F612949AE60}" type="presParOf" srcId="{A24196A4-6290-4520-B483-4E8992235A24}" destId="{6FE8D59B-3012-4A8B-8FDF-E075DE97337B}"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19A5A969-68DF-45D3-AC45-AB918D4C903E}">
      <dgm:prSet phldrT="[Text]"/>
      <dgm:spPr/>
      <dgm:t>
        <a:bodyPr/>
        <a:lstStyle/>
        <a:p>
          <a:r>
            <a:rPr lang="en-US" dirty="0"/>
            <a:t>How</a:t>
          </a:r>
        </a:p>
      </dgm:t>
    </dgm:pt>
    <dgm:pt modelId="{55F37954-07CD-4132-986E-412655D1370C}" type="parTrans" cxnId="{2272B3E9-F7B3-442A-85CA-C7A7D72289DD}">
      <dgm:prSet/>
      <dgm:spPr/>
      <dgm:t>
        <a:bodyPr/>
        <a:lstStyle/>
        <a:p>
          <a:endParaRPr lang="en-US" dirty="0"/>
        </a:p>
      </dgm:t>
    </dgm:pt>
    <dgm:pt modelId="{4CEF0F27-B189-4CD9-8F05-6834F19337F7}" type="sibTrans" cxnId="{2272B3E9-F7B3-442A-85CA-C7A7D72289DD}">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4"/>
      <dgm:spPr/>
    </dgm:pt>
    <dgm:pt modelId="{A3C55AE0-9E4A-4573-854D-96B640D39919}" type="pres">
      <dgm:prSet presAssocID="{11A18FC9-0066-46FA-856E-789F53826ADE}" presName="connTx" presStyleLbl="parChTrans1D2" presStyleIdx="0" presStyleCnt="4"/>
      <dgm:spPr/>
    </dgm:pt>
    <dgm:pt modelId="{F69B2875-C4C6-4429-A28F-BFF0D19F95E8}" type="pres">
      <dgm:prSet presAssocID="{3421AE46-1F3C-4404-8060-08266449E032}" presName="node" presStyleLbl="node1" presStyleIdx="0" presStyleCnt="4" custRadScaleRad="99098">
        <dgm:presLayoutVars>
          <dgm:bulletEnabled val="1"/>
        </dgm:presLayoutVars>
      </dgm:prSet>
      <dgm:spPr/>
    </dgm:pt>
    <dgm:pt modelId="{89DD5572-7087-4511-BD5F-AF62CD15847F}" type="pres">
      <dgm:prSet presAssocID="{9C728BAD-31C8-440F-BC0A-66F3029CBC35}" presName="Name9" presStyleLbl="parChTrans1D2" presStyleIdx="1" presStyleCnt="4"/>
      <dgm:spPr/>
    </dgm:pt>
    <dgm:pt modelId="{7EADACB0-78A4-4334-947F-5E8C9F721313}" type="pres">
      <dgm:prSet presAssocID="{9C728BAD-31C8-440F-BC0A-66F3029CBC35}" presName="connTx" presStyleLbl="parChTrans1D2" presStyleIdx="1" presStyleCnt="4"/>
      <dgm:spPr/>
    </dgm:pt>
    <dgm:pt modelId="{29E6A8F4-23A9-4204-8848-31967D0E832E}" type="pres">
      <dgm:prSet presAssocID="{01A00C8D-87E3-4DAD-B2F9-E8BD5D359692}" presName="node" presStyleLbl="node1" presStyleIdx="1" presStyleCnt="4">
        <dgm:presLayoutVars>
          <dgm:bulletEnabled val="1"/>
        </dgm:presLayoutVars>
      </dgm:prSet>
      <dgm:spPr/>
    </dgm:pt>
    <dgm:pt modelId="{219E8BB2-BD83-40A7-9705-CDEA867121E0}" type="pres">
      <dgm:prSet presAssocID="{E523B347-193C-41E8-9119-623F8ADDDC2C}" presName="Name9" presStyleLbl="parChTrans1D2" presStyleIdx="2" presStyleCnt="4"/>
      <dgm:spPr/>
    </dgm:pt>
    <dgm:pt modelId="{975ACE58-F2D6-4EEA-AC3B-020631DC4F15}" type="pres">
      <dgm:prSet presAssocID="{E523B347-193C-41E8-9119-623F8ADDDC2C}" presName="connTx" presStyleLbl="parChTrans1D2" presStyleIdx="2" presStyleCnt="4"/>
      <dgm:spPr/>
    </dgm:pt>
    <dgm:pt modelId="{6FE8D59B-3012-4A8B-8FDF-E075DE97337B}" type="pres">
      <dgm:prSet presAssocID="{4E142EE1-20C7-43F3-A3EB-A2109F8F0625}" presName="node" presStyleLbl="node1" presStyleIdx="2" presStyleCnt="4">
        <dgm:presLayoutVars>
          <dgm:bulletEnabled val="1"/>
        </dgm:presLayoutVars>
      </dgm:prSet>
      <dgm:spPr/>
    </dgm:pt>
    <dgm:pt modelId="{141EFDDF-165A-4412-8657-4AD3F9C58067}" type="pres">
      <dgm:prSet presAssocID="{55F37954-07CD-4132-986E-412655D1370C}" presName="Name9" presStyleLbl="parChTrans1D2" presStyleIdx="3" presStyleCnt="4"/>
      <dgm:spPr/>
    </dgm:pt>
    <dgm:pt modelId="{81C19374-75AC-43C5-8162-B87744B15223}" type="pres">
      <dgm:prSet presAssocID="{55F37954-07CD-4132-986E-412655D1370C}" presName="connTx" presStyleLbl="parChTrans1D2" presStyleIdx="3" presStyleCnt="4"/>
      <dgm:spPr/>
    </dgm:pt>
    <dgm:pt modelId="{DDA90630-DE9F-4E84-8C42-93EA504F1AC4}" type="pres">
      <dgm:prSet presAssocID="{19A5A969-68DF-45D3-AC45-AB918D4C903E}" presName="node" presStyleLbl="node1" presStyleIdx="3" presStyleCnt="4">
        <dgm:presLayoutVars>
          <dgm:bulletEnabled val="1"/>
        </dgm:presLayoutVars>
      </dgm:prSet>
      <dgm:spPr/>
    </dgm:pt>
  </dgm:ptLst>
  <dgm:cxnLst>
    <dgm:cxn modelId="{301B7606-2AED-F24C-A91D-74978A7280F2}" type="presOf" srcId="{4E142EE1-20C7-43F3-A3EB-A2109F8F0625}" destId="{6FE8D59B-3012-4A8B-8FDF-E075DE97337B}" srcOrd="0" destOrd="0" presId="urn:microsoft.com/office/officeart/2005/8/layout/radial1"/>
    <dgm:cxn modelId="{B6BF2C13-5DCF-7E42-91CB-4F6A643D7AF6}" type="presOf" srcId="{E523B347-193C-41E8-9119-623F8ADDDC2C}" destId="{219E8BB2-BD83-40A7-9705-CDEA867121E0}" srcOrd="0" destOrd="0" presId="urn:microsoft.com/office/officeart/2005/8/layout/radial1"/>
    <dgm:cxn modelId="{5DD10123-2F8E-354C-90CA-5C3C4DBF7599}" type="presOf" srcId="{01A00C8D-87E3-4DAD-B2F9-E8BD5D359692}" destId="{29E6A8F4-23A9-4204-8848-31967D0E832E}" srcOrd="0" destOrd="0" presId="urn:microsoft.com/office/officeart/2005/8/layout/radial1"/>
    <dgm:cxn modelId="{30D53026-1613-AD4A-91D0-66DDCB9D5614}" type="presOf" srcId="{11A18FC9-0066-46FA-856E-789F53826ADE}" destId="{A3C55AE0-9E4A-4573-854D-96B640D39919}" srcOrd="1" destOrd="0" presId="urn:microsoft.com/office/officeart/2005/8/layout/radial1"/>
    <dgm:cxn modelId="{ECE69B62-4990-4B4E-8603-D07312B91931}" type="presOf" srcId="{55F37954-07CD-4132-986E-412655D1370C}" destId="{141EFDDF-165A-4412-8657-4AD3F9C58067}" srcOrd="0"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36642585-3CB2-5C48-AB06-1BF9F329A520}" type="presOf" srcId="{11A18FC9-0066-46FA-856E-789F53826ADE}" destId="{53EF37BF-557A-464E-B36F-16D5D0F8425C}"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54EE7B8D-4D03-4349-8C2C-2AA716675163}" type="presOf" srcId="{E523B347-193C-41E8-9119-623F8ADDDC2C}" destId="{975ACE58-F2D6-4EEA-AC3B-020631DC4F15}" srcOrd="1" destOrd="0" presId="urn:microsoft.com/office/officeart/2005/8/layout/radial1"/>
    <dgm:cxn modelId="{382767A1-D4F7-DB4D-A5AF-B4FE77B0DCD0}" type="presOf" srcId="{9C728BAD-31C8-440F-BC0A-66F3029CBC35}" destId="{89DD5572-7087-4511-BD5F-AF62CD15847F}" srcOrd="0" destOrd="0" presId="urn:microsoft.com/office/officeart/2005/8/layout/radial1"/>
    <dgm:cxn modelId="{4E42D1A5-FA3B-894B-92BE-FEF99345E947}" type="presOf" srcId="{55F37954-07CD-4132-986E-412655D1370C}" destId="{81C19374-75AC-43C5-8162-B87744B15223}" srcOrd="1" destOrd="0" presId="urn:microsoft.com/office/officeart/2005/8/layout/radial1"/>
    <dgm:cxn modelId="{B436EBA9-873E-BC4A-9E88-B3557E92C620}" type="presOf" srcId="{19A5A969-68DF-45D3-AC45-AB918D4C903E}" destId="{DDA90630-DE9F-4E84-8C42-93EA504F1AC4}" srcOrd="0"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99F26CBB-759A-F845-B62E-C95DF1EF5428}" type="presOf" srcId="{7F4611F4-96F2-4C2C-A4EF-ED2766433C19}" destId="{D50B7F93-E2F5-44E4-A0D1-6B4899A7C74A}" srcOrd="0" destOrd="0" presId="urn:microsoft.com/office/officeart/2005/8/layout/radial1"/>
    <dgm:cxn modelId="{C66D97BF-A971-CD46-9720-CC51AB89449D}" type="presOf" srcId="{F0587252-9155-4349-93F9-7113D9C0F26F}" destId="{A24196A4-6290-4520-B483-4E8992235A24}"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2272B3E9-F7B3-442A-85CA-C7A7D72289DD}" srcId="{7F4611F4-96F2-4C2C-A4EF-ED2766433C19}" destId="{19A5A969-68DF-45D3-AC45-AB918D4C903E}" srcOrd="3" destOrd="0" parTransId="{55F37954-07CD-4132-986E-412655D1370C}" sibTransId="{4CEF0F27-B189-4CD9-8F05-6834F19337F7}"/>
    <dgm:cxn modelId="{28F8F6EA-4AA9-E14E-8E5F-2013B07F2889}" type="presOf" srcId="{3421AE46-1F3C-4404-8060-08266449E032}" destId="{F69B2875-C4C6-4429-A28F-BFF0D19F95E8}" srcOrd="0" destOrd="0" presId="urn:microsoft.com/office/officeart/2005/8/layout/radial1"/>
    <dgm:cxn modelId="{9097C6FB-B1DD-9040-9E89-02743602D416}" type="presOf" srcId="{9C728BAD-31C8-440F-BC0A-66F3029CBC35}" destId="{7EADACB0-78A4-4334-947F-5E8C9F721313}" srcOrd="1" destOrd="0" presId="urn:microsoft.com/office/officeart/2005/8/layout/radial1"/>
    <dgm:cxn modelId="{DCFC5A19-AC27-714E-8907-009059F5D677}" type="presParOf" srcId="{A24196A4-6290-4520-B483-4E8992235A24}" destId="{D50B7F93-E2F5-44E4-A0D1-6B4899A7C74A}" srcOrd="0" destOrd="0" presId="urn:microsoft.com/office/officeart/2005/8/layout/radial1"/>
    <dgm:cxn modelId="{1CD39B6F-AD74-854A-9703-52531B5FC4FD}" type="presParOf" srcId="{A24196A4-6290-4520-B483-4E8992235A24}" destId="{53EF37BF-557A-464E-B36F-16D5D0F8425C}" srcOrd="1" destOrd="0" presId="urn:microsoft.com/office/officeart/2005/8/layout/radial1"/>
    <dgm:cxn modelId="{BB4B1918-6D74-614D-90F6-7C3828DDE1F4}" type="presParOf" srcId="{53EF37BF-557A-464E-B36F-16D5D0F8425C}" destId="{A3C55AE0-9E4A-4573-854D-96B640D39919}" srcOrd="0" destOrd="0" presId="urn:microsoft.com/office/officeart/2005/8/layout/radial1"/>
    <dgm:cxn modelId="{88728D23-4AFA-5F49-A4A9-B32E6327D530}" type="presParOf" srcId="{A24196A4-6290-4520-B483-4E8992235A24}" destId="{F69B2875-C4C6-4429-A28F-BFF0D19F95E8}" srcOrd="2" destOrd="0" presId="urn:microsoft.com/office/officeart/2005/8/layout/radial1"/>
    <dgm:cxn modelId="{C2636825-3689-E640-8969-EF828E69E8CA}" type="presParOf" srcId="{A24196A4-6290-4520-B483-4E8992235A24}" destId="{89DD5572-7087-4511-BD5F-AF62CD15847F}" srcOrd="3" destOrd="0" presId="urn:microsoft.com/office/officeart/2005/8/layout/radial1"/>
    <dgm:cxn modelId="{CB685855-2B7A-2048-AEE2-D48CCD91A090}" type="presParOf" srcId="{89DD5572-7087-4511-BD5F-AF62CD15847F}" destId="{7EADACB0-78A4-4334-947F-5E8C9F721313}" srcOrd="0" destOrd="0" presId="urn:microsoft.com/office/officeart/2005/8/layout/radial1"/>
    <dgm:cxn modelId="{60C921EC-B6C4-7D4E-B1D9-05EE9C232AD9}" type="presParOf" srcId="{A24196A4-6290-4520-B483-4E8992235A24}" destId="{29E6A8F4-23A9-4204-8848-31967D0E832E}" srcOrd="4" destOrd="0" presId="urn:microsoft.com/office/officeart/2005/8/layout/radial1"/>
    <dgm:cxn modelId="{78D1C1D0-6427-9044-80CD-DDA72F5AFB64}" type="presParOf" srcId="{A24196A4-6290-4520-B483-4E8992235A24}" destId="{219E8BB2-BD83-40A7-9705-CDEA867121E0}" srcOrd="5" destOrd="0" presId="urn:microsoft.com/office/officeart/2005/8/layout/radial1"/>
    <dgm:cxn modelId="{750DBFAE-4F2E-384B-A439-D4A4AB12B48B}" type="presParOf" srcId="{219E8BB2-BD83-40A7-9705-CDEA867121E0}" destId="{975ACE58-F2D6-4EEA-AC3B-020631DC4F15}" srcOrd="0" destOrd="0" presId="urn:microsoft.com/office/officeart/2005/8/layout/radial1"/>
    <dgm:cxn modelId="{33A821AF-E45E-984C-B72F-3CF9AEA9B373}" type="presParOf" srcId="{A24196A4-6290-4520-B483-4E8992235A24}" destId="{6FE8D59B-3012-4A8B-8FDF-E075DE97337B}" srcOrd="6" destOrd="0" presId="urn:microsoft.com/office/officeart/2005/8/layout/radial1"/>
    <dgm:cxn modelId="{CA9DF9F3-078D-8F44-94CB-64EEC3D9AD46}" type="presParOf" srcId="{A24196A4-6290-4520-B483-4E8992235A24}" destId="{141EFDDF-165A-4412-8657-4AD3F9C58067}" srcOrd="7" destOrd="0" presId="urn:microsoft.com/office/officeart/2005/8/layout/radial1"/>
    <dgm:cxn modelId="{1FBC3AAC-D2DD-6747-9DB1-74CC3DB2C7D7}" type="presParOf" srcId="{141EFDDF-165A-4412-8657-4AD3F9C58067}" destId="{81C19374-75AC-43C5-8162-B87744B15223}" srcOrd="0" destOrd="0" presId="urn:microsoft.com/office/officeart/2005/8/layout/radial1"/>
    <dgm:cxn modelId="{B1ABF982-F45B-7A4E-98C0-70BD8B58ADAC}" type="presParOf" srcId="{A24196A4-6290-4520-B483-4E8992235A24}" destId="{DDA90630-DE9F-4E84-8C42-93EA504F1AC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19A5A969-68DF-45D3-AC45-AB918D4C903E}">
      <dgm:prSet phldrT="[Text]"/>
      <dgm:spPr/>
      <dgm:t>
        <a:bodyPr/>
        <a:lstStyle/>
        <a:p>
          <a:r>
            <a:rPr lang="en-US" dirty="0"/>
            <a:t>How</a:t>
          </a:r>
        </a:p>
      </dgm:t>
    </dgm:pt>
    <dgm:pt modelId="{55F37954-07CD-4132-986E-412655D1370C}" type="parTrans" cxnId="{2272B3E9-F7B3-442A-85CA-C7A7D72289DD}">
      <dgm:prSet/>
      <dgm:spPr/>
      <dgm:t>
        <a:bodyPr/>
        <a:lstStyle/>
        <a:p>
          <a:endParaRPr lang="en-US" dirty="0"/>
        </a:p>
      </dgm:t>
    </dgm:pt>
    <dgm:pt modelId="{4CEF0F27-B189-4CD9-8F05-6834F19337F7}" type="sibTrans" cxnId="{2272B3E9-F7B3-442A-85CA-C7A7D72289DD}">
      <dgm:prSet/>
      <dgm:spPr/>
      <dgm:t>
        <a:bodyPr/>
        <a:lstStyle/>
        <a:p>
          <a:endParaRPr lang="en-US"/>
        </a:p>
      </dgm:t>
    </dgm:pt>
    <dgm:pt modelId="{454BEDB3-7687-4B5D-979B-91248F0D3AE8}">
      <dgm:prSet/>
      <dgm:spPr/>
      <dgm:t>
        <a:bodyPr/>
        <a:lstStyle/>
        <a:p>
          <a:r>
            <a:rPr lang="en-US" dirty="0"/>
            <a:t>What </a:t>
          </a:r>
        </a:p>
      </dgm:t>
    </dgm:pt>
    <dgm:pt modelId="{98FB4F6B-EAFC-4BCE-9944-96AFCC3B9163}" type="parTrans" cxnId="{C33D835F-E14E-42A0-B96C-70FC0A0D1BD7}">
      <dgm:prSet/>
      <dgm:spPr/>
      <dgm:t>
        <a:bodyPr/>
        <a:lstStyle/>
        <a:p>
          <a:endParaRPr lang="en-US" dirty="0"/>
        </a:p>
      </dgm:t>
    </dgm:pt>
    <dgm:pt modelId="{26B4D49D-7D3E-46A0-9776-C3CE4192C93B}" type="sibTrans" cxnId="{C33D835F-E14E-42A0-B96C-70FC0A0D1BD7}">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5"/>
      <dgm:spPr/>
    </dgm:pt>
    <dgm:pt modelId="{A3C55AE0-9E4A-4573-854D-96B640D39919}" type="pres">
      <dgm:prSet presAssocID="{11A18FC9-0066-46FA-856E-789F53826ADE}" presName="connTx" presStyleLbl="parChTrans1D2" presStyleIdx="0" presStyleCnt="5"/>
      <dgm:spPr/>
    </dgm:pt>
    <dgm:pt modelId="{F69B2875-C4C6-4429-A28F-BFF0D19F95E8}" type="pres">
      <dgm:prSet presAssocID="{3421AE46-1F3C-4404-8060-08266449E032}" presName="node" presStyleLbl="node1" presStyleIdx="0" presStyleCnt="5">
        <dgm:presLayoutVars>
          <dgm:bulletEnabled val="1"/>
        </dgm:presLayoutVars>
      </dgm:prSet>
      <dgm:spPr/>
    </dgm:pt>
    <dgm:pt modelId="{89DD5572-7087-4511-BD5F-AF62CD15847F}" type="pres">
      <dgm:prSet presAssocID="{9C728BAD-31C8-440F-BC0A-66F3029CBC35}" presName="Name9" presStyleLbl="parChTrans1D2" presStyleIdx="1" presStyleCnt="5"/>
      <dgm:spPr/>
    </dgm:pt>
    <dgm:pt modelId="{7EADACB0-78A4-4334-947F-5E8C9F721313}" type="pres">
      <dgm:prSet presAssocID="{9C728BAD-31C8-440F-BC0A-66F3029CBC35}" presName="connTx" presStyleLbl="parChTrans1D2" presStyleIdx="1" presStyleCnt="5"/>
      <dgm:spPr/>
    </dgm:pt>
    <dgm:pt modelId="{29E6A8F4-23A9-4204-8848-31967D0E832E}" type="pres">
      <dgm:prSet presAssocID="{01A00C8D-87E3-4DAD-B2F9-E8BD5D359692}" presName="node" presStyleLbl="node1" presStyleIdx="1" presStyleCnt="5">
        <dgm:presLayoutVars>
          <dgm:bulletEnabled val="1"/>
        </dgm:presLayoutVars>
      </dgm:prSet>
      <dgm:spPr/>
    </dgm:pt>
    <dgm:pt modelId="{219E8BB2-BD83-40A7-9705-CDEA867121E0}" type="pres">
      <dgm:prSet presAssocID="{E523B347-193C-41E8-9119-623F8ADDDC2C}" presName="Name9" presStyleLbl="parChTrans1D2" presStyleIdx="2" presStyleCnt="5"/>
      <dgm:spPr/>
    </dgm:pt>
    <dgm:pt modelId="{975ACE58-F2D6-4EEA-AC3B-020631DC4F15}" type="pres">
      <dgm:prSet presAssocID="{E523B347-193C-41E8-9119-623F8ADDDC2C}" presName="connTx" presStyleLbl="parChTrans1D2" presStyleIdx="2" presStyleCnt="5"/>
      <dgm:spPr/>
    </dgm:pt>
    <dgm:pt modelId="{6FE8D59B-3012-4A8B-8FDF-E075DE97337B}" type="pres">
      <dgm:prSet presAssocID="{4E142EE1-20C7-43F3-A3EB-A2109F8F0625}" presName="node" presStyleLbl="node1" presStyleIdx="2" presStyleCnt="5">
        <dgm:presLayoutVars>
          <dgm:bulletEnabled val="1"/>
        </dgm:presLayoutVars>
      </dgm:prSet>
      <dgm:spPr/>
    </dgm:pt>
    <dgm:pt modelId="{141EFDDF-165A-4412-8657-4AD3F9C58067}" type="pres">
      <dgm:prSet presAssocID="{55F37954-07CD-4132-986E-412655D1370C}" presName="Name9" presStyleLbl="parChTrans1D2" presStyleIdx="3" presStyleCnt="5"/>
      <dgm:spPr/>
    </dgm:pt>
    <dgm:pt modelId="{81C19374-75AC-43C5-8162-B87744B15223}" type="pres">
      <dgm:prSet presAssocID="{55F37954-07CD-4132-986E-412655D1370C}" presName="connTx" presStyleLbl="parChTrans1D2" presStyleIdx="3" presStyleCnt="5"/>
      <dgm:spPr/>
    </dgm:pt>
    <dgm:pt modelId="{DDA90630-DE9F-4E84-8C42-93EA504F1AC4}" type="pres">
      <dgm:prSet presAssocID="{19A5A969-68DF-45D3-AC45-AB918D4C903E}" presName="node" presStyleLbl="node1" presStyleIdx="3" presStyleCnt="5">
        <dgm:presLayoutVars>
          <dgm:bulletEnabled val="1"/>
        </dgm:presLayoutVars>
      </dgm:prSet>
      <dgm:spPr/>
    </dgm:pt>
    <dgm:pt modelId="{75CEDCFB-2567-41F2-AE79-58A5C58EFAA8}" type="pres">
      <dgm:prSet presAssocID="{98FB4F6B-EAFC-4BCE-9944-96AFCC3B9163}" presName="Name9" presStyleLbl="parChTrans1D2" presStyleIdx="4" presStyleCnt="5"/>
      <dgm:spPr/>
    </dgm:pt>
    <dgm:pt modelId="{8FD9B636-952F-4B71-96E4-2797CAD042AB}" type="pres">
      <dgm:prSet presAssocID="{98FB4F6B-EAFC-4BCE-9944-96AFCC3B9163}" presName="connTx" presStyleLbl="parChTrans1D2" presStyleIdx="4" presStyleCnt="5"/>
      <dgm:spPr/>
    </dgm:pt>
    <dgm:pt modelId="{A259AE1A-FFDB-4460-8783-2497BE81AEFE}" type="pres">
      <dgm:prSet presAssocID="{454BEDB3-7687-4B5D-979B-91248F0D3AE8}" presName="node" presStyleLbl="node1" presStyleIdx="4" presStyleCnt="5">
        <dgm:presLayoutVars>
          <dgm:bulletEnabled val="1"/>
        </dgm:presLayoutVars>
      </dgm:prSet>
      <dgm:spPr/>
    </dgm:pt>
  </dgm:ptLst>
  <dgm:cxnLst>
    <dgm:cxn modelId="{07EC9F18-A662-7C4C-B9CF-3E8A008424AC}" type="presOf" srcId="{9C728BAD-31C8-440F-BC0A-66F3029CBC35}" destId="{7EADACB0-78A4-4334-947F-5E8C9F721313}" srcOrd="1" destOrd="0" presId="urn:microsoft.com/office/officeart/2005/8/layout/radial1"/>
    <dgm:cxn modelId="{C244BC20-44C7-1A4F-9234-850D1D5E502E}" type="presOf" srcId="{98FB4F6B-EAFC-4BCE-9944-96AFCC3B9163}" destId="{75CEDCFB-2567-41F2-AE79-58A5C58EFAA8}" srcOrd="0" destOrd="0" presId="urn:microsoft.com/office/officeart/2005/8/layout/radial1"/>
    <dgm:cxn modelId="{2951B732-4E11-C845-AC62-92351E0F5F6E}" type="presOf" srcId="{55F37954-07CD-4132-986E-412655D1370C}" destId="{81C19374-75AC-43C5-8162-B87744B15223}" srcOrd="1" destOrd="0" presId="urn:microsoft.com/office/officeart/2005/8/layout/radial1"/>
    <dgm:cxn modelId="{C33D835F-E14E-42A0-B96C-70FC0A0D1BD7}" srcId="{7F4611F4-96F2-4C2C-A4EF-ED2766433C19}" destId="{454BEDB3-7687-4B5D-979B-91248F0D3AE8}" srcOrd="4" destOrd="0" parTransId="{98FB4F6B-EAFC-4BCE-9944-96AFCC3B9163}" sibTransId="{26B4D49D-7D3E-46A0-9776-C3CE4192C93B}"/>
    <dgm:cxn modelId="{D654946A-81C7-644C-BC6E-D6CB48D087DA}" type="presOf" srcId="{E523B347-193C-41E8-9119-623F8ADDDC2C}" destId="{219E8BB2-BD83-40A7-9705-CDEA867121E0}" srcOrd="0" destOrd="0" presId="urn:microsoft.com/office/officeart/2005/8/layout/radial1"/>
    <dgm:cxn modelId="{D3496A6E-CA2A-0E4F-8BB6-6E5577CA9BE1}" type="presOf" srcId="{11A18FC9-0066-46FA-856E-789F53826ADE}" destId="{A3C55AE0-9E4A-4573-854D-96B640D39919}" srcOrd="1"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06B24875-BAA6-3348-8FED-911EDAF58215}" type="presOf" srcId="{454BEDB3-7687-4B5D-979B-91248F0D3AE8}" destId="{A259AE1A-FFDB-4460-8783-2497BE81AEFE}" srcOrd="0" destOrd="0" presId="urn:microsoft.com/office/officeart/2005/8/layout/radial1"/>
    <dgm:cxn modelId="{92122481-C2EA-3040-8A0E-0AF6E5342870}" type="presOf" srcId="{3421AE46-1F3C-4404-8060-08266449E032}" destId="{F69B2875-C4C6-4429-A28F-BFF0D19F95E8}" srcOrd="0"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668E4095-9365-2248-9F06-72511846D4F5}" type="presOf" srcId="{9C728BAD-31C8-440F-BC0A-66F3029CBC35}" destId="{89DD5572-7087-4511-BD5F-AF62CD15847F}" srcOrd="0" destOrd="0" presId="urn:microsoft.com/office/officeart/2005/8/layout/radial1"/>
    <dgm:cxn modelId="{74CD4298-9C2A-3C4F-B95F-6F03D1C27931}" type="presOf" srcId="{98FB4F6B-EAFC-4BCE-9944-96AFCC3B9163}" destId="{8FD9B636-952F-4B71-96E4-2797CAD042AB}" srcOrd="1" destOrd="0" presId="urn:microsoft.com/office/officeart/2005/8/layout/radial1"/>
    <dgm:cxn modelId="{4370B99E-A621-2646-B202-A57E059F2128}" type="presOf" srcId="{F0587252-9155-4349-93F9-7113D9C0F26F}" destId="{A24196A4-6290-4520-B483-4E8992235A24}" srcOrd="0" destOrd="0" presId="urn:microsoft.com/office/officeart/2005/8/layout/radial1"/>
    <dgm:cxn modelId="{6800F3A4-E6D0-144A-9DF8-AEE7F626205A}" type="presOf" srcId="{01A00C8D-87E3-4DAD-B2F9-E8BD5D359692}" destId="{29E6A8F4-23A9-4204-8848-31967D0E832E}" srcOrd="0"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0FEDA5BE-FA72-0446-9448-5EDF0988DA1C}" type="presOf" srcId="{7F4611F4-96F2-4C2C-A4EF-ED2766433C19}" destId="{D50B7F93-E2F5-44E4-A0D1-6B4899A7C74A}" srcOrd="0" destOrd="0" presId="urn:microsoft.com/office/officeart/2005/8/layout/radial1"/>
    <dgm:cxn modelId="{A68A85C7-A2C0-ED4E-BBBD-F7B4A25CC734}" type="presOf" srcId="{11A18FC9-0066-46FA-856E-789F53826ADE}" destId="{53EF37BF-557A-464E-B36F-16D5D0F8425C}" srcOrd="0" destOrd="0" presId="urn:microsoft.com/office/officeart/2005/8/layout/radial1"/>
    <dgm:cxn modelId="{2BA4BDDA-4EFA-8D49-8924-1C2D489D24CA}" type="presOf" srcId="{E523B347-193C-41E8-9119-623F8ADDDC2C}" destId="{975ACE58-F2D6-4EEA-AC3B-020631DC4F15}" srcOrd="1" destOrd="0" presId="urn:microsoft.com/office/officeart/2005/8/layout/radial1"/>
    <dgm:cxn modelId="{25E025DE-06E5-4241-9C0A-D3A48DF1DB16}" type="presOf" srcId="{19A5A969-68DF-45D3-AC45-AB918D4C903E}" destId="{DDA90630-DE9F-4E84-8C42-93EA504F1AC4}" srcOrd="0" destOrd="0" presId="urn:microsoft.com/office/officeart/2005/8/layout/radial1"/>
    <dgm:cxn modelId="{CEE7CCE3-BACC-0F40-87F4-CCE3062B7C97}" type="presOf" srcId="{55F37954-07CD-4132-986E-412655D1370C}" destId="{141EFDDF-165A-4412-8657-4AD3F9C58067}" srcOrd="0" destOrd="0" presId="urn:microsoft.com/office/officeart/2005/8/layout/radial1"/>
    <dgm:cxn modelId="{FE949CE5-483F-204B-AD80-27D11FC76C72}" type="presOf" srcId="{4E142EE1-20C7-43F3-A3EB-A2109F8F0625}" destId="{6FE8D59B-3012-4A8B-8FDF-E075DE97337B}"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2272B3E9-F7B3-442A-85CA-C7A7D72289DD}" srcId="{7F4611F4-96F2-4C2C-A4EF-ED2766433C19}" destId="{19A5A969-68DF-45D3-AC45-AB918D4C903E}" srcOrd="3" destOrd="0" parTransId="{55F37954-07CD-4132-986E-412655D1370C}" sibTransId="{4CEF0F27-B189-4CD9-8F05-6834F19337F7}"/>
    <dgm:cxn modelId="{F43C7E21-FCC4-DF47-B867-32A5160924A7}" type="presParOf" srcId="{A24196A4-6290-4520-B483-4E8992235A24}" destId="{D50B7F93-E2F5-44E4-A0D1-6B4899A7C74A}" srcOrd="0" destOrd="0" presId="urn:microsoft.com/office/officeart/2005/8/layout/radial1"/>
    <dgm:cxn modelId="{99C43D53-C7DA-2A45-A27A-D85B1EFF8EE8}" type="presParOf" srcId="{A24196A4-6290-4520-B483-4E8992235A24}" destId="{53EF37BF-557A-464E-B36F-16D5D0F8425C}" srcOrd="1" destOrd="0" presId="urn:microsoft.com/office/officeart/2005/8/layout/radial1"/>
    <dgm:cxn modelId="{1A20E3A9-FD37-2341-803C-AFF0F6E5C22E}" type="presParOf" srcId="{53EF37BF-557A-464E-B36F-16D5D0F8425C}" destId="{A3C55AE0-9E4A-4573-854D-96B640D39919}" srcOrd="0" destOrd="0" presId="urn:microsoft.com/office/officeart/2005/8/layout/radial1"/>
    <dgm:cxn modelId="{BF7722E4-8182-7648-B56F-6A388C6F23EB}" type="presParOf" srcId="{A24196A4-6290-4520-B483-4E8992235A24}" destId="{F69B2875-C4C6-4429-A28F-BFF0D19F95E8}" srcOrd="2" destOrd="0" presId="urn:microsoft.com/office/officeart/2005/8/layout/radial1"/>
    <dgm:cxn modelId="{E36C89ED-54A4-694E-AB20-86956C675E25}" type="presParOf" srcId="{A24196A4-6290-4520-B483-4E8992235A24}" destId="{89DD5572-7087-4511-BD5F-AF62CD15847F}" srcOrd="3" destOrd="0" presId="urn:microsoft.com/office/officeart/2005/8/layout/radial1"/>
    <dgm:cxn modelId="{C5B63B55-C518-FE4C-8274-4391961C8237}" type="presParOf" srcId="{89DD5572-7087-4511-BD5F-AF62CD15847F}" destId="{7EADACB0-78A4-4334-947F-5E8C9F721313}" srcOrd="0" destOrd="0" presId="urn:microsoft.com/office/officeart/2005/8/layout/radial1"/>
    <dgm:cxn modelId="{ECAC71FE-4347-3B44-99A3-EE62C70D2427}" type="presParOf" srcId="{A24196A4-6290-4520-B483-4E8992235A24}" destId="{29E6A8F4-23A9-4204-8848-31967D0E832E}" srcOrd="4" destOrd="0" presId="urn:microsoft.com/office/officeart/2005/8/layout/radial1"/>
    <dgm:cxn modelId="{49D78892-DEE9-E84E-B2E8-E486AF32FD79}" type="presParOf" srcId="{A24196A4-6290-4520-B483-4E8992235A24}" destId="{219E8BB2-BD83-40A7-9705-CDEA867121E0}" srcOrd="5" destOrd="0" presId="urn:microsoft.com/office/officeart/2005/8/layout/radial1"/>
    <dgm:cxn modelId="{3FC7BEC9-D7CC-AB4D-AE95-E31B36A132A6}" type="presParOf" srcId="{219E8BB2-BD83-40A7-9705-CDEA867121E0}" destId="{975ACE58-F2D6-4EEA-AC3B-020631DC4F15}" srcOrd="0" destOrd="0" presId="urn:microsoft.com/office/officeart/2005/8/layout/radial1"/>
    <dgm:cxn modelId="{019A2112-4487-9F45-ABEE-D215043F7E7E}" type="presParOf" srcId="{A24196A4-6290-4520-B483-4E8992235A24}" destId="{6FE8D59B-3012-4A8B-8FDF-E075DE97337B}" srcOrd="6" destOrd="0" presId="urn:microsoft.com/office/officeart/2005/8/layout/radial1"/>
    <dgm:cxn modelId="{AC379B9A-FC7A-3647-83EA-200AF01CC6C2}" type="presParOf" srcId="{A24196A4-6290-4520-B483-4E8992235A24}" destId="{141EFDDF-165A-4412-8657-4AD3F9C58067}" srcOrd="7" destOrd="0" presId="urn:microsoft.com/office/officeart/2005/8/layout/radial1"/>
    <dgm:cxn modelId="{7925EFA7-135D-184A-8EB1-D47421C4B1D0}" type="presParOf" srcId="{141EFDDF-165A-4412-8657-4AD3F9C58067}" destId="{81C19374-75AC-43C5-8162-B87744B15223}" srcOrd="0" destOrd="0" presId="urn:microsoft.com/office/officeart/2005/8/layout/radial1"/>
    <dgm:cxn modelId="{E70D2E57-0029-D742-A75B-D1AF061F7D3D}" type="presParOf" srcId="{A24196A4-6290-4520-B483-4E8992235A24}" destId="{DDA90630-DE9F-4E84-8C42-93EA504F1AC4}" srcOrd="8" destOrd="0" presId="urn:microsoft.com/office/officeart/2005/8/layout/radial1"/>
    <dgm:cxn modelId="{DAB2D9B7-261E-C642-A76E-4935DC599AA4}" type="presParOf" srcId="{A24196A4-6290-4520-B483-4E8992235A24}" destId="{75CEDCFB-2567-41F2-AE79-58A5C58EFAA8}" srcOrd="9" destOrd="0" presId="urn:microsoft.com/office/officeart/2005/8/layout/radial1"/>
    <dgm:cxn modelId="{E22BD5C8-337E-7649-A1D9-00ABB3C2F6ED}" type="presParOf" srcId="{75CEDCFB-2567-41F2-AE79-58A5C58EFAA8}" destId="{8FD9B636-952F-4B71-96E4-2797CAD042AB}" srcOrd="0" destOrd="0" presId="urn:microsoft.com/office/officeart/2005/8/layout/radial1"/>
    <dgm:cxn modelId="{C288DA12-6663-F14A-BD04-02206F75597C}" type="presParOf" srcId="{A24196A4-6290-4520-B483-4E8992235A24}" destId="{A259AE1A-FFDB-4460-8783-2497BE81AEFE}"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587252-9155-4349-93F9-7113D9C0F26F}" type="doc">
      <dgm:prSet loTypeId="urn:microsoft.com/office/officeart/2005/8/layout/radial1" loCatId="relationship" qsTypeId="urn:microsoft.com/office/officeart/2005/8/quickstyle/simple4" qsCatId="simple" csTypeId="urn:microsoft.com/office/officeart/2005/8/colors/colorful2" csCatId="colorful" phldr="1"/>
      <dgm:spPr/>
      <dgm:t>
        <a:bodyPr/>
        <a:lstStyle/>
        <a:p>
          <a:endParaRPr lang="en-US"/>
        </a:p>
      </dgm:t>
    </dgm:pt>
    <dgm:pt modelId="{7F4611F4-96F2-4C2C-A4EF-ED2766433C19}">
      <dgm:prSet phldrT="[Text]"/>
      <dgm:spPr/>
      <dgm:t>
        <a:bodyPr/>
        <a:lstStyle/>
        <a:p>
          <a:r>
            <a:rPr lang="en-US" dirty="0"/>
            <a:t>OH Challenge</a:t>
          </a:r>
        </a:p>
      </dgm:t>
    </dgm:pt>
    <dgm:pt modelId="{CD17D07E-6C9C-4FA5-BB0D-56334557C6D6}" type="parTrans" cxnId="{2A7976E6-83DC-429D-A9D9-5A514884C88B}">
      <dgm:prSet/>
      <dgm:spPr/>
      <dgm:t>
        <a:bodyPr/>
        <a:lstStyle/>
        <a:p>
          <a:endParaRPr lang="en-US"/>
        </a:p>
      </dgm:t>
    </dgm:pt>
    <dgm:pt modelId="{3779FADC-0457-4617-8B65-C87FA6DD921D}" type="sibTrans" cxnId="{2A7976E6-83DC-429D-A9D9-5A514884C88B}">
      <dgm:prSet/>
      <dgm:spPr/>
      <dgm:t>
        <a:bodyPr/>
        <a:lstStyle/>
        <a:p>
          <a:endParaRPr lang="en-US"/>
        </a:p>
      </dgm:t>
    </dgm:pt>
    <dgm:pt modelId="{3421AE46-1F3C-4404-8060-08266449E032}">
      <dgm:prSet phldrT="[Text]"/>
      <dgm:spPr/>
      <dgm:t>
        <a:bodyPr/>
        <a:lstStyle/>
        <a:p>
          <a:pPr algn="ctr"/>
          <a:r>
            <a:rPr lang="en-US" dirty="0"/>
            <a:t>Who</a:t>
          </a:r>
        </a:p>
      </dgm:t>
    </dgm:pt>
    <dgm:pt modelId="{11A18FC9-0066-46FA-856E-789F53826ADE}" type="parTrans" cxnId="{8F05D488-BB4D-44F7-8D7B-470E8C8A98CC}">
      <dgm:prSet/>
      <dgm:spPr/>
      <dgm:t>
        <a:bodyPr/>
        <a:lstStyle/>
        <a:p>
          <a:endParaRPr lang="en-US" dirty="0"/>
        </a:p>
      </dgm:t>
    </dgm:pt>
    <dgm:pt modelId="{5FD36268-D1CE-4C5F-8664-4DDBAAC9AA51}" type="sibTrans" cxnId="{8F05D488-BB4D-44F7-8D7B-470E8C8A98CC}">
      <dgm:prSet/>
      <dgm:spPr/>
      <dgm:t>
        <a:bodyPr/>
        <a:lstStyle/>
        <a:p>
          <a:endParaRPr lang="en-US"/>
        </a:p>
      </dgm:t>
    </dgm:pt>
    <dgm:pt modelId="{01A00C8D-87E3-4DAD-B2F9-E8BD5D359692}">
      <dgm:prSet phldrT="[Text]"/>
      <dgm:spPr/>
      <dgm:t>
        <a:bodyPr/>
        <a:lstStyle/>
        <a:p>
          <a:r>
            <a:rPr lang="en-US" dirty="0"/>
            <a:t>Where</a:t>
          </a:r>
        </a:p>
      </dgm:t>
    </dgm:pt>
    <dgm:pt modelId="{9C728BAD-31C8-440F-BC0A-66F3029CBC35}" type="parTrans" cxnId="{3831D370-8E78-4333-B232-BDF0AD28C143}">
      <dgm:prSet/>
      <dgm:spPr/>
      <dgm:t>
        <a:bodyPr/>
        <a:lstStyle/>
        <a:p>
          <a:endParaRPr lang="en-US" dirty="0"/>
        </a:p>
      </dgm:t>
    </dgm:pt>
    <dgm:pt modelId="{9DFFD912-9ED4-4262-9BEA-7944E85B5056}" type="sibTrans" cxnId="{3831D370-8E78-4333-B232-BDF0AD28C143}">
      <dgm:prSet/>
      <dgm:spPr/>
      <dgm:t>
        <a:bodyPr/>
        <a:lstStyle/>
        <a:p>
          <a:endParaRPr lang="en-US"/>
        </a:p>
      </dgm:t>
    </dgm:pt>
    <dgm:pt modelId="{4E142EE1-20C7-43F3-A3EB-A2109F8F0625}">
      <dgm:prSet phldrT="[Text]"/>
      <dgm:spPr/>
      <dgm:t>
        <a:bodyPr/>
        <a:lstStyle/>
        <a:p>
          <a:r>
            <a:rPr lang="en-US" dirty="0"/>
            <a:t>When</a:t>
          </a:r>
        </a:p>
      </dgm:t>
    </dgm:pt>
    <dgm:pt modelId="{E523B347-193C-41E8-9119-623F8ADDDC2C}" type="parTrans" cxnId="{D2EB2EB1-C99F-4BC8-800D-482E98C648A5}">
      <dgm:prSet/>
      <dgm:spPr/>
      <dgm:t>
        <a:bodyPr/>
        <a:lstStyle/>
        <a:p>
          <a:endParaRPr lang="en-US" dirty="0"/>
        </a:p>
      </dgm:t>
    </dgm:pt>
    <dgm:pt modelId="{40C8415C-9B82-49E6-B019-4CBA0050421C}" type="sibTrans" cxnId="{D2EB2EB1-C99F-4BC8-800D-482E98C648A5}">
      <dgm:prSet/>
      <dgm:spPr/>
      <dgm:t>
        <a:bodyPr/>
        <a:lstStyle/>
        <a:p>
          <a:endParaRPr lang="en-US"/>
        </a:p>
      </dgm:t>
    </dgm:pt>
    <dgm:pt modelId="{19A5A969-68DF-45D3-AC45-AB918D4C903E}">
      <dgm:prSet phldrT="[Text]"/>
      <dgm:spPr/>
      <dgm:t>
        <a:bodyPr/>
        <a:lstStyle/>
        <a:p>
          <a:r>
            <a:rPr lang="en-US" dirty="0"/>
            <a:t>How</a:t>
          </a:r>
        </a:p>
      </dgm:t>
    </dgm:pt>
    <dgm:pt modelId="{55F37954-07CD-4132-986E-412655D1370C}" type="parTrans" cxnId="{2272B3E9-F7B3-442A-85CA-C7A7D72289DD}">
      <dgm:prSet/>
      <dgm:spPr/>
      <dgm:t>
        <a:bodyPr/>
        <a:lstStyle/>
        <a:p>
          <a:endParaRPr lang="en-US" dirty="0"/>
        </a:p>
      </dgm:t>
    </dgm:pt>
    <dgm:pt modelId="{4CEF0F27-B189-4CD9-8F05-6834F19337F7}" type="sibTrans" cxnId="{2272B3E9-F7B3-442A-85CA-C7A7D72289DD}">
      <dgm:prSet/>
      <dgm:spPr/>
      <dgm:t>
        <a:bodyPr/>
        <a:lstStyle/>
        <a:p>
          <a:endParaRPr lang="en-US"/>
        </a:p>
      </dgm:t>
    </dgm:pt>
    <dgm:pt modelId="{454BEDB3-7687-4B5D-979B-91248F0D3AE8}">
      <dgm:prSet/>
      <dgm:spPr/>
      <dgm:t>
        <a:bodyPr/>
        <a:lstStyle/>
        <a:p>
          <a:r>
            <a:rPr lang="en-US" dirty="0"/>
            <a:t>What </a:t>
          </a:r>
        </a:p>
      </dgm:t>
    </dgm:pt>
    <dgm:pt modelId="{98FB4F6B-EAFC-4BCE-9944-96AFCC3B9163}" type="parTrans" cxnId="{C33D835F-E14E-42A0-B96C-70FC0A0D1BD7}">
      <dgm:prSet/>
      <dgm:spPr/>
      <dgm:t>
        <a:bodyPr/>
        <a:lstStyle/>
        <a:p>
          <a:endParaRPr lang="en-US" dirty="0"/>
        </a:p>
      </dgm:t>
    </dgm:pt>
    <dgm:pt modelId="{26B4D49D-7D3E-46A0-9776-C3CE4192C93B}" type="sibTrans" cxnId="{C33D835F-E14E-42A0-B96C-70FC0A0D1BD7}">
      <dgm:prSet/>
      <dgm:spPr/>
      <dgm:t>
        <a:bodyPr/>
        <a:lstStyle/>
        <a:p>
          <a:endParaRPr lang="en-US"/>
        </a:p>
      </dgm:t>
    </dgm:pt>
    <dgm:pt modelId="{BDFD9A30-884A-413F-86C8-CA2D535B5AAF}">
      <dgm:prSet/>
      <dgm:spPr/>
      <dgm:t>
        <a:bodyPr/>
        <a:lstStyle/>
        <a:p>
          <a:r>
            <a:rPr lang="en-US" dirty="0"/>
            <a:t>Why</a:t>
          </a:r>
        </a:p>
      </dgm:t>
    </dgm:pt>
    <dgm:pt modelId="{1B434053-E1D5-4B39-9829-83ABAB81B523}" type="parTrans" cxnId="{6125A9A8-98E8-4553-B3A3-4E5833EB4880}">
      <dgm:prSet/>
      <dgm:spPr/>
      <dgm:t>
        <a:bodyPr/>
        <a:lstStyle/>
        <a:p>
          <a:endParaRPr lang="en-US" dirty="0"/>
        </a:p>
      </dgm:t>
    </dgm:pt>
    <dgm:pt modelId="{936E100C-0054-4801-AB36-7E56EFAE35B3}" type="sibTrans" cxnId="{6125A9A8-98E8-4553-B3A3-4E5833EB4880}">
      <dgm:prSet/>
      <dgm:spPr/>
      <dgm:t>
        <a:bodyPr/>
        <a:lstStyle/>
        <a:p>
          <a:endParaRPr lang="en-US"/>
        </a:p>
      </dgm:t>
    </dgm:pt>
    <dgm:pt modelId="{A24196A4-6290-4520-B483-4E8992235A24}" type="pres">
      <dgm:prSet presAssocID="{F0587252-9155-4349-93F9-7113D9C0F26F}" presName="cycle" presStyleCnt="0">
        <dgm:presLayoutVars>
          <dgm:chMax val="1"/>
          <dgm:dir/>
          <dgm:animLvl val="ctr"/>
          <dgm:resizeHandles val="exact"/>
        </dgm:presLayoutVars>
      </dgm:prSet>
      <dgm:spPr/>
    </dgm:pt>
    <dgm:pt modelId="{D50B7F93-E2F5-44E4-A0D1-6B4899A7C74A}" type="pres">
      <dgm:prSet presAssocID="{7F4611F4-96F2-4C2C-A4EF-ED2766433C19}" presName="centerShape" presStyleLbl="node0" presStyleIdx="0" presStyleCnt="1"/>
      <dgm:spPr/>
    </dgm:pt>
    <dgm:pt modelId="{53EF37BF-557A-464E-B36F-16D5D0F8425C}" type="pres">
      <dgm:prSet presAssocID="{11A18FC9-0066-46FA-856E-789F53826ADE}" presName="Name9" presStyleLbl="parChTrans1D2" presStyleIdx="0" presStyleCnt="6"/>
      <dgm:spPr/>
    </dgm:pt>
    <dgm:pt modelId="{A3C55AE0-9E4A-4573-854D-96B640D39919}" type="pres">
      <dgm:prSet presAssocID="{11A18FC9-0066-46FA-856E-789F53826ADE}" presName="connTx" presStyleLbl="parChTrans1D2" presStyleIdx="0" presStyleCnt="6"/>
      <dgm:spPr/>
    </dgm:pt>
    <dgm:pt modelId="{F69B2875-C4C6-4429-A28F-BFF0D19F95E8}" type="pres">
      <dgm:prSet presAssocID="{3421AE46-1F3C-4404-8060-08266449E032}" presName="node" presStyleLbl="node1" presStyleIdx="0" presStyleCnt="6">
        <dgm:presLayoutVars>
          <dgm:bulletEnabled val="1"/>
        </dgm:presLayoutVars>
      </dgm:prSet>
      <dgm:spPr/>
    </dgm:pt>
    <dgm:pt modelId="{89DD5572-7087-4511-BD5F-AF62CD15847F}" type="pres">
      <dgm:prSet presAssocID="{9C728BAD-31C8-440F-BC0A-66F3029CBC35}" presName="Name9" presStyleLbl="parChTrans1D2" presStyleIdx="1" presStyleCnt="6"/>
      <dgm:spPr/>
    </dgm:pt>
    <dgm:pt modelId="{7EADACB0-78A4-4334-947F-5E8C9F721313}" type="pres">
      <dgm:prSet presAssocID="{9C728BAD-31C8-440F-BC0A-66F3029CBC35}" presName="connTx" presStyleLbl="parChTrans1D2" presStyleIdx="1" presStyleCnt="6"/>
      <dgm:spPr/>
    </dgm:pt>
    <dgm:pt modelId="{29E6A8F4-23A9-4204-8848-31967D0E832E}" type="pres">
      <dgm:prSet presAssocID="{01A00C8D-87E3-4DAD-B2F9-E8BD5D359692}" presName="node" presStyleLbl="node1" presStyleIdx="1" presStyleCnt="6">
        <dgm:presLayoutVars>
          <dgm:bulletEnabled val="1"/>
        </dgm:presLayoutVars>
      </dgm:prSet>
      <dgm:spPr/>
    </dgm:pt>
    <dgm:pt modelId="{219E8BB2-BD83-40A7-9705-CDEA867121E0}" type="pres">
      <dgm:prSet presAssocID="{E523B347-193C-41E8-9119-623F8ADDDC2C}" presName="Name9" presStyleLbl="parChTrans1D2" presStyleIdx="2" presStyleCnt="6"/>
      <dgm:spPr/>
    </dgm:pt>
    <dgm:pt modelId="{975ACE58-F2D6-4EEA-AC3B-020631DC4F15}" type="pres">
      <dgm:prSet presAssocID="{E523B347-193C-41E8-9119-623F8ADDDC2C}" presName="connTx" presStyleLbl="parChTrans1D2" presStyleIdx="2" presStyleCnt="6"/>
      <dgm:spPr/>
    </dgm:pt>
    <dgm:pt modelId="{6FE8D59B-3012-4A8B-8FDF-E075DE97337B}" type="pres">
      <dgm:prSet presAssocID="{4E142EE1-20C7-43F3-A3EB-A2109F8F0625}" presName="node" presStyleLbl="node1" presStyleIdx="2" presStyleCnt="6">
        <dgm:presLayoutVars>
          <dgm:bulletEnabled val="1"/>
        </dgm:presLayoutVars>
      </dgm:prSet>
      <dgm:spPr/>
    </dgm:pt>
    <dgm:pt modelId="{141EFDDF-165A-4412-8657-4AD3F9C58067}" type="pres">
      <dgm:prSet presAssocID="{55F37954-07CD-4132-986E-412655D1370C}" presName="Name9" presStyleLbl="parChTrans1D2" presStyleIdx="3" presStyleCnt="6"/>
      <dgm:spPr/>
    </dgm:pt>
    <dgm:pt modelId="{81C19374-75AC-43C5-8162-B87744B15223}" type="pres">
      <dgm:prSet presAssocID="{55F37954-07CD-4132-986E-412655D1370C}" presName="connTx" presStyleLbl="parChTrans1D2" presStyleIdx="3" presStyleCnt="6"/>
      <dgm:spPr/>
    </dgm:pt>
    <dgm:pt modelId="{DDA90630-DE9F-4E84-8C42-93EA504F1AC4}" type="pres">
      <dgm:prSet presAssocID="{19A5A969-68DF-45D3-AC45-AB918D4C903E}" presName="node" presStyleLbl="node1" presStyleIdx="3" presStyleCnt="6">
        <dgm:presLayoutVars>
          <dgm:bulletEnabled val="1"/>
        </dgm:presLayoutVars>
      </dgm:prSet>
      <dgm:spPr/>
    </dgm:pt>
    <dgm:pt modelId="{75CEDCFB-2567-41F2-AE79-58A5C58EFAA8}" type="pres">
      <dgm:prSet presAssocID="{98FB4F6B-EAFC-4BCE-9944-96AFCC3B9163}" presName="Name9" presStyleLbl="parChTrans1D2" presStyleIdx="4" presStyleCnt="6"/>
      <dgm:spPr/>
    </dgm:pt>
    <dgm:pt modelId="{8FD9B636-952F-4B71-96E4-2797CAD042AB}" type="pres">
      <dgm:prSet presAssocID="{98FB4F6B-EAFC-4BCE-9944-96AFCC3B9163}" presName="connTx" presStyleLbl="parChTrans1D2" presStyleIdx="4" presStyleCnt="6"/>
      <dgm:spPr/>
    </dgm:pt>
    <dgm:pt modelId="{A259AE1A-FFDB-4460-8783-2497BE81AEFE}" type="pres">
      <dgm:prSet presAssocID="{454BEDB3-7687-4B5D-979B-91248F0D3AE8}" presName="node" presStyleLbl="node1" presStyleIdx="4" presStyleCnt="6">
        <dgm:presLayoutVars>
          <dgm:bulletEnabled val="1"/>
        </dgm:presLayoutVars>
      </dgm:prSet>
      <dgm:spPr/>
    </dgm:pt>
    <dgm:pt modelId="{9CD3585E-D362-4DB6-A54A-309C72ECC08B}" type="pres">
      <dgm:prSet presAssocID="{1B434053-E1D5-4B39-9829-83ABAB81B523}" presName="Name9" presStyleLbl="parChTrans1D2" presStyleIdx="5" presStyleCnt="6"/>
      <dgm:spPr/>
    </dgm:pt>
    <dgm:pt modelId="{2BDB9DCC-7D6A-4F73-B067-AB31B08ACD3D}" type="pres">
      <dgm:prSet presAssocID="{1B434053-E1D5-4B39-9829-83ABAB81B523}" presName="connTx" presStyleLbl="parChTrans1D2" presStyleIdx="5" presStyleCnt="6"/>
      <dgm:spPr/>
    </dgm:pt>
    <dgm:pt modelId="{7D4ABBCB-54C4-4B7F-B160-81DF78536C32}" type="pres">
      <dgm:prSet presAssocID="{BDFD9A30-884A-413F-86C8-CA2D535B5AAF}" presName="node" presStyleLbl="node1" presStyleIdx="5" presStyleCnt="6">
        <dgm:presLayoutVars>
          <dgm:bulletEnabled val="1"/>
        </dgm:presLayoutVars>
      </dgm:prSet>
      <dgm:spPr/>
    </dgm:pt>
  </dgm:ptLst>
  <dgm:cxnLst>
    <dgm:cxn modelId="{D315D91B-B3B7-2D4E-94BC-2DFF6FB7F20B}" type="presOf" srcId="{01A00C8D-87E3-4DAD-B2F9-E8BD5D359692}" destId="{29E6A8F4-23A9-4204-8848-31967D0E832E}" srcOrd="0" destOrd="0" presId="urn:microsoft.com/office/officeart/2005/8/layout/radial1"/>
    <dgm:cxn modelId="{5FBAD421-5BF4-B34B-B21D-751AFF719B41}" type="presOf" srcId="{98FB4F6B-EAFC-4BCE-9944-96AFCC3B9163}" destId="{8FD9B636-952F-4B71-96E4-2797CAD042AB}" srcOrd="1" destOrd="0" presId="urn:microsoft.com/office/officeart/2005/8/layout/radial1"/>
    <dgm:cxn modelId="{D2ED5129-4578-1041-BE8D-B30F4B3DB725}" type="presOf" srcId="{1B434053-E1D5-4B39-9829-83ABAB81B523}" destId="{9CD3585E-D362-4DB6-A54A-309C72ECC08B}" srcOrd="0" destOrd="0" presId="urn:microsoft.com/office/officeart/2005/8/layout/radial1"/>
    <dgm:cxn modelId="{A664802B-D51B-1547-AFC3-CF31EB54F897}" type="presOf" srcId="{55F37954-07CD-4132-986E-412655D1370C}" destId="{81C19374-75AC-43C5-8162-B87744B15223}" srcOrd="1" destOrd="0" presId="urn:microsoft.com/office/officeart/2005/8/layout/radial1"/>
    <dgm:cxn modelId="{E4FC4A39-A364-E045-9B80-39D1A80CC1A8}" type="presOf" srcId="{11A18FC9-0066-46FA-856E-789F53826ADE}" destId="{53EF37BF-557A-464E-B36F-16D5D0F8425C}" srcOrd="0" destOrd="0" presId="urn:microsoft.com/office/officeart/2005/8/layout/radial1"/>
    <dgm:cxn modelId="{C33D835F-E14E-42A0-B96C-70FC0A0D1BD7}" srcId="{7F4611F4-96F2-4C2C-A4EF-ED2766433C19}" destId="{454BEDB3-7687-4B5D-979B-91248F0D3AE8}" srcOrd="4" destOrd="0" parTransId="{98FB4F6B-EAFC-4BCE-9944-96AFCC3B9163}" sibTransId="{26B4D49D-7D3E-46A0-9776-C3CE4192C93B}"/>
    <dgm:cxn modelId="{D299144E-F562-5341-B85C-B3F59D0701A4}" type="presOf" srcId="{11A18FC9-0066-46FA-856E-789F53826ADE}" destId="{A3C55AE0-9E4A-4573-854D-96B640D39919}" srcOrd="1" destOrd="0" presId="urn:microsoft.com/office/officeart/2005/8/layout/radial1"/>
    <dgm:cxn modelId="{B34A3650-BC88-EB49-9648-B3A9AE5BF729}" type="presOf" srcId="{9C728BAD-31C8-440F-BC0A-66F3029CBC35}" destId="{7EADACB0-78A4-4334-947F-5E8C9F721313}" srcOrd="1" destOrd="0" presId="urn:microsoft.com/office/officeart/2005/8/layout/radial1"/>
    <dgm:cxn modelId="{3831D370-8E78-4333-B232-BDF0AD28C143}" srcId="{7F4611F4-96F2-4C2C-A4EF-ED2766433C19}" destId="{01A00C8D-87E3-4DAD-B2F9-E8BD5D359692}" srcOrd="1" destOrd="0" parTransId="{9C728BAD-31C8-440F-BC0A-66F3029CBC35}" sibTransId="{9DFFD912-9ED4-4262-9BEA-7944E85B5056}"/>
    <dgm:cxn modelId="{69DF5D51-897E-3D46-AB6A-6CFC7B2D386F}" type="presOf" srcId="{55F37954-07CD-4132-986E-412655D1370C}" destId="{141EFDDF-165A-4412-8657-4AD3F9C58067}" srcOrd="0" destOrd="0" presId="urn:microsoft.com/office/officeart/2005/8/layout/radial1"/>
    <dgm:cxn modelId="{3C038952-FF9A-FB44-96CF-48DE52355F1A}" type="presOf" srcId="{E523B347-193C-41E8-9119-623F8ADDDC2C}" destId="{219E8BB2-BD83-40A7-9705-CDEA867121E0}" srcOrd="0" destOrd="0" presId="urn:microsoft.com/office/officeart/2005/8/layout/radial1"/>
    <dgm:cxn modelId="{93C56F73-0BF3-4C40-8232-454E531DAB9C}" type="presOf" srcId="{1B434053-E1D5-4B39-9829-83ABAB81B523}" destId="{2BDB9DCC-7D6A-4F73-B067-AB31B08ACD3D}" srcOrd="1" destOrd="0" presId="urn:microsoft.com/office/officeart/2005/8/layout/radial1"/>
    <dgm:cxn modelId="{8F05D488-BB4D-44F7-8D7B-470E8C8A98CC}" srcId="{7F4611F4-96F2-4C2C-A4EF-ED2766433C19}" destId="{3421AE46-1F3C-4404-8060-08266449E032}" srcOrd="0" destOrd="0" parTransId="{11A18FC9-0066-46FA-856E-789F53826ADE}" sibTransId="{5FD36268-D1CE-4C5F-8664-4DDBAAC9AA51}"/>
    <dgm:cxn modelId="{EF02278A-BDAB-F94F-BE8D-E9AE57FC39A5}" type="presOf" srcId="{E523B347-193C-41E8-9119-623F8ADDDC2C}" destId="{975ACE58-F2D6-4EEA-AC3B-020631DC4F15}" srcOrd="1" destOrd="0" presId="urn:microsoft.com/office/officeart/2005/8/layout/radial1"/>
    <dgm:cxn modelId="{BDE04593-64A2-B248-99E1-1D6127A25945}" type="presOf" srcId="{454BEDB3-7687-4B5D-979B-91248F0D3AE8}" destId="{A259AE1A-FFDB-4460-8783-2497BE81AEFE}" srcOrd="0" destOrd="0" presId="urn:microsoft.com/office/officeart/2005/8/layout/radial1"/>
    <dgm:cxn modelId="{6125A9A8-98E8-4553-B3A3-4E5833EB4880}" srcId="{7F4611F4-96F2-4C2C-A4EF-ED2766433C19}" destId="{BDFD9A30-884A-413F-86C8-CA2D535B5AAF}" srcOrd="5" destOrd="0" parTransId="{1B434053-E1D5-4B39-9829-83ABAB81B523}" sibTransId="{936E100C-0054-4801-AB36-7E56EFAE35B3}"/>
    <dgm:cxn modelId="{3DE53AA9-67FE-D240-8299-22DC4419C4C4}" type="presOf" srcId="{19A5A969-68DF-45D3-AC45-AB918D4C903E}" destId="{DDA90630-DE9F-4E84-8C42-93EA504F1AC4}" srcOrd="0" destOrd="0" presId="urn:microsoft.com/office/officeart/2005/8/layout/radial1"/>
    <dgm:cxn modelId="{D2EB2EB1-C99F-4BC8-800D-482E98C648A5}" srcId="{7F4611F4-96F2-4C2C-A4EF-ED2766433C19}" destId="{4E142EE1-20C7-43F3-A3EB-A2109F8F0625}" srcOrd="2" destOrd="0" parTransId="{E523B347-193C-41E8-9119-623F8ADDDC2C}" sibTransId="{40C8415C-9B82-49E6-B019-4CBA0050421C}"/>
    <dgm:cxn modelId="{FF66A3BC-7507-8E49-87C9-18441FDCC28E}" type="presOf" srcId="{3421AE46-1F3C-4404-8060-08266449E032}" destId="{F69B2875-C4C6-4429-A28F-BFF0D19F95E8}" srcOrd="0" destOrd="0" presId="urn:microsoft.com/office/officeart/2005/8/layout/radial1"/>
    <dgm:cxn modelId="{9AC317C2-FBD7-4748-B9FE-33CEB6F53886}" type="presOf" srcId="{98FB4F6B-EAFC-4BCE-9944-96AFCC3B9163}" destId="{75CEDCFB-2567-41F2-AE79-58A5C58EFAA8}" srcOrd="0" destOrd="0" presId="urn:microsoft.com/office/officeart/2005/8/layout/radial1"/>
    <dgm:cxn modelId="{7CD743C8-FBEA-884F-88A2-CA167511119F}" type="presOf" srcId="{BDFD9A30-884A-413F-86C8-CA2D535B5AAF}" destId="{7D4ABBCB-54C4-4B7F-B160-81DF78536C32}" srcOrd="0" destOrd="0" presId="urn:microsoft.com/office/officeart/2005/8/layout/radial1"/>
    <dgm:cxn modelId="{7DF9B2D3-1376-CA44-AA00-9F2C3F5D8074}" type="presOf" srcId="{7F4611F4-96F2-4C2C-A4EF-ED2766433C19}" destId="{D50B7F93-E2F5-44E4-A0D1-6B4899A7C74A}" srcOrd="0" destOrd="0" presId="urn:microsoft.com/office/officeart/2005/8/layout/radial1"/>
    <dgm:cxn modelId="{009FCFDB-170D-164B-8B6E-5B002D7D05C3}" type="presOf" srcId="{F0587252-9155-4349-93F9-7113D9C0F26F}" destId="{A24196A4-6290-4520-B483-4E8992235A24}" srcOrd="0" destOrd="0" presId="urn:microsoft.com/office/officeart/2005/8/layout/radial1"/>
    <dgm:cxn modelId="{815B95E3-9A13-7744-8913-B4F7D0FFA8BA}" type="presOf" srcId="{4E142EE1-20C7-43F3-A3EB-A2109F8F0625}" destId="{6FE8D59B-3012-4A8B-8FDF-E075DE97337B}" srcOrd="0" destOrd="0" presId="urn:microsoft.com/office/officeart/2005/8/layout/radial1"/>
    <dgm:cxn modelId="{2A7976E6-83DC-429D-A9D9-5A514884C88B}" srcId="{F0587252-9155-4349-93F9-7113D9C0F26F}" destId="{7F4611F4-96F2-4C2C-A4EF-ED2766433C19}" srcOrd="0" destOrd="0" parTransId="{CD17D07E-6C9C-4FA5-BB0D-56334557C6D6}" sibTransId="{3779FADC-0457-4617-8B65-C87FA6DD921D}"/>
    <dgm:cxn modelId="{2272B3E9-F7B3-442A-85CA-C7A7D72289DD}" srcId="{7F4611F4-96F2-4C2C-A4EF-ED2766433C19}" destId="{19A5A969-68DF-45D3-AC45-AB918D4C903E}" srcOrd="3" destOrd="0" parTransId="{55F37954-07CD-4132-986E-412655D1370C}" sibTransId="{4CEF0F27-B189-4CD9-8F05-6834F19337F7}"/>
    <dgm:cxn modelId="{8DEE9CF1-B686-A748-A640-37CD3EDB538A}" type="presOf" srcId="{9C728BAD-31C8-440F-BC0A-66F3029CBC35}" destId="{89DD5572-7087-4511-BD5F-AF62CD15847F}" srcOrd="0" destOrd="0" presId="urn:microsoft.com/office/officeart/2005/8/layout/radial1"/>
    <dgm:cxn modelId="{78DEB2E9-DDE3-C847-A013-207C22D5EB06}" type="presParOf" srcId="{A24196A4-6290-4520-B483-4E8992235A24}" destId="{D50B7F93-E2F5-44E4-A0D1-6B4899A7C74A}" srcOrd="0" destOrd="0" presId="urn:microsoft.com/office/officeart/2005/8/layout/radial1"/>
    <dgm:cxn modelId="{4D8EB822-EFAC-F44A-B997-21E64F52DC64}" type="presParOf" srcId="{A24196A4-6290-4520-B483-4E8992235A24}" destId="{53EF37BF-557A-464E-B36F-16D5D0F8425C}" srcOrd="1" destOrd="0" presId="urn:microsoft.com/office/officeart/2005/8/layout/radial1"/>
    <dgm:cxn modelId="{904B8AC4-DDD6-0F4E-9A1E-F9EB45A5226F}" type="presParOf" srcId="{53EF37BF-557A-464E-B36F-16D5D0F8425C}" destId="{A3C55AE0-9E4A-4573-854D-96B640D39919}" srcOrd="0" destOrd="0" presId="urn:microsoft.com/office/officeart/2005/8/layout/radial1"/>
    <dgm:cxn modelId="{9CDF6E97-1C29-364A-92B1-CD88579F1B3C}" type="presParOf" srcId="{A24196A4-6290-4520-B483-4E8992235A24}" destId="{F69B2875-C4C6-4429-A28F-BFF0D19F95E8}" srcOrd="2" destOrd="0" presId="urn:microsoft.com/office/officeart/2005/8/layout/radial1"/>
    <dgm:cxn modelId="{82140648-79CC-AD4F-ACC9-2E74DF8EEB0F}" type="presParOf" srcId="{A24196A4-6290-4520-B483-4E8992235A24}" destId="{89DD5572-7087-4511-BD5F-AF62CD15847F}" srcOrd="3" destOrd="0" presId="urn:microsoft.com/office/officeart/2005/8/layout/radial1"/>
    <dgm:cxn modelId="{609A52D2-ADCB-EA42-AEF2-AA44165502F5}" type="presParOf" srcId="{89DD5572-7087-4511-BD5F-AF62CD15847F}" destId="{7EADACB0-78A4-4334-947F-5E8C9F721313}" srcOrd="0" destOrd="0" presId="urn:microsoft.com/office/officeart/2005/8/layout/radial1"/>
    <dgm:cxn modelId="{C9E9AC56-CD5D-C14B-B0CE-A1C3A3D2879F}" type="presParOf" srcId="{A24196A4-6290-4520-B483-4E8992235A24}" destId="{29E6A8F4-23A9-4204-8848-31967D0E832E}" srcOrd="4" destOrd="0" presId="urn:microsoft.com/office/officeart/2005/8/layout/radial1"/>
    <dgm:cxn modelId="{2C3E3A91-0875-6248-8069-097EE3D33A17}" type="presParOf" srcId="{A24196A4-6290-4520-B483-4E8992235A24}" destId="{219E8BB2-BD83-40A7-9705-CDEA867121E0}" srcOrd="5" destOrd="0" presId="urn:microsoft.com/office/officeart/2005/8/layout/radial1"/>
    <dgm:cxn modelId="{163BAF2D-E4E8-8548-8B10-0CBAB63FFA76}" type="presParOf" srcId="{219E8BB2-BD83-40A7-9705-CDEA867121E0}" destId="{975ACE58-F2D6-4EEA-AC3B-020631DC4F15}" srcOrd="0" destOrd="0" presId="urn:microsoft.com/office/officeart/2005/8/layout/radial1"/>
    <dgm:cxn modelId="{B7CC27E7-8BC4-4147-BEF1-0FAF872437BE}" type="presParOf" srcId="{A24196A4-6290-4520-B483-4E8992235A24}" destId="{6FE8D59B-3012-4A8B-8FDF-E075DE97337B}" srcOrd="6" destOrd="0" presId="urn:microsoft.com/office/officeart/2005/8/layout/radial1"/>
    <dgm:cxn modelId="{9B2F482F-80BC-3D49-9804-74A3AD307686}" type="presParOf" srcId="{A24196A4-6290-4520-B483-4E8992235A24}" destId="{141EFDDF-165A-4412-8657-4AD3F9C58067}" srcOrd="7" destOrd="0" presId="urn:microsoft.com/office/officeart/2005/8/layout/radial1"/>
    <dgm:cxn modelId="{D6A0C368-E685-C246-8CFE-B66ABBD41ECF}" type="presParOf" srcId="{141EFDDF-165A-4412-8657-4AD3F9C58067}" destId="{81C19374-75AC-43C5-8162-B87744B15223}" srcOrd="0" destOrd="0" presId="urn:microsoft.com/office/officeart/2005/8/layout/radial1"/>
    <dgm:cxn modelId="{A281BF08-1182-FC4E-805B-0D9B76E0B104}" type="presParOf" srcId="{A24196A4-6290-4520-B483-4E8992235A24}" destId="{DDA90630-DE9F-4E84-8C42-93EA504F1AC4}" srcOrd="8" destOrd="0" presId="urn:microsoft.com/office/officeart/2005/8/layout/radial1"/>
    <dgm:cxn modelId="{C0A96A95-0D9E-144B-A637-100D94EE9AE5}" type="presParOf" srcId="{A24196A4-6290-4520-B483-4E8992235A24}" destId="{75CEDCFB-2567-41F2-AE79-58A5C58EFAA8}" srcOrd="9" destOrd="0" presId="urn:microsoft.com/office/officeart/2005/8/layout/radial1"/>
    <dgm:cxn modelId="{1C4773BE-5694-7947-9BF9-429ECF3DE70E}" type="presParOf" srcId="{75CEDCFB-2567-41F2-AE79-58A5C58EFAA8}" destId="{8FD9B636-952F-4B71-96E4-2797CAD042AB}" srcOrd="0" destOrd="0" presId="urn:microsoft.com/office/officeart/2005/8/layout/radial1"/>
    <dgm:cxn modelId="{6235F5C7-B31F-D549-9960-EAA0E8A21C7C}" type="presParOf" srcId="{A24196A4-6290-4520-B483-4E8992235A24}" destId="{A259AE1A-FFDB-4460-8783-2497BE81AEFE}" srcOrd="10" destOrd="0" presId="urn:microsoft.com/office/officeart/2005/8/layout/radial1"/>
    <dgm:cxn modelId="{97E27C98-1FEB-9340-B6D5-D41FE86D0E34}" type="presParOf" srcId="{A24196A4-6290-4520-B483-4E8992235A24}" destId="{9CD3585E-D362-4DB6-A54A-309C72ECC08B}" srcOrd="11" destOrd="0" presId="urn:microsoft.com/office/officeart/2005/8/layout/radial1"/>
    <dgm:cxn modelId="{86D7223F-0078-374F-8CCB-B85E39A82E28}" type="presParOf" srcId="{9CD3585E-D362-4DB6-A54A-309C72ECC08B}" destId="{2BDB9DCC-7D6A-4F73-B067-AB31B08ACD3D}" srcOrd="0" destOrd="0" presId="urn:microsoft.com/office/officeart/2005/8/layout/radial1"/>
    <dgm:cxn modelId="{EE2B159B-CBF5-7A4A-B369-8931604EE3F0}" type="presParOf" srcId="{A24196A4-6290-4520-B483-4E8992235A24}" destId="{7D4ABBCB-54C4-4B7F-B160-81DF78536C32}"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0CF8E8-CA4D-4AE6-B5D2-9DD094654B81}" type="doc">
      <dgm:prSet loTypeId="urn:microsoft.com/office/officeart/2005/8/layout/radial1" loCatId="relationship" qsTypeId="urn:microsoft.com/office/officeart/2005/8/quickstyle/simple1" qsCatId="simple" csTypeId="urn:microsoft.com/office/officeart/2005/8/colors/accent1_2" csCatId="accent1" phldr="1"/>
      <dgm:spPr/>
    </dgm:pt>
    <dgm:pt modelId="{D574BFB3-226C-4A29-9AC3-3249818549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WICKED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PROBLEMS</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F0ECB93E-E000-4EF7-9BCD-CA70FA1907BD}" type="parTrans" cxnId="{99329DB4-F3F8-49FD-B351-225D845A6048}">
      <dgm:prSet/>
      <dgm:spPr/>
      <dgm:t>
        <a:bodyPr/>
        <a:lstStyle/>
        <a:p>
          <a:endParaRPr lang="en-US"/>
        </a:p>
      </dgm:t>
    </dgm:pt>
    <dgm:pt modelId="{7B21FEFE-0AC5-45BA-A407-4D30E2997DE6}" type="sibTrans" cxnId="{99329DB4-F3F8-49FD-B351-225D845A6048}">
      <dgm:prSet/>
      <dgm:spPr/>
      <dgm:t>
        <a:bodyPr/>
        <a:lstStyle/>
        <a:p>
          <a:endParaRPr lang="en-US"/>
        </a:p>
      </dgm:t>
    </dgm:pt>
    <dgm:pt modelId="{06A76A5E-68D8-4AC3-95D5-AC465D1A7F7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Difficult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to Define</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3AC88F0F-917A-4D53-9119-72F582D75313}" type="parTrans" cxnId="{5D2B84F5-EEC4-4DFB-BA57-3DE396FB3C9B}">
      <dgm:prSet/>
      <dgm:spPr/>
      <dgm:t>
        <a:bodyPr/>
        <a:lstStyle/>
        <a:p>
          <a:endParaRPr lang="en-US" dirty="0"/>
        </a:p>
      </dgm:t>
    </dgm:pt>
    <dgm:pt modelId="{CC4CD03C-CE31-41F1-9EA9-D954B8BA427C}" type="sibTrans" cxnId="{5D2B84F5-EEC4-4DFB-BA57-3DE396FB3C9B}">
      <dgm:prSet/>
      <dgm:spPr/>
      <dgm:t>
        <a:bodyPr/>
        <a:lstStyle/>
        <a:p>
          <a:endParaRPr lang="en-US"/>
        </a:p>
      </dgm:t>
    </dgm:pt>
    <dgm:pt modelId="{2EE3B7F5-E702-4B0A-9479-97304BA6FC9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Inter-</a:t>
          </a:r>
          <a:r>
            <a:rPr kumimoji="0" lang="en-AU" altLang="en-US" sz="1200" b="1" i="0" u="none" strike="noStrike" cap="none" normalizeH="0" baseline="0" dirty="0" err="1">
              <a:ln>
                <a:noFill/>
              </a:ln>
              <a:solidFill>
                <a:schemeClr val="tx1"/>
              </a:solidFill>
              <a:effectLst/>
              <a:latin typeface="Arial" pitchFamily="34" charset="0"/>
              <a:cs typeface="Angsana New" pitchFamily="18" charset="-34"/>
            </a:rPr>
            <a:t>dependances</a:t>
          </a:r>
          <a:endParaRPr kumimoji="0" lang="en-AU" altLang="en-US" sz="1200" b="1" i="0" u="none" strike="noStrike"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Multi-causal</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A625BDE1-F23E-4942-9805-F931991C638B}" type="parTrans" cxnId="{45C8A3D6-7BB6-4F58-82B2-BE4D1368C603}">
      <dgm:prSet/>
      <dgm:spPr/>
      <dgm:t>
        <a:bodyPr/>
        <a:lstStyle/>
        <a:p>
          <a:endParaRPr lang="en-US" dirty="0"/>
        </a:p>
      </dgm:t>
    </dgm:pt>
    <dgm:pt modelId="{4F61F602-DAF2-4100-931F-C0F24D24C6A4}" type="sibTrans" cxnId="{45C8A3D6-7BB6-4F58-82B2-BE4D1368C603}">
      <dgm:prSet/>
      <dgm:spPr/>
      <dgm:t>
        <a:bodyPr/>
        <a:lstStyle/>
        <a:p>
          <a:endParaRPr lang="en-US"/>
        </a:p>
      </dgm:t>
    </dgm:pt>
    <dgm:pt modelId="{075A454F-4562-41A3-BB9A-F97E127EA84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Arial" pitchFamily="34" charset="0"/>
              <a:cs typeface="Angsana New" pitchFamily="18" charset="-34"/>
            </a:rPr>
            <a:t>Solutions Can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Arial" pitchFamily="34" charset="0"/>
              <a:cs typeface="Angsana New" pitchFamily="18" charset="-34"/>
            </a:rPr>
            <a:t>Lead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Arial" pitchFamily="34" charset="0"/>
              <a:cs typeface="Angsana New" pitchFamily="18" charset="-34"/>
            </a:rPr>
            <a:t>Unforeseen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Arial" pitchFamily="34" charset="0"/>
              <a:cs typeface="Angsana New" pitchFamily="18" charset="-34"/>
            </a:rPr>
            <a:t>Consequences</a:t>
          </a:r>
          <a:endParaRPr kumimoji="0" lang="en-US" altLang="en-US" sz="1000" b="1" i="0" u="none" strike="noStrike" cap="none" normalizeH="0" baseline="0" dirty="0">
            <a:ln>
              <a:noFill/>
            </a:ln>
            <a:solidFill>
              <a:schemeClr val="tx1"/>
            </a:solidFill>
            <a:effectLst/>
            <a:latin typeface="Arial" pitchFamily="34" charset="0"/>
            <a:cs typeface="Angsana New" pitchFamily="18" charset="-34"/>
          </a:endParaRPr>
        </a:p>
      </dgm:t>
    </dgm:pt>
    <dgm:pt modelId="{3628E759-10AC-476C-BC59-C4BC261299E1}" type="parTrans" cxnId="{79A4D891-77EF-4F27-8903-09882B2AD8B6}">
      <dgm:prSet/>
      <dgm:spPr/>
      <dgm:t>
        <a:bodyPr/>
        <a:lstStyle/>
        <a:p>
          <a:endParaRPr lang="en-US" dirty="0"/>
        </a:p>
      </dgm:t>
    </dgm:pt>
    <dgm:pt modelId="{00E60869-31D5-4162-BDB0-1C0CE72AD9CB}" type="sibTrans" cxnId="{79A4D891-77EF-4F27-8903-09882B2AD8B6}">
      <dgm:prSet/>
      <dgm:spPr/>
      <dgm:t>
        <a:bodyPr/>
        <a:lstStyle/>
        <a:p>
          <a:endParaRPr lang="en-US"/>
        </a:p>
      </dgm:t>
    </dgm:pt>
    <dgm:pt modelId="{CC8C5AC6-5A6C-4D00-A0A6-9C339A1B070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No Clear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Solution</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64A6AB9F-9792-47A4-AEE3-31F2CE7D09A5}" type="parTrans" cxnId="{20D2A772-B16E-47D2-A305-FE17F45D4E03}">
      <dgm:prSet/>
      <dgm:spPr/>
      <dgm:t>
        <a:bodyPr/>
        <a:lstStyle/>
        <a:p>
          <a:endParaRPr lang="en-US" dirty="0"/>
        </a:p>
      </dgm:t>
    </dgm:pt>
    <dgm:pt modelId="{161C5CA2-0409-4634-BA62-244EA98BC54E}" type="sibTrans" cxnId="{20D2A772-B16E-47D2-A305-FE17F45D4E03}">
      <dgm:prSet/>
      <dgm:spPr/>
      <dgm:t>
        <a:bodyPr/>
        <a:lstStyle/>
        <a:p>
          <a:endParaRPr lang="en-US"/>
        </a:p>
      </dgm:t>
    </dgm:pt>
    <dgm:pt modelId="{E8DFF601-E7E4-4C03-9192-C41D162969E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Socially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Complex</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D2CDC894-1B00-4D98-8193-382CBC24B301}" type="parTrans" cxnId="{2FF6BE2D-6583-4212-9153-89BDB13B5A3C}">
      <dgm:prSet/>
      <dgm:spPr/>
      <dgm:t>
        <a:bodyPr/>
        <a:lstStyle/>
        <a:p>
          <a:endParaRPr lang="en-US" dirty="0"/>
        </a:p>
      </dgm:t>
    </dgm:pt>
    <dgm:pt modelId="{0A0300D4-B588-4796-8B07-A77F7547F8F3}" type="sibTrans" cxnId="{2FF6BE2D-6583-4212-9153-89BDB13B5A3C}">
      <dgm:prSet/>
      <dgm:spPr/>
      <dgm:t>
        <a:bodyPr/>
        <a:lstStyle/>
        <a:p>
          <a:endParaRPr lang="en-US"/>
        </a:p>
      </dgm:t>
    </dgm:pt>
    <dgm:pt modelId="{7A520E4E-036E-408A-AA3F-6EF6D3F6046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Involve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Changing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Behavior</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E0E918F2-E814-4138-9477-FDE128CA0662}" type="parTrans" cxnId="{1193B6AD-3B59-423F-8612-C9BD7EECCFF6}">
      <dgm:prSet/>
      <dgm:spPr/>
      <dgm:t>
        <a:bodyPr/>
        <a:lstStyle/>
        <a:p>
          <a:endParaRPr lang="en-US" dirty="0"/>
        </a:p>
      </dgm:t>
    </dgm:pt>
    <dgm:pt modelId="{59923FE6-7DCC-4D22-BE9E-E72AE5F12FC6}" type="sibTrans" cxnId="{1193B6AD-3B59-423F-8612-C9BD7EECCFF6}">
      <dgm:prSet/>
      <dgm:spPr/>
      <dgm:t>
        <a:bodyPr/>
        <a:lstStyle/>
        <a:p>
          <a:endParaRPr lang="en-US"/>
        </a:p>
      </dgm:t>
    </dgm:pt>
    <dgm:pt modelId="{3FD858C8-D891-498B-AFC6-CD53E25DB6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Cross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Organizational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Boundaries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Responsibilities</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D2381B47-2121-419B-BE22-42590CBA60A5}" type="parTrans" cxnId="{B5648682-168F-4072-A666-A51213C37764}">
      <dgm:prSet/>
      <dgm:spPr/>
      <dgm:t>
        <a:bodyPr/>
        <a:lstStyle/>
        <a:p>
          <a:endParaRPr lang="en-US" dirty="0"/>
        </a:p>
      </dgm:t>
    </dgm:pt>
    <dgm:pt modelId="{B8CF0420-1D7C-48DA-B6ED-F25E80EBD4F4}" type="sibTrans" cxnId="{B5648682-168F-4072-A666-A51213C37764}">
      <dgm:prSet/>
      <dgm:spPr/>
      <dgm:t>
        <a:bodyPr/>
        <a:lstStyle/>
        <a:p>
          <a:endParaRPr lang="en-US"/>
        </a:p>
      </dgm:t>
    </dgm:pt>
    <dgm:pt modelId="{59EF64BF-07FF-4597-8B14-D029E8269E4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Problematic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Due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Weak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chemeClr val="tx1"/>
              </a:solidFill>
              <a:effectLst/>
              <a:latin typeface="Arial" pitchFamily="34" charset="0"/>
              <a:cs typeface="Angsana New" pitchFamily="18" charset="-34"/>
            </a:rPr>
            <a:t>Policies</a:t>
          </a:r>
          <a:endParaRPr kumimoji="0" lang="en-US" altLang="en-US" sz="1200" b="1" i="0" u="none" strike="noStrike" cap="none" normalizeH="0" baseline="0" dirty="0">
            <a:ln>
              <a:noFill/>
            </a:ln>
            <a:solidFill>
              <a:schemeClr val="tx1"/>
            </a:solidFill>
            <a:effectLst/>
            <a:latin typeface="Arial" pitchFamily="34" charset="0"/>
            <a:cs typeface="Angsana New" pitchFamily="18" charset="-34"/>
          </a:endParaRPr>
        </a:p>
      </dgm:t>
    </dgm:pt>
    <dgm:pt modelId="{CC4E65E3-267B-46C0-BFC5-E5BF9755E487}" type="parTrans" cxnId="{260E4424-BE46-4F0A-8542-3FA2C8650A1D}">
      <dgm:prSet/>
      <dgm:spPr/>
      <dgm:t>
        <a:bodyPr/>
        <a:lstStyle/>
        <a:p>
          <a:endParaRPr lang="en-US" dirty="0"/>
        </a:p>
      </dgm:t>
    </dgm:pt>
    <dgm:pt modelId="{CF2B5A47-1E8F-4B7F-BE90-AFA69FB37A9F}" type="sibTrans" cxnId="{260E4424-BE46-4F0A-8542-3FA2C8650A1D}">
      <dgm:prSet/>
      <dgm:spPr/>
      <dgm:t>
        <a:bodyPr/>
        <a:lstStyle/>
        <a:p>
          <a:endParaRPr lang="en-US"/>
        </a:p>
      </dgm:t>
    </dgm:pt>
    <dgm:pt modelId="{4E862921-3871-4D03-8099-6BAEBC5EF122}" type="pres">
      <dgm:prSet presAssocID="{1D0CF8E8-CA4D-4AE6-B5D2-9DD094654B81}" presName="cycle" presStyleCnt="0">
        <dgm:presLayoutVars>
          <dgm:chMax val="1"/>
          <dgm:dir/>
          <dgm:animLvl val="ctr"/>
          <dgm:resizeHandles val="exact"/>
        </dgm:presLayoutVars>
      </dgm:prSet>
      <dgm:spPr/>
    </dgm:pt>
    <dgm:pt modelId="{45396C11-C06A-4631-8E22-182F97DDB005}" type="pres">
      <dgm:prSet presAssocID="{D574BFB3-226C-4A29-9AC3-3249818549C2}" presName="centerShape" presStyleLbl="node0" presStyleIdx="0" presStyleCnt="1"/>
      <dgm:spPr/>
    </dgm:pt>
    <dgm:pt modelId="{58F16488-C984-401D-97B7-B6E52DFA35E1}" type="pres">
      <dgm:prSet presAssocID="{3AC88F0F-917A-4D53-9119-72F582D75313}" presName="Name9" presStyleLbl="parChTrans1D2" presStyleIdx="0" presStyleCnt="8"/>
      <dgm:spPr/>
    </dgm:pt>
    <dgm:pt modelId="{83FCAF56-7F92-42C6-9BD6-D72911565966}" type="pres">
      <dgm:prSet presAssocID="{3AC88F0F-917A-4D53-9119-72F582D75313}" presName="connTx" presStyleLbl="parChTrans1D2" presStyleIdx="0" presStyleCnt="8"/>
      <dgm:spPr/>
    </dgm:pt>
    <dgm:pt modelId="{4A4F601A-51B4-4196-B965-7A9493B06208}" type="pres">
      <dgm:prSet presAssocID="{06A76A5E-68D8-4AC3-95D5-AC465D1A7F75}" presName="node" presStyleLbl="node1" presStyleIdx="0" presStyleCnt="8" custScaleX="167155" custRadScaleRad="99732" custRadScaleInc="13378">
        <dgm:presLayoutVars>
          <dgm:bulletEnabled val="1"/>
        </dgm:presLayoutVars>
      </dgm:prSet>
      <dgm:spPr/>
    </dgm:pt>
    <dgm:pt modelId="{C66275CF-7039-4772-9D2B-00AB71D899A1}" type="pres">
      <dgm:prSet presAssocID="{A625BDE1-F23E-4942-9805-F931991C638B}" presName="Name9" presStyleLbl="parChTrans1D2" presStyleIdx="1" presStyleCnt="8"/>
      <dgm:spPr/>
    </dgm:pt>
    <dgm:pt modelId="{404CABD8-661A-4ED6-9DC6-43F7B2D35CD1}" type="pres">
      <dgm:prSet presAssocID="{A625BDE1-F23E-4942-9805-F931991C638B}" presName="connTx" presStyleLbl="parChTrans1D2" presStyleIdx="1" presStyleCnt="8"/>
      <dgm:spPr/>
    </dgm:pt>
    <dgm:pt modelId="{26F942B0-A1D0-49FC-B891-A0F025304C5D}" type="pres">
      <dgm:prSet presAssocID="{2EE3B7F5-E702-4B0A-9479-97304BA6FC92}" presName="node" presStyleLbl="node1" presStyleIdx="1" presStyleCnt="8" custScaleX="182920" custRadScaleRad="111378" custRadScaleInc="49202">
        <dgm:presLayoutVars>
          <dgm:bulletEnabled val="1"/>
        </dgm:presLayoutVars>
      </dgm:prSet>
      <dgm:spPr/>
    </dgm:pt>
    <dgm:pt modelId="{9C854C5E-C2DD-4AAF-926B-FF7636B5A2EB}" type="pres">
      <dgm:prSet presAssocID="{3628E759-10AC-476C-BC59-C4BC261299E1}" presName="Name9" presStyleLbl="parChTrans1D2" presStyleIdx="2" presStyleCnt="8"/>
      <dgm:spPr/>
    </dgm:pt>
    <dgm:pt modelId="{948A4DD2-35A9-44C6-B03C-5BA1A6BA38DA}" type="pres">
      <dgm:prSet presAssocID="{3628E759-10AC-476C-BC59-C4BC261299E1}" presName="connTx" presStyleLbl="parChTrans1D2" presStyleIdx="2" presStyleCnt="8"/>
      <dgm:spPr/>
    </dgm:pt>
    <dgm:pt modelId="{944C8765-567A-4509-979D-B4A831CFDDDC}" type="pres">
      <dgm:prSet presAssocID="{075A454F-4562-41A3-BB9A-F97E127EA840}" presName="node" presStyleLbl="node1" presStyleIdx="2" presStyleCnt="8" custScaleX="185042" custRadScaleRad="100926">
        <dgm:presLayoutVars>
          <dgm:bulletEnabled val="1"/>
        </dgm:presLayoutVars>
      </dgm:prSet>
      <dgm:spPr/>
    </dgm:pt>
    <dgm:pt modelId="{7B8E5640-6A87-4270-AFE6-73444503869C}" type="pres">
      <dgm:prSet presAssocID="{64A6AB9F-9792-47A4-AEE3-31F2CE7D09A5}" presName="Name9" presStyleLbl="parChTrans1D2" presStyleIdx="3" presStyleCnt="8"/>
      <dgm:spPr/>
    </dgm:pt>
    <dgm:pt modelId="{593C9831-D0B3-4431-93F2-1EBF2E391CA9}" type="pres">
      <dgm:prSet presAssocID="{64A6AB9F-9792-47A4-AEE3-31F2CE7D09A5}" presName="connTx" presStyleLbl="parChTrans1D2" presStyleIdx="3" presStyleCnt="8"/>
      <dgm:spPr/>
    </dgm:pt>
    <dgm:pt modelId="{212AF86C-5C35-4B5F-ADDD-82F951C21C0C}" type="pres">
      <dgm:prSet presAssocID="{CC8C5AC6-5A6C-4D00-A0A6-9C339A1B070E}" presName="node" presStyleLbl="node1" presStyleIdx="3" presStyleCnt="8" custScaleX="167155" custRadScaleRad="102370" custRadScaleInc="-35774">
        <dgm:presLayoutVars>
          <dgm:bulletEnabled val="1"/>
        </dgm:presLayoutVars>
      </dgm:prSet>
      <dgm:spPr/>
    </dgm:pt>
    <dgm:pt modelId="{9943FCEA-A0E1-4CDF-B031-C1961F985DC6}" type="pres">
      <dgm:prSet presAssocID="{D2CDC894-1B00-4D98-8193-382CBC24B301}" presName="Name9" presStyleLbl="parChTrans1D2" presStyleIdx="4" presStyleCnt="8"/>
      <dgm:spPr/>
    </dgm:pt>
    <dgm:pt modelId="{E1C23D81-E43E-4F09-9223-34D3E1C28E66}" type="pres">
      <dgm:prSet presAssocID="{D2CDC894-1B00-4D98-8193-382CBC24B301}" presName="connTx" presStyleLbl="parChTrans1D2" presStyleIdx="4" presStyleCnt="8"/>
      <dgm:spPr/>
    </dgm:pt>
    <dgm:pt modelId="{1479B4FC-6991-43DD-A827-8060139DF304}" type="pres">
      <dgm:prSet presAssocID="{E8DFF601-E7E4-4C03-9192-C41D162969E3}" presName="node" presStyleLbl="node1" presStyleIdx="4" presStyleCnt="8" custScaleX="167155" custRadScaleRad="100462" custRadScaleInc="7650">
        <dgm:presLayoutVars>
          <dgm:bulletEnabled val="1"/>
        </dgm:presLayoutVars>
      </dgm:prSet>
      <dgm:spPr/>
    </dgm:pt>
    <dgm:pt modelId="{E7C298ED-2088-4551-A0A9-45EBB7C17698}" type="pres">
      <dgm:prSet presAssocID="{E0E918F2-E814-4138-9477-FDE128CA0662}" presName="Name9" presStyleLbl="parChTrans1D2" presStyleIdx="5" presStyleCnt="8"/>
      <dgm:spPr/>
    </dgm:pt>
    <dgm:pt modelId="{9D2EAA06-8025-4409-96C9-5CDE0B21C14D}" type="pres">
      <dgm:prSet presAssocID="{E0E918F2-E814-4138-9477-FDE128CA0662}" presName="connTx" presStyleLbl="parChTrans1D2" presStyleIdx="5" presStyleCnt="8"/>
      <dgm:spPr/>
    </dgm:pt>
    <dgm:pt modelId="{1D725BF4-E38F-4081-A141-891328A0FEFC}" type="pres">
      <dgm:prSet presAssocID="{7A520E4E-036E-408A-AA3F-6EF6D3F6046A}" presName="node" presStyleLbl="node1" presStyleIdx="5" presStyleCnt="8" custScaleX="167155" custRadScaleRad="112181" custRadScaleInc="42421">
        <dgm:presLayoutVars>
          <dgm:bulletEnabled val="1"/>
        </dgm:presLayoutVars>
      </dgm:prSet>
      <dgm:spPr/>
    </dgm:pt>
    <dgm:pt modelId="{2A848A52-34FF-4ECC-913A-AD0EDDFD6C29}" type="pres">
      <dgm:prSet presAssocID="{D2381B47-2121-419B-BE22-42590CBA60A5}" presName="Name9" presStyleLbl="parChTrans1D2" presStyleIdx="6" presStyleCnt="8"/>
      <dgm:spPr/>
    </dgm:pt>
    <dgm:pt modelId="{17640172-8A68-4522-830A-44BB474005CC}" type="pres">
      <dgm:prSet presAssocID="{D2381B47-2121-419B-BE22-42590CBA60A5}" presName="connTx" presStyleLbl="parChTrans1D2" presStyleIdx="6" presStyleCnt="8"/>
      <dgm:spPr/>
    </dgm:pt>
    <dgm:pt modelId="{3D9B4B0E-C4EC-4F45-9B08-A113C7504BEA}" type="pres">
      <dgm:prSet presAssocID="{3FD858C8-D891-498B-AFC6-CD53E25DB6CF}" presName="node" presStyleLbl="node1" presStyleIdx="6" presStyleCnt="8" custScaleX="167155" custRadScaleRad="99074">
        <dgm:presLayoutVars>
          <dgm:bulletEnabled val="1"/>
        </dgm:presLayoutVars>
      </dgm:prSet>
      <dgm:spPr/>
    </dgm:pt>
    <dgm:pt modelId="{5345EF81-874D-4ADC-B93C-81AE09C51690}" type="pres">
      <dgm:prSet presAssocID="{CC4E65E3-267B-46C0-BFC5-E5BF9755E487}" presName="Name9" presStyleLbl="parChTrans1D2" presStyleIdx="7" presStyleCnt="8"/>
      <dgm:spPr/>
    </dgm:pt>
    <dgm:pt modelId="{B3E808D5-74D3-494F-B8A8-D392874668EE}" type="pres">
      <dgm:prSet presAssocID="{CC4E65E3-267B-46C0-BFC5-E5BF9755E487}" presName="connTx" presStyleLbl="parChTrans1D2" presStyleIdx="7" presStyleCnt="8"/>
      <dgm:spPr/>
    </dgm:pt>
    <dgm:pt modelId="{409A5FC9-0157-4636-974F-67CC31037F94}" type="pres">
      <dgm:prSet presAssocID="{59EF64BF-07FF-4597-8B14-D029E8269E4F}" presName="node" presStyleLbl="node1" presStyleIdx="7" presStyleCnt="8" custScaleX="167155" custRadScaleRad="106888" custRadScaleInc="-31426">
        <dgm:presLayoutVars>
          <dgm:bulletEnabled val="1"/>
        </dgm:presLayoutVars>
      </dgm:prSet>
      <dgm:spPr/>
    </dgm:pt>
  </dgm:ptLst>
  <dgm:cxnLst>
    <dgm:cxn modelId="{63F6DB10-BE55-5E4C-AA31-C529AEA5A4E3}" type="presOf" srcId="{A625BDE1-F23E-4942-9805-F931991C638B}" destId="{404CABD8-661A-4ED6-9DC6-43F7B2D35CD1}" srcOrd="1" destOrd="0" presId="urn:microsoft.com/office/officeart/2005/8/layout/radial1"/>
    <dgm:cxn modelId="{948D1212-0AE2-5047-877B-AA7FD999132A}" type="presOf" srcId="{CC8C5AC6-5A6C-4D00-A0A6-9C339A1B070E}" destId="{212AF86C-5C35-4B5F-ADDD-82F951C21C0C}" srcOrd="0" destOrd="0" presId="urn:microsoft.com/office/officeart/2005/8/layout/radial1"/>
    <dgm:cxn modelId="{4ABD761D-4DEB-6241-89B1-BF6F0ABC1926}" type="presOf" srcId="{3628E759-10AC-476C-BC59-C4BC261299E1}" destId="{9C854C5E-C2DD-4AAF-926B-FF7636B5A2EB}" srcOrd="0" destOrd="0" presId="urn:microsoft.com/office/officeart/2005/8/layout/radial1"/>
    <dgm:cxn modelId="{D8275C21-4D6E-574D-9BF6-C50F6C95AF41}" type="presOf" srcId="{D2381B47-2121-419B-BE22-42590CBA60A5}" destId="{2A848A52-34FF-4ECC-913A-AD0EDDFD6C29}" srcOrd="0" destOrd="0" presId="urn:microsoft.com/office/officeart/2005/8/layout/radial1"/>
    <dgm:cxn modelId="{6F44C021-4C3F-634B-8CE9-D701446E66AC}" type="presOf" srcId="{A625BDE1-F23E-4942-9805-F931991C638B}" destId="{C66275CF-7039-4772-9D2B-00AB71D899A1}" srcOrd="0" destOrd="0" presId="urn:microsoft.com/office/officeart/2005/8/layout/radial1"/>
    <dgm:cxn modelId="{260E4424-BE46-4F0A-8542-3FA2C8650A1D}" srcId="{D574BFB3-226C-4A29-9AC3-3249818549C2}" destId="{59EF64BF-07FF-4597-8B14-D029E8269E4F}" srcOrd="7" destOrd="0" parTransId="{CC4E65E3-267B-46C0-BFC5-E5BF9755E487}" sibTransId="{CF2B5A47-1E8F-4B7F-BE90-AFA69FB37A9F}"/>
    <dgm:cxn modelId="{2FF6BE2D-6583-4212-9153-89BDB13B5A3C}" srcId="{D574BFB3-226C-4A29-9AC3-3249818549C2}" destId="{E8DFF601-E7E4-4C03-9192-C41D162969E3}" srcOrd="4" destOrd="0" parTransId="{D2CDC894-1B00-4D98-8193-382CBC24B301}" sibTransId="{0A0300D4-B588-4796-8B07-A77F7547F8F3}"/>
    <dgm:cxn modelId="{3F500831-F8CA-7048-B9F5-4D77085CB15E}" type="presOf" srcId="{D2381B47-2121-419B-BE22-42590CBA60A5}" destId="{17640172-8A68-4522-830A-44BB474005CC}" srcOrd="1" destOrd="0" presId="urn:microsoft.com/office/officeart/2005/8/layout/radial1"/>
    <dgm:cxn modelId="{A7693B33-9615-6E46-A154-3113EEDAEF5E}" type="presOf" srcId="{075A454F-4562-41A3-BB9A-F97E127EA840}" destId="{944C8765-567A-4509-979D-B4A831CFDDDC}" srcOrd="0" destOrd="0" presId="urn:microsoft.com/office/officeart/2005/8/layout/radial1"/>
    <dgm:cxn modelId="{03632035-5769-BE41-8576-62F4951B7277}" type="presOf" srcId="{3AC88F0F-917A-4D53-9119-72F582D75313}" destId="{58F16488-C984-401D-97B7-B6E52DFA35E1}" srcOrd="0" destOrd="0" presId="urn:microsoft.com/office/officeart/2005/8/layout/radial1"/>
    <dgm:cxn modelId="{CFA2E13E-28E1-724C-AAD3-1939258C3DEC}" type="presOf" srcId="{64A6AB9F-9792-47A4-AEE3-31F2CE7D09A5}" destId="{593C9831-D0B3-4431-93F2-1EBF2E391CA9}" srcOrd="1" destOrd="0" presId="urn:microsoft.com/office/officeart/2005/8/layout/radial1"/>
    <dgm:cxn modelId="{6E79ED3E-3778-8C47-8F3D-CD7CB25ED188}" type="presOf" srcId="{CC4E65E3-267B-46C0-BFC5-E5BF9755E487}" destId="{B3E808D5-74D3-494F-B8A8-D392874668EE}" srcOrd="1" destOrd="0" presId="urn:microsoft.com/office/officeart/2005/8/layout/radial1"/>
    <dgm:cxn modelId="{63B1555F-4F09-434D-B867-866A151C9AA2}" type="presOf" srcId="{D574BFB3-226C-4A29-9AC3-3249818549C2}" destId="{45396C11-C06A-4631-8E22-182F97DDB005}" srcOrd="0" destOrd="0" presId="urn:microsoft.com/office/officeart/2005/8/layout/radial1"/>
    <dgm:cxn modelId="{61C31F63-1118-1B4A-B356-7829A469DE99}" type="presOf" srcId="{CC4E65E3-267B-46C0-BFC5-E5BF9755E487}" destId="{5345EF81-874D-4ADC-B93C-81AE09C51690}" srcOrd="0" destOrd="0" presId="urn:microsoft.com/office/officeart/2005/8/layout/radial1"/>
    <dgm:cxn modelId="{6FEC7864-D132-DF45-8523-0B41C0AF8890}" type="presOf" srcId="{59EF64BF-07FF-4597-8B14-D029E8269E4F}" destId="{409A5FC9-0157-4636-974F-67CC31037F94}" srcOrd="0" destOrd="0" presId="urn:microsoft.com/office/officeart/2005/8/layout/radial1"/>
    <dgm:cxn modelId="{3E26E047-8311-0D4A-83BD-096BE72E2914}" type="presOf" srcId="{D2CDC894-1B00-4D98-8193-382CBC24B301}" destId="{E1C23D81-E43E-4F09-9223-34D3E1C28E66}" srcOrd="1" destOrd="0" presId="urn:microsoft.com/office/officeart/2005/8/layout/radial1"/>
    <dgm:cxn modelId="{20D2A772-B16E-47D2-A305-FE17F45D4E03}" srcId="{D574BFB3-226C-4A29-9AC3-3249818549C2}" destId="{CC8C5AC6-5A6C-4D00-A0A6-9C339A1B070E}" srcOrd="3" destOrd="0" parTransId="{64A6AB9F-9792-47A4-AEE3-31F2CE7D09A5}" sibTransId="{161C5CA2-0409-4634-BA62-244EA98BC54E}"/>
    <dgm:cxn modelId="{B5648682-168F-4072-A666-A51213C37764}" srcId="{D574BFB3-226C-4A29-9AC3-3249818549C2}" destId="{3FD858C8-D891-498B-AFC6-CD53E25DB6CF}" srcOrd="6" destOrd="0" parTransId="{D2381B47-2121-419B-BE22-42590CBA60A5}" sibTransId="{B8CF0420-1D7C-48DA-B6ED-F25E80EBD4F4}"/>
    <dgm:cxn modelId="{5F4BCE82-DBC9-C344-9C4F-6E94BB4DF9AB}" type="presOf" srcId="{D2CDC894-1B00-4D98-8193-382CBC24B301}" destId="{9943FCEA-A0E1-4CDF-B031-C1961F985DC6}" srcOrd="0" destOrd="0" presId="urn:microsoft.com/office/officeart/2005/8/layout/radial1"/>
    <dgm:cxn modelId="{79A4D891-77EF-4F27-8903-09882B2AD8B6}" srcId="{D574BFB3-226C-4A29-9AC3-3249818549C2}" destId="{075A454F-4562-41A3-BB9A-F97E127EA840}" srcOrd="2" destOrd="0" parTransId="{3628E759-10AC-476C-BC59-C4BC261299E1}" sibTransId="{00E60869-31D5-4162-BDB0-1C0CE72AD9CB}"/>
    <dgm:cxn modelId="{F4CB779C-2ED7-0448-991A-0A985D3D2BDF}" type="presOf" srcId="{3AC88F0F-917A-4D53-9119-72F582D75313}" destId="{83FCAF56-7F92-42C6-9BD6-D72911565966}" srcOrd="1" destOrd="0" presId="urn:microsoft.com/office/officeart/2005/8/layout/radial1"/>
    <dgm:cxn modelId="{5EEC8DA3-79D5-5249-8AA6-34EF68875EC8}" type="presOf" srcId="{64A6AB9F-9792-47A4-AEE3-31F2CE7D09A5}" destId="{7B8E5640-6A87-4270-AFE6-73444503869C}" srcOrd="0" destOrd="0" presId="urn:microsoft.com/office/officeart/2005/8/layout/radial1"/>
    <dgm:cxn modelId="{1193B6AD-3B59-423F-8612-C9BD7EECCFF6}" srcId="{D574BFB3-226C-4A29-9AC3-3249818549C2}" destId="{7A520E4E-036E-408A-AA3F-6EF6D3F6046A}" srcOrd="5" destOrd="0" parTransId="{E0E918F2-E814-4138-9477-FDE128CA0662}" sibTransId="{59923FE6-7DCC-4D22-BE9E-E72AE5F12FC6}"/>
    <dgm:cxn modelId="{C30206AE-9AA8-764F-89DA-96A0665DED2E}" type="presOf" srcId="{2EE3B7F5-E702-4B0A-9479-97304BA6FC92}" destId="{26F942B0-A1D0-49FC-B891-A0F025304C5D}" srcOrd="0" destOrd="0" presId="urn:microsoft.com/office/officeart/2005/8/layout/radial1"/>
    <dgm:cxn modelId="{A31F32B1-0A5E-5249-A23F-922A26C55C14}" type="presOf" srcId="{1D0CF8E8-CA4D-4AE6-B5D2-9DD094654B81}" destId="{4E862921-3871-4D03-8099-6BAEBC5EF122}" srcOrd="0" destOrd="0" presId="urn:microsoft.com/office/officeart/2005/8/layout/radial1"/>
    <dgm:cxn modelId="{99329DB4-F3F8-49FD-B351-225D845A6048}" srcId="{1D0CF8E8-CA4D-4AE6-B5D2-9DD094654B81}" destId="{D574BFB3-226C-4A29-9AC3-3249818549C2}" srcOrd="0" destOrd="0" parTransId="{F0ECB93E-E000-4EF7-9BCD-CA70FA1907BD}" sibTransId="{7B21FEFE-0AC5-45BA-A407-4D30E2997DE6}"/>
    <dgm:cxn modelId="{0A5863B9-2494-4549-B891-46FB27AB8259}" type="presOf" srcId="{06A76A5E-68D8-4AC3-95D5-AC465D1A7F75}" destId="{4A4F601A-51B4-4196-B965-7A9493B06208}" srcOrd="0" destOrd="0" presId="urn:microsoft.com/office/officeart/2005/8/layout/radial1"/>
    <dgm:cxn modelId="{BA61A5BA-6E3C-0240-BE2A-C7E3D2BD6C67}" type="presOf" srcId="{3FD858C8-D891-498B-AFC6-CD53E25DB6CF}" destId="{3D9B4B0E-C4EC-4F45-9B08-A113C7504BEA}" srcOrd="0" destOrd="0" presId="urn:microsoft.com/office/officeart/2005/8/layout/radial1"/>
    <dgm:cxn modelId="{6806D4BE-B7B0-E248-841B-D3C131D8AFD9}" type="presOf" srcId="{E0E918F2-E814-4138-9477-FDE128CA0662}" destId="{9D2EAA06-8025-4409-96C9-5CDE0B21C14D}" srcOrd="1" destOrd="0" presId="urn:microsoft.com/office/officeart/2005/8/layout/radial1"/>
    <dgm:cxn modelId="{8D6DD0C6-29D7-7243-BAFD-FEDB5FE5671F}" type="presOf" srcId="{E0E918F2-E814-4138-9477-FDE128CA0662}" destId="{E7C298ED-2088-4551-A0A9-45EBB7C17698}" srcOrd="0" destOrd="0" presId="urn:microsoft.com/office/officeart/2005/8/layout/radial1"/>
    <dgm:cxn modelId="{2908CAD2-58D2-5D49-9DA8-0365F50A915B}" type="presOf" srcId="{3628E759-10AC-476C-BC59-C4BC261299E1}" destId="{948A4DD2-35A9-44C6-B03C-5BA1A6BA38DA}" srcOrd="1" destOrd="0" presId="urn:microsoft.com/office/officeart/2005/8/layout/radial1"/>
    <dgm:cxn modelId="{45C8A3D6-7BB6-4F58-82B2-BE4D1368C603}" srcId="{D574BFB3-226C-4A29-9AC3-3249818549C2}" destId="{2EE3B7F5-E702-4B0A-9479-97304BA6FC92}" srcOrd="1" destOrd="0" parTransId="{A625BDE1-F23E-4942-9805-F931991C638B}" sibTransId="{4F61F602-DAF2-4100-931F-C0F24D24C6A4}"/>
    <dgm:cxn modelId="{E279CBEC-3338-4447-8D6D-E7FFF307C8C8}" type="presOf" srcId="{7A520E4E-036E-408A-AA3F-6EF6D3F6046A}" destId="{1D725BF4-E38F-4081-A141-891328A0FEFC}" srcOrd="0" destOrd="0" presId="urn:microsoft.com/office/officeart/2005/8/layout/radial1"/>
    <dgm:cxn modelId="{4D78AAEE-A30D-FF45-91E8-F3AA1D3CCC93}" type="presOf" srcId="{E8DFF601-E7E4-4C03-9192-C41D162969E3}" destId="{1479B4FC-6991-43DD-A827-8060139DF304}" srcOrd="0" destOrd="0" presId="urn:microsoft.com/office/officeart/2005/8/layout/radial1"/>
    <dgm:cxn modelId="{5D2B84F5-EEC4-4DFB-BA57-3DE396FB3C9B}" srcId="{D574BFB3-226C-4A29-9AC3-3249818549C2}" destId="{06A76A5E-68D8-4AC3-95D5-AC465D1A7F75}" srcOrd="0" destOrd="0" parTransId="{3AC88F0F-917A-4D53-9119-72F582D75313}" sibTransId="{CC4CD03C-CE31-41F1-9EA9-D954B8BA427C}"/>
    <dgm:cxn modelId="{AAE92A2C-57CC-E046-87C9-1AE1FF2AACBF}" type="presParOf" srcId="{4E862921-3871-4D03-8099-6BAEBC5EF122}" destId="{45396C11-C06A-4631-8E22-182F97DDB005}" srcOrd="0" destOrd="0" presId="urn:microsoft.com/office/officeart/2005/8/layout/radial1"/>
    <dgm:cxn modelId="{D92FDE39-E91E-164D-83B4-57274CD3DDC3}" type="presParOf" srcId="{4E862921-3871-4D03-8099-6BAEBC5EF122}" destId="{58F16488-C984-401D-97B7-B6E52DFA35E1}" srcOrd="1" destOrd="0" presId="urn:microsoft.com/office/officeart/2005/8/layout/radial1"/>
    <dgm:cxn modelId="{61D50362-5F32-DD4F-974A-6136626D7B98}" type="presParOf" srcId="{58F16488-C984-401D-97B7-B6E52DFA35E1}" destId="{83FCAF56-7F92-42C6-9BD6-D72911565966}" srcOrd="0" destOrd="0" presId="urn:microsoft.com/office/officeart/2005/8/layout/radial1"/>
    <dgm:cxn modelId="{750BB246-5BF9-5848-BA49-6EE87AADFFE2}" type="presParOf" srcId="{4E862921-3871-4D03-8099-6BAEBC5EF122}" destId="{4A4F601A-51B4-4196-B965-7A9493B06208}" srcOrd="2" destOrd="0" presId="urn:microsoft.com/office/officeart/2005/8/layout/radial1"/>
    <dgm:cxn modelId="{356B8E57-9368-8B4D-A008-7DF9C2A36D75}" type="presParOf" srcId="{4E862921-3871-4D03-8099-6BAEBC5EF122}" destId="{C66275CF-7039-4772-9D2B-00AB71D899A1}" srcOrd="3" destOrd="0" presId="urn:microsoft.com/office/officeart/2005/8/layout/radial1"/>
    <dgm:cxn modelId="{0F4DA36C-F76A-7C45-821B-3EA788413681}" type="presParOf" srcId="{C66275CF-7039-4772-9D2B-00AB71D899A1}" destId="{404CABD8-661A-4ED6-9DC6-43F7B2D35CD1}" srcOrd="0" destOrd="0" presId="urn:microsoft.com/office/officeart/2005/8/layout/radial1"/>
    <dgm:cxn modelId="{FF5C49B1-E0EB-FA4C-8CA0-89A5A747626A}" type="presParOf" srcId="{4E862921-3871-4D03-8099-6BAEBC5EF122}" destId="{26F942B0-A1D0-49FC-B891-A0F025304C5D}" srcOrd="4" destOrd="0" presId="urn:microsoft.com/office/officeart/2005/8/layout/radial1"/>
    <dgm:cxn modelId="{43059592-5113-894F-888A-EE3DEF1CA92C}" type="presParOf" srcId="{4E862921-3871-4D03-8099-6BAEBC5EF122}" destId="{9C854C5E-C2DD-4AAF-926B-FF7636B5A2EB}" srcOrd="5" destOrd="0" presId="urn:microsoft.com/office/officeart/2005/8/layout/radial1"/>
    <dgm:cxn modelId="{74A13FA9-1EFA-724B-8D54-DC364AC45166}" type="presParOf" srcId="{9C854C5E-C2DD-4AAF-926B-FF7636B5A2EB}" destId="{948A4DD2-35A9-44C6-B03C-5BA1A6BA38DA}" srcOrd="0" destOrd="0" presId="urn:microsoft.com/office/officeart/2005/8/layout/radial1"/>
    <dgm:cxn modelId="{2E3FA061-DDE4-FF4C-9D0C-545BB240990D}" type="presParOf" srcId="{4E862921-3871-4D03-8099-6BAEBC5EF122}" destId="{944C8765-567A-4509-979D-B4A831CFDDDC}" srcOrd="6" destOrd="0" presId="urn:microsoft.com/office/officeart/2005/8/layout/radial1"/>
    <dgm:cxn modelId="{1291953A-8EAC-EE4C-83C9-B2A680633F67}" type="presParOf" srcId="{4E862921-3871-4D03-8099-6BAEBC5EF122}" destId="{7B8E5640-6A87-4270-AFE6-73444503869C}" srcOrd="7" destOrd="0" presId="urn:microsoft.com/office/officeart/2005/8/layout/radial1"/>
    <dgm:cxn modelId="{5A464BFA-ECE1-C44E-A602-FA84601C432C}" type="presParOf" srcId="{7B8E5640-6A87-4270-AFE6-73444503869C}" destId="{593C9831-D0B3-4431-93F2-1EBF2E391CA9}" srcOrd="0" destOrd="0" presId="urn:microsoft.com/office/officeart/2005/8/layout/radial1"/>
    <dgm:cxn modelId="{B0EF3259-D4D1-2544-ABD9-B2150CC9A753}" type="presParOf" srcId="{4E862921-3871-4D03-8099-6BAEBC5EF122}" destId="{212AF86C-5C35-4B5F-ADDD-82F951C21C0C}" srcOrd="8" destOrd="0" presId="urn:microsoft.com/office/officeart/2005/8/layout/radial1"/>
    <dgm:cxn modelId="{EC9C6D1A-D81E-A440-9140-2349EEFC000C}" type="presParOf" srcId="{4E862921-3871-4D03-8099-6BAEBC5EF122}" destId="{9943FCEA-A0E1-4CDF-B031-C1961F985DC6}" srcOrd="9" destOrd="0" presId="urn:microsoft.com/office/officeart/2005/8/layout/radial1"/>
    <dgm:cxn modelId="{0C6A1FD9-C0B5-CA43-B4A2-31DE0B99A9FD}" type="presParOf" srcId="{9943FCEA-A0E1-4CDF-B031-C1961F985DC6}" destId="{E1C23D81-E43E-4F09-9223-34D3E1C28E66}" srcOrd="0" destOrd="0" presId="urn:microsoft.com/office/officeart/2005/8/layout/radial1"/>
    <dgm:cxn modelId="{09840CC4-F583-9741-85C1-6538A3B75CAA}" type="presParOf" srcId="{4E862921-3871-4D03-8099-6BAEBC5EF122}" destId="{1479B4FC-6991-43DD-A827-8060139DF304}" srcOrd="10" destOrd="0" presId="urn:microsoft.com/office/officeart/2005/8/layout/radial1"/>
    <dgm:cxn modelId="{0019353B-ECD1-5C4B-86EE-424417B68880}" type="presParOf" srcId="{4E862921-3871-4D03-8099-6BAEBC5EF122}" destId="{E7C298ED-2088-4551-A0A9-45EBB7C17698}" srcOrd="11" destOrd="0" presId="urn:microsoft.com/office/officeart/2005/8/layout/radial1"/>
    <dgm:cxn modelId="{470F7D57-B0E1-2743-A62A-9EA625FA03C8}" type="presParOf" srcId="{E7C298ED-2088-4551-A0A9-45EBB7C17698}" destId="{9D2EAA06-8025-4409-96C9-5CDE0B21C14D}" srcOrd="0" destOrd="0" presId="urn:microsoft.com/office/officeart/2005/8/layout/radial1"/>
    <dgm:cxn modelId="{7108DDF8-B52B-3F4F-86E6-7906F2E49498}" type="presParOf" srcId="{4E862921-3871-4D03-8099-6BAEBC5EF122}" destId="{1D725BF4-E38F-4081-A141-891328A0FEFC}" srcOrd="12" destOrd="0" presId="urn:microsoft.com/office/officeart/2005/8/layout/radial1"/>
    <dgm:cxn modelId="{C72F2332-2643-824A-9FA7-57C597CFA72F}" type="presParOf" srcId="{4E862921-3871-4D03-8099-6BAEBC5EF122}" destId="{2A848A52-34FF-4ECC-913A-AD0EDDFD6C29}" srcOrd="13" destOrd="0" presId="urn:microsoft.com/office/officeart/2005/8/layout/radial1"/>
    <dgm:cxn modelId="{AA60F452-3BFE-5D4F-B5CA-CF565F57C296}" type="presParOf" srcId="{2A848A52-34FF-4ECC-913A-AD0EDDFD6C29}" destId="{17640172-8A68-4522-830A-44BB474005CC}" srcOrd="0" destOrd="0" presId="urn:microsoft.com/office/officeart/2005/8/layout/radial1"/>
    <dgm:cxn modelId="{076C5086-480E-C84C-B8D0-29152975D106}" type="presParOf" srcId="{4E862921-3871-4D03-8099-6BAEBC5EF122}" destId="{3D9B4B0E-C4EC-4F45-9B08-A113C7504BEA}" srcOrd="14" destOrd="0" presId="urn:microsoft.com/office/officeart/2005/8/layout/radial1"/>
    <dgm:cxn modelId="{7BAC0475-0649-6245-B2DB-F28E59B0A988}" type="presParOf" srcId="{4E862921-3871-4D03-8099-6BAEBC5EF122}" destId="{5345EF81-874D-4ADC-B93C-81AE09C51690}" srcOrd="15" destOrd="0" presId="urn:microsoft.com/office/officeart/2005/8/layout/radial1"/>
    <dgm:cxn modelId="{EEC06489-4842-BB40-8199-1A49AD75750A}" type="presParOf" srcId="{5345EF81-874D-4ADC-B93C-81AE09C51690}" destId="{B3E808D5-74D3-494F-B8A8-D392874668EE}" srcOrd="0" destOrd="0" presId="urn:microsoft.com/office/officeart/2005/8/layout/radial1"/>
    <dgm:cxn modelId="{77AF6E63-F14F-E641-964F-DA75131D94BE}" type="presParOf" srcId="{4E862921-3871-4D03-8099-6BAEBC5EF122}" destId="{409A5FC9-0157-4636-974F-67CC31037F94}"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2209810" y="914408"/>
          <a:ext cx="3657578" cy="3507903"/>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OH Challenge</a:t>
          </a:r>
        </a:p>
      </dsp:txBody>
      <dsp:txXfrm>
        <a:off x="2745450" y="1428129"/>
        <a:ext cx="2586298" cy="248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58042" y="927016"/>
          <a:ext cx="3482688" cy="3482688"/>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OH Challenge</a:t>
          </a:r>
        </a:p>
      </dsp:txBody>
      <dsp:txXfrm>
        <a:off x="868070" y="1437044"/>
        <a:ext cx="2462632" cy="2462632"/>
      </dsp:txXfrm>
    </dsp:sp>
    <dsp:sp modelId="{53EF37BF-557A-464E-B36F-16D5D0F8425C}">
      <dsp:nvSpPr>
        <dsp:cNvPr id="0" name=""/>
        <dsp:cNvSpPr/>
      </dsp:nvSpPr>
      <dsp:spPr>
        <a:xfrm>
          <a:off x="3840730" y="2629554"/>
          <a:ext cx="1706761" cy="77611"/>
        </a:xfrm>
        <a:custGeom>
          <a:avLst/>
          <a:gdLst/>
          <a:ahLst/>
          <a:cxnLst/>
          <a:rect l="0" t="0" r="0" b="0"/>
          <a:pathLst>
            <a:path>
              <a:moveTo>
                <a:pt x="0" y="38805"/>
              </a:moveTo>
              <a:lnTo>
                <a:pt x="1706761" y="38805"/>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651442" y="2625691"/>
        <a:ext cx="85338" cy="85338"/>
      </dsp:txXfrm>
    </dsp:sp>
    <dsp:sp modelId="{F69B2875-C4C6-4429-A28F-BFF0D19F95E8}">
      <dsp:nvSpPr>
        <dsp:cNvPr id="0" name=""/>
        <dsp:cNvSpPr/>
      </dsp:nvSpPr>
      <dsp:spPr>
        <a:xfrm>
          <a:off x="5547492" y="1602918"/>
          <a:ext cx="2171665" cy="2130883"/>
        </a:xfrm>
        <a:prstGeom prst="ellips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US" sz="5900" kern="1200" dirty="0"/>
            <a:t>Who</a:t>
          </a:r>
        </a:p>
      </dsp:txBody>
      <dsp:txXfrm>
        <a:off x="5865525" y="1914979"/>
        <a:ext cx="1535599" cy="1506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303909" y="1933669"/>
          <a:ext cx="1469381" cy="1469381"/>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OH Challenge</a:t>
          </a:r>
        </a:p>
      </dsp:txBody>
      <dsp:txXfrm>
        <a:off x="3519095" y="2148855"/>
        <a:ext cx="1039009" cy="1039009"/>
      </dsp:txXfrm>
    </dsp:sp>
    <dsp:sp modelId="{53EF37BF-557A-464E-B36F-16D5D0F8425C}">
      <dsp:nvSpPr>
        <dsp:cNvPr id="0" name=""/>
        <dsp:cNvSpPr/>
      </dsp:nvSpPr>
      <dsp:spPr>
        <a:xfrm rot="16136820">
          <a:off x="3817002" y="1713114"/>
          <a:ext cx="408681" cy="32745"/>
        </a:xfrm>
        <a:custGeom>
          <a:avLst/>
          <a:gdLst/>
          <a:ahLst/>
          <a:cxnLst/>
          <a:rect l="0" t="0" r="0" b="0"/>
          <a:pathLst>
            <a:path>
              <a:moveTo>
                <a:pt x="0" y="16372"/>
              </a:moveTo>
              <a:lnTo>
                <a:pt x="40868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011126" y="1719270"/>
        <a:ext cx="20434" cy="20434"/>
      </dsp:txXfrm>
    </dsp:sp>
    <dsp:sp modelId="{F69B2875-C4C6-4429-A28F-BFF0D19F95E8}">
      <dsp:nvSpPr>
        <dsp:cNvPr id="0" name=""/>
        <dsp:cNvSpPr/>
      </dsp:nvSpPr>
      <dsp:spPr>
        <a:xfrm>
          <a:off x="3269395" y="55923"/>
          <a:ext cx="1469381" cy="1469381"/>
        </a:xfrm>
        <a:prstGeom prst="ellips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Who</a:t>
          </a:r>
        </a:p>
      </dsp:txBody>
      <dsp:txXfrm>
        <a:off x="3484581" y="271109"/>
        <a:ext cx="1039009" cy="1039009"/>
      </dsp:txXfrm>
    </dsp:sp>
    <dsp:sp modelId="{89DD5572-7087-4511-BD5F-AF62CD15847F}">
      <dsp:nvSpPr>
        <dsp:cNvPr id="0" name=""/>
        <dsp:cNvSpPr/>
      </dsp:nvSpPr>
      <dsp:spPr>
        <a:xfrm rot="5400000">
          <a:off x="3817163" y="3608115"/>
          <a:ext cx="442872" cy="32745"/>
        </a:xfrm>
        <a:custGeom>
          <a:avLst/>
          <a:gdLst/>
          <a:ahLst/>
          <a:cxnLst/>
          <a:rect l="0" t="0" r="0" b="0"/>
          <a:pathLst>
            <a:path>
              <a:moveTo>
                <a:pt x="0" y="16372"/>
              </a:moveTo>
              <a:lnTo>
                <a:pt x="442872"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7528" y="3613415"/>
        <a:ext cx="22143" cy="22143"/>
      </dsp:txXfrm>
    </dsp:sp>
    <dsp:sp modelId="{29E6A8F4-23A9-4204-8848-31967D0E832E}">
      <dsp:nvSpPr>
        <dsp:cNvPr id="0" name=""/>
        <dsp:cNvSpPr/>
      </dsp:nvSpPr>
      <dsp:spPr>
        <a:xfrm>
          <a:off x="3303909" y="3845924"/>
          <a:ext cx="1469381" cy="1469381"/>
        </a:xfrm>
        <a:prstGeom prst="ellipse">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Where</a:t>
          </a:r>
        </a:p>
      </dsp:txBody>
      <dsp:txXfrm>
        <a:off x="3519095" y="4061110"/>
        <a:ext cx="1039009" cy="1039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135436" y="2352522"/>
          <a:ext cx="1806326" cy="1806326"/>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OH Challenge</a:t>
          </a:r>
        </a:p>
      </dsp:txBody>
      <dsp:txXfrm>
        <a:off x="3399966" y="2617052"/>
        <a:ext cx="1277266" cy="1277266"/>
      </dsp:txXfrm>
    </dsp:sp>
    <dsp:sp modelId="{53EF37BF-557A-464E-B36F-16D5D0F8425C}">
      <dsp:nvSpPr>
        <dsp:cNvPr id="0" name=""/>
        <dsp:cNvSpPr/>
      </dsp:nvSpPr>
      <dsp:spPr>
        <a:xfrm rot="16200000">
          <a:off x="3767113" y="2060908"/>
          <a:ext cx="542973" cy="40253"/>
        </a:xfrm>
        <a:custGeom>
          <a:avLst/>
          <a:gdLst/>
          <a:ahLst/>
          <a:cxnLst/>
          <a:rect l="0" t="0" r="0" b="0"/>
          <a:pathLst>
            <a:path>
              <a:moveTo>
                <a:pt x="0" y="20126"/>
              </a:moveTo>
              <a:lnTo>
                <a:pt x="542973" y="2012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5025" y="2067460"/>
        <a:ext cx="27148" cy="27148"/>
      </dsp:txXfrm>
    </dsp:sp>
    <dsp:sp modelId="{F69B2875-C4C6-4429-A28F-BFF0D19F95E8}">
      <dsp:nvSpPr>
        <dsp:cNvPr id="0" name=""/>
        <dsp:cNvSpPr/>
      </dsp:nvSpPr>
      <dsp:spPr>
        <a:xfrm>
          <a:off x="3135436" y="3221"/>
          <a:ext cx="1806326" cy="1806326"/>
        </a:xfrm>
        <a:prstGeom prst="ellips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Who</a:t>
          </a:r>
        </a:p>
      </dsp:txBody>
      <dsp:txXfrm>
        <a:off x="3399966" y="267751"/>
        <a:ext cx="1277266" cy="1277266"/>
      </dsp:txXfrm>
    </dsp:sp>
    <dsp:sp modelId="{89DD5572-7087-4511-BD5F-AF62CD15847F}">
      <dsp:nvSpPr>
        <dsp:cNvPr id="0" name=""/>
        <dsp:cNvSpPr/>
      </dsp:nvSpPr>
      <dsp:spPr>
        <a:xfrm rot="1800000">
          <a:off x="4784390" y="3822883"/>
          <a:ext cx="542973" cy="40253"/>
        </a:xfrm>
        <a:custGeom>
          <a:avLst/>
          <a:gdLst/>
          <a:ahLst/>
          <a:cxnLst/>
          <a:rect l="0" t="0" r="0" b="0"/>
          <a:pathLst>
            <a:path>
              <a:moveTo>
                <a:pt x="0" y="20126"/>
              </a:moveTo>
              <a:lnTo>
                <a:pt x="542973" y="2012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42302" y="3829436"/>
        <a:ext cx="27148" cy="27148"/>
      </dsp:txXfrm>
    </dsp:sp>
    <dsp:sp modelId="{29E6A8F4-23A9-4204-8848-31967D0E832E}">
      <dsp:nvSpPr>
        <dsp:cNvPr id="0" name=""/>
        <dsp:cNvSpPr/>
      </dsp:nvSpPr>
      <dsp:spPr>
        <a:xfrm>
          <a:off x="5169990" y="3527172"/>
          <a:ext cx="1806326" cy="1806326"/>
        </a:xfrm>
        <a:prstGeom prst="ellipse">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Where</a:t>
          </a:r>
        </a:p>
      </dsp:txBody>
      <dsp:txXfrm>
        <a:off x="5434520" y="3791702"/>
        <a:ext cx="1277266" cy="1277266"/>
      </dsp:txXfrm>
    </dsp:sp>
    <dsp:sp modelId="{219E8BB2-BD83-40A7-9705-CDEA867121E0}">
      <dsp:nvSpPr>
        <dsp:cNvPr id="0" name=""/>
        <dsp:cNvSpPr/>
      </dsp:nvSpPr>
      <dsp:spPr>
        <a:xfrm rot="9000000">
          <a:off x="2749836" y="3822883"/>
          <a:ext cx="542973" cy="40253"/>
        </a:xfrm>
        <a:custGeom>
          <a:avLst/>
          <a:gdLst/>
          <a:ahLst/>
          <a:cxnLst/>
          <a:rect l="0" t="0" r="0" b="0"/>
          <a:pathLst>
            <a:path>
              <a:moveTo>
                <a:pt x="0" y="20126"/>
              </a:moveTo>
              <a:lnTo>
                <a:pt x="542973" y="2012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07748" y="3829436"/>
        <a:ext cx="27148" cy="27148"/>
      </dsp:txXfrm>
    </dsp:sp>
    <dsp:sp modelId="{6FE8D59B-3012-4A8B-8FDF-E075DE97337B}">
      <dsp:nvSpPr>
        <dsp:cNvPr id="0" name=""/>
        <dsp:cNvSpPr/>
      </dsp:nvSpPr>
      <dsp:spPr>
        <a:xfrm>
          <a:off x="1100882" y="3527172"/>
          <a:ext cx="1806326" cy="1806326"/>
        </a:xfrm>
        <a:prstGeom prst="ellipse">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When</a:t>
          </a:r>
        </a:p>
      </dsp:txBody>
      <dsp:txXfrm>
        <a:off x="1365412" y="3791702"/>
        <a:ext cx="1277266" cy="1277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303909" y="1933669"/>
          <a:ext cx="1469381" cy="1469381"/>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OH Challenge</a:t>
          </a:r>
        </a:p>
      </dsp:txBody>
      <dsp:txXfrm>
        <a:off x="3519095" y="2148855"/>
        <a:ext cx="1039009" cy="1039009"/>
      </dsp:txXfrm>
    </dsp:sp>
    <dsp:sp modelId="{53EF37BF-557A-464E-B36F-16D5D0F8425C}">
      <dsp:nvSpPr>
        <dsp:cNvPr id="0" name=""/>
        <dsp:cNvSpPr/>
      </dsp:nvSpPr>
      <dsp:spPr>
        <a:xfrm rot="16200000">
          <a:off x="3825223" y="1703920"/>
          <a:ext cx="426752" cy="32745"/>
        </a:xfrm>
        <a:custGeom>
          <a:avLst/>
          <a:gdLst/>
          <a:ahLst/>
          <a:cxnLst/>
          <a:rect l="0" t="0" r="0" b="0"/>
          <a:pathLst>
            <a:path>
              <a:moveTo>
                <a:pt x="0" y="16372"/>
              </a:moveTo>
              <a:lnTo>
                <a:pt x="426752"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7931" y="1709624"/>
        <a:ext cx="21337" cy="21337"/>
      </dsp:txXfrm>
    </dsp:sp>
    <dsp:sp modelId="{F69B2875-C4C6-4429-A28F-BFF0D19F95E8}">
      <dsp:nvSpPr>
        <dsp:cNvPr id="0" name=""/>
        <dsp:cNvSpPr/>
      </dsp:nvSpPr>
      <dsp:spPr>
        <a:xfrm>
          <a:off x="3303909" y="37535"/>
          <a:ext cx="1469381" cy="1469381"/>
        </a:xfrm>
        <a:prstGeom prst="ellips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Who</a:t>
          </a:r>
        </a:p>
      </dsp:txBody>
      <dsp:txXfrm>
        <a:off x="3519095" y="252721"/>
        <a:ext cx="1039009" cy="1039009"/>
      </dsp:txXfrm>
    </dsp:sp>
    <dsp:sp modelId="{89DD5572-7087-4511-BD5F-AF62CD15847F}">
      <dsp:nvSpPr>
        <dsp:cNvPr id="0" name=""/>
        <dsp:cNvSpPr/>
      </dsp:nvSpPr>
      <dsp:spPr>
        <a:xfrm>
          <a:off x="4773290" y="2651987"/>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84196" y="2657260"/>
        <a:ext cx="22200" cy="22200"/>
      </dsp:txXfrm>
    </dsp:sp>
    <dsp:sp modelId="{29E6A8F4-23A9-4204-8848-31967D0E832E}">
      <dsp:nvSpPr>
        <dsp:cNvPr id="0" name=""/>
        <dsp:cNvSpPr/>
      </dsp:nvSpPr>
      <dsp:spPr>
        <a:xfrm>
          <a:off x="5217302" y="1933669"/>
          <a:ext cx="1469381" cy="1469381"/>
        </a:xfrm>
        <a:prstGeom prst="ellipse">
          <a:avLst/>
        </a:prstGeom>
        <a:blipFill rotWithShape="1">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Where</a:t>
          </a:r>
        </a:p>
      </dsp:txBody>
      <dsp:txXfrm>
        <a:off x="5432488" y="2148855"/>
        <a:ext cx="1039009" cy="1039009"/>
      </dsp:txXfrm>
    </dsp:sp>
    <dsp:sp modelId="{219E8BB2-BD83-40A7-9705-CDEA867121E0}">
      <dsp:nvSpPr>
        <dsp:cNvPr id="0" name=""/>
        <dsp:cNvSpPr/>
      </dsp:nvSpPr>
      <dsp:spPr>
        <a:xfrm rot="5400000">
          <a:off x="3816594" y="3608684"/>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7499" y="3613956"/>
        <a:ext cx="22200" cy="22200"/>
      </dsp:txXfrm>
    </dsp:sp>
    <dsp:sp modelId="{6FE8D59B-3012-4A8B-8FDF-E075DE97337B}">
      <dsp:nvSpPr>
        <dsp:cNvPr id="0" name=""/>
        <dsp:cNvSpPr/>
      </dsp:nvSpPr>
      <dsp:spPr>
        <a:xfrm>
          <a:off x="3303909" y="3847063"/>
          <a:ext cx="1469381" cy="1469381"/>
        </a:xfrm>
        <a:prstGeom prst="ellipse">
          <a:avLst/>
        </a:prstGeom>
        <a:blipFill rotWithShape="1">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When</a:t>
          </a:r>
        </a:p>
      </dsp:txBody>
      <dsp:txXfrm>
        <a:off x="3519095" y="4062249"/>
        <a:ext cx="1039009" cy="1039009"/>
      </dsp:txXfrm>
    </dsp:sp>
    <dsp:sp modelId="{141EFDDF-165A-4412-8657-4AD3F9C58067}">
      <dsp:nvSpPr>
        <dsp:cNvPr id="0" name=""/>
        <dsp:cNvSpPr/>
      </dsp:nvSpPr>
      <dsp:spPr>
        <a:xfrm rot="10800000">
          <a:off x="2859897" y="2651987"/>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70803" y="2657260"/>
        <a:ext cx="22200" cy="22200"/>
      </dsp:txXfrm>
    </dsp:sp>
    <dsp:sp modelId="{DDA90630-DE9F-4E84-8C42-93EA504F1AC4}">
      <dsp:nvSpPr>
        <dsp:cNvPr id="0" name=""/>
        <dsp:cNvSpPr/>
      </dsp:nvSpPr>
      <dsp:spPr>
        <a:xfrm>
          <a:off x="1390515" y="1933669"/>
          <a:ext cx="1469381" cy="1469381"/>
        </a:xfrm>
        <a:prstGeom prst="ellipse">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How</a:t>
          </a:r>
        </a:p>
      </dsp:txBody>
      <dsp:txXfrm>
        <a:off x="1605701" y="2148855"/>
        <a:ext cx="1039009" cy="1039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243895" y="2071197"/>
          <a:ext cx="1589409" cy="1589409"/>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OH Challenge</a:t>
          </a:r>
        </a:p>
      </dsp:txBody>
      <dsp:txXfrm>
        <a:off x="3476659" y="2303961"/>
        <a:ext cx="1123881" cy="1123881"/>
      </dsp:txXfrm>
    </dsp:sp>
    <dsp:sp modelId="{53EF37BF-557A-464E-B36F-16D5D0F8425C}">
      <dsp:nvSpPr>
        <dsp:cNvPr id="0" name=""/>
        <dsp:cNvSpPr/>
      </dsp:nvSpPr>
      <dsp:spPr>
        <a:xfrm rot="16200000">
          <a:off x="3798962" y="1813849"/>
          <a:ext cx="479274" cy="35419"/>
        </a:xfrm>
        <a:custGeom>
          <a:avLst/>
          <a:gdLst/>
          <a:ahLst/>
          <a:cxnLst/>
          <a:rect l="0" t="0" r="0" b="0"/>
          <a:pathLst>
            <a:path>
              <a:moveTo>
                <a:pt x="0" y="17709"/>
              </a:moveTo>
              <a:lnTo>
                <a:pt x="479274" y="17709"/>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6618" y="1819578"/>
        <a:ext cx="23963" cy="23963"/>
      </dsp:txXfrm>
    </dsp:sp>
    <dsp:sp modelId="{F69B2875-C4C6-4429-A28F-BFF0D19F95E8}">
      <dsp:nvSpPr>
        <dsp:cNvPr id="0" name=""/>
        <dsp:cNvSpPr/>
      </dsp:nvSpPr>
      <dsp:spPr>
        <a:xfrm>
          <a:off x="3243895" y="2512"/>
          <a:ext cx="1589409" cy="1589409"/>
        </a:xfrm>
        <a:prstGeom prst="ellips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Who</a:t>
          </a:r>
        </a:p>
      </dsp:txBody>
      <dsp:txXfrm>
        <a:off x="3476659" y="235276"/>
        <a:ext cx="1123881" cy="1123881"/>
      </dsp:txXfrm>
    </dsp:sp>
    <dsp:sp modelId="{89DD5572-7087-4511-BD5F-AF62CD15847F}">
      <dsp:nvSpPr>
        <dsp:cNvPr id="0" name=""/>
        <dsp:cNvSpPr/>
      </dsp:nvSpPr>
      <dsp:spPr>
        <a:xfrm rot="20520000">
          <a:off x="4782680" y="2528562"/>
          <a:ext cx="479274" cy="35419"/>
        </a:xfrm>
        <a:custGeom>
          <a:avLst/>
          <a:gdLst/>
          <a:ahLst/>
          <a:cxnLst/>
          <a:rect l="0" t="0" r="0" b="0"/>
          <a:pathLst>
            <a:path>
              <a:moveTo>
                <a:pt x="0" y="17709"/>
              </a:moveTo>
              <a:lnTo>
                <a:pt x="479274" y="17709"/>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10336" y="2534291"/>
        <a:ext cx="23963" cy="23963"/>
      </dsp:txXfrm>
    </dsp:sp>
    <dsp:sp modelId="{29E6A8F4-23A9-4204-8848-31967D0E832E}">
      <dsp:nvSpPr>
        <dsp:cNvPr id="0" name=""/>
        <dsp:cNvSpPr/>
      </dsp:nvSpPr>
      <dsp:spPr>
        <a:xfrm>
          <a:off x="5211331" y="1431938"/>
          <a:ext cx="1589409" cy="1589409"/>
        </a:xfrm>
        <a:prstGeom prst="ellipse">
          <a:avLst/>
        </a:prstGeom>
        <a:blipFill rotWithShape="1">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Where</a:t>
          </a:r>
        </a:p>
      </dsp:txBody>
      <dsp:txXfrm>
        <a:off x="5444095" y="1664702"/>
        <a:ext cx="1123881" cy="1123881"/>
      </dsp:txXfrm>
    </dsp:sp>
    <dsp:sp modelId="{219E8BB2-BD83-40A7-9705-CDEA867121E0}">
      <dsp:nvSpPr>
        <dsp:cNvPr id="0" name=""/>
        <dsp:cNvSpPr/>
      </dsp:nvSpPr>
      <dsp:spPr>
        <a:xfrm rot="3240000">
          <a:off x="4406933" y="3684992"/>
          <a:ext cx="479274" cy="35419"/>
        </a:xfrm>
        <a:custGeom>
          <a:avLst/>
          <a:gdLst/>
          <a:ahLst/>
          <a:cxnLst/>
          <a:rect l="0" t="0" r="0" b="0"/>
          <a:pathLst>
            <a:path>
              <a:moveTo>
                <a:pt x="0" y="17709"/>
              </a:moveTo>
              <a:lnTo>
                <a:pt x="479274" y="17709"/>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34589" y="3690721"/>
        <a:ext cx="23963" cy="23963"/>
      </dsp:txXfrm>
    </dsp:sp>
    <dsp:sp modelId="{6FE8D59B-3012-4A8B-8FDF-E075DE97337B}">
      <dsp:nvSpPr>
        <dsp:cNvPr id="0" name=""/>
        <dsp:cNvSpPr/>
      </dsp:nvSpPr>
      <dsp:spPr>
        <a:xfrm>
          <a:off x="4459837" y="3744798"/>
          <a:ext cx="1589409" cy="1589409"/>
        </a:xfrm>
        <a:prstGeom prst="ellipse">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When</a:t>
          </a:r>
        </a:p>
      </dsp:txBody>
      <dsp:txXfrm>
        <a:off x="4692601" y="3977562"/>
        <a:ext cx="1123881" cy="1123881"/>
      </dsp:txXfrm>
    </dsp:sp>
    <dsp:sp modelId="{141EFDDF-165A-4412-8657-4AD3F9C58067}">
      <dsp:nvSpPr>
        <dsp:cNvPr id="0" name=""/>
        <dsp:cNvSpPr/>
      </dsp:nvSpPr>
      <dsp:spPr>
        <a:xfrm rot="7560000">
          <a:off x="3190991" y="3684992"/>
          <a:ext cx="479274" cy="35419"/>
        </a:xfrm>
        <a:custGeom>
          <a:avLst/>
          <a:gdLst/>
          <a:ahLst/>
          <a:cxnLst/>
          <a:rect l="0" t="0" r="0" b="0"/>
          <a:pathLst>
            <a:path>
              <a:moveTo>
                <a:pt x="0" y="17709"/>
              </a:moveTo>
              <a:lnTo>
                <a:pt x="479274" y="17709"/>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18646" y="3690721"/>
        <a:ext cx="23963" cy="23963"/>
      </dsp:txXfrm>
    </dsp:sp>
    <dsp:sp modelId="{DDA90630-DE9F-4E84-8C42-93EA504F1AC4}">
      <dsp:nvSpPr>
        <dsp:cNvPr id="0" name=""/>
        <dsp:cNvSpPr/>
      </dsp:nvSpPr>
      <dsp:spPr>
        <a:xfrm>
          <a:off x="2027952" y="3744798"/>
          <a:ext cx="1589409" cy="1589409"/>
        </a:xfrm>
        <a:prstGeom prst="ellipse">
          <a:avLst/>
        </a:prstGeom>
        <a:blipFill rotWithShape="1">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How</a:t>
          </a:r>
        </a:p>
      </dsp:txBody>
      <dsp:txXfrm>
        <a:off x="2260716" y="3977562"/>
        <a:ext cx="1123881" cy="1123881"/>
      </dsp:txXfrm>
    </dsp:sp>
    <dsp:sp modelId="{75CEDCFB-2567-41F2-AE79-58A5C58EFAA8}">
      <dsp:nvSpPr>
        <dsp:cNvPr id="0" name=""/>
        <dsp:cNvSpPr/>
      </dsp:nvSpPr>
      <dsp:spPr>
        <a:xfrm rot="11880000">
          <a:off x="2815244" y="2528562"/>
          <a:ext cx="479274" cy="35419"/>
        </a:xfrm>
        <a:custGeom>
          <a:avLst/>
          <a:gdLst/>
          <a:ahLst/>
          <a:cxnLst/>
          <a:rect l="0" t="0" r="0" b="0"/>
          <a:pathLst>
            <a:path>
              <a:moveTo>
                <a:pt x="0" y="17709"/>
              </a:moveTo>
              <a:lnTo>
                <a:pt x="479274" y="17709"/>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42900" y="2534291"/>
        <a:ext cx="23963" cy="23963"/>
      </dsp:txXfrm>
    </dsp:sp>
    <dsp:sp modelId="{A259AE1A-FFDB-4460-8783-2497BE81AEFE}">
      <dsp:nvSpPr>
        <dsp:cNvPr id="0" name=""/>
        <dsp:cNvSpPr/>
      </dsp:nvSpPr>
      <dsp:spPr>
        <a:xfrm>
          <a:off x="1276458" y="1431938"/>
          <a:ext cx="1589409" cy="1589409"/>
        </a:xfrm>
        <a:prstGeom prst="ellipse">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What </a:t>
          </a:r>
        </a:p>
      </dsp:txBody>
      <dsp:txXfrm>
        <a:off x="1509222" y="1664702"/>
        <a:ext cx="1123881" cy="1123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7F93-E2F5-44E4-A0D1-6B4899A7C74A}">
      <dsp:nvSpPr>
        <dsp:cNvPr id="0" name=""/>
        <dsp:cNvSpPr/>
      </dsp:nvSpPr>
      <dsp:spPr>
        <a:xfrm>
          <a:off x="3303909" y="1933669"/>
          <a:ext cx="1469381" cy="1469381"/>
        </a:xfrm>
        <a:prstGeom prst="ellipse">
          <a:avLst/>
        </a:prstGeom>
        <a:blipFill rotWithShape="1">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OH Challenge</a:t>
          </a:r>
        </a:p>
      </dsp:txBody>
      <dsp:txXfrm>
        <a:off x="3519095" y="2148855"/>
        <a:ext cx="1039009" cy="1039009"/>
      </dsp:txXfrm>
    </dsp:sp>
    <dsp:sp modelId="{53EF37BF-557A-464E-B36F-16D5D0F8425C}">
      <dsp:nvSpPr>
        <dsp:cNvPr id="0" name=""/>
        <dsp:cNvSpPr/>
      </dsp:nvSpPr>
      <dsp:spPr>
        <a:xfrm rot="16200000">
          <a:off x="3816594" y="1695291"/>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7499" y="1700563"/>
        <a:ext cx="22200" cy="22200"/>
      </dsp:txXfrm>
    </dsp:sp>
    <dsp:sp modelId="{F69B2875-C4C6-4429-A28F-BFF0D19F95E8}">
      <dsp:nvSpPr>
        <dsp:cNvPr id="0" name=""/>
        <dsp:cNvSpPr/>
      </dsp:nvSpPr>
      <dsp:spPr>
        <a:xfrm>
          <a:off x="3303909" y="20276"/>
          <a:ext cx="1469381" cy="1469381"/>
        </a:xfrm>
        <a:prstGeom prst="ellips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Who</a:t>
          </a:r>
        </a:p>
      </dsp:txBody>
      <dsp:txXfrm>
        <a:off x="3519095" y="235462"/>
        <a:ext cx="1039009" cy="1039009"/>
      </dsp:txXfrm>
    </dsp:sp>
    <dsp:sp modelId="{89DD5572-7087-4511-BD5F-AF62CD15847F}">
      <dsp:nvSpPr>
        <dsp:cNvPr id="0" name=""/>
        <dsp:cNvSpPr/>
      </dsp:nvSpPr>
      <dsp:spPr>
        <a:xfrm rot="19800000">
          <a:off x="4645117" y="2173639"/>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56023" y="2178911"/>
        <a:ext cx="22200" cy="22200"/>
      </dsp:txXfrm>
    </dsp:sp>
    <dsp:sp modelId="{29E6A8F4-23A9-4204-8848-31967D0E832E}">
      <dsp:nvSpPr>
        <dsp:cNvPr id="0" name=""/>
        <dsp:cNvSpPr/>
      </dsp:nvSpPr>
      <dsp:spPr>
        <a:xfrm>
          <a:off x="4960956" y="976973"/>
          <a:ext cx="1469381" cy="1469381"/>
        </a:xfrm>
        <a:prstGeom prst="ellipse">
          <a:avLst/>
        </a:prstGeom>
        <a:blipFill rotWithShape="1">
          <a:blip xmlns:r="http://schemas.openxmlformats.org/officeDocument/2006/relationships" r:embed="rId1">
            <a:duotone>
              <a:schemeClr val="accent2">
                <a:hueOff val="672631"/>
                <a:satOff val="-714"/>
                <a:lumOff val="549"/>
                <a:alphaOff val="0"/>
                <a:shade val="74000"/>
                <a:satMod val="130000"/>
                <a:lumMod val="90000"/>
              </a:schemeClr>
              <a:schemeClr val="accent2">
                <a:hueOff val="672631"/>
                <a:satOff val="-714"/>
                <a:lumOff val="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Where</a:t>
          </a:r>
        </a:p>
      </dsp:txBody>
      <dsp:txXfrm>
        <a:off x="5176142" y="1192159"/>
        <a:ext cx="1039009" cy="1039009"/>
      </dsp:txXfrm>
    </dsp:sp>
    <dsp:sp modelId="{219E8BB2-BD83-40A7-9705-CDEA867121E0}">
      <dsp:nvSpPr>
        <dsp:cNvPr id="0" name=""/>
        <dsp:cNvSpPr/>
      </dsp:nvSpPr>
      <dsp:spPr>
        <a:xfrm rot="1800000">
          <a:off x="4645117" y="3130336"/>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56023" y="3135608"/>
        <a:ext cx="22200" cy="22200"/>
      </dsp:txXfrm>
    </dsp:sp>
    <dsp:sp modelId="{6FE8D59B-3012-4A8B-8FDF-E075DE97337B}">
      <dsp:nvSpPr>
        <dsp:cNvPr id="0" name=""/>
        <dsp:cNvSpPr/>
      </dsp:nvSpPr>
      <dsp:spPr>
        <a:xfrm>
          <a:off x="4960956" y="2890366"/>
          <a:ext cx="1469381" cy="1469381"/>
        </a:xfrm>
        <a:prstGeom prst="ellipse">
          <a:avLst/>
        </a:prstGeom>
        <a:blipFill rotWithShape="1">
          <a:blip xmlns:r="http://schemas.openxmlformats.org/officeDocument/2006/relationships" r:embed="rId1">
            <a:duotone>
              <a:schemeClr val="accent2">
                <a:hueOff val="1345262"/>
                <a:satOff val="-1429"/>
                <a:lumOff val="1098"/>
                <a:alphaOff val="0"/>
                <a:shade val="74000"/>
                <a:satMod val="130000"/>
                <a:lumMod val="90000"/>
              </a:schemeClr>
              <a:schemeClr val="accent2">
                <a:hueOff val="1345262"/>
                <a:satOff val="-1429"/>
                <a:lumOff val="10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When</a:t>
          </a:r>
        </a:p>
      </dsp:txBody>
      <dsp:txXfrm>
        <a:off x="5176142" y="3105552"/>
        <a:ext cx="1039009" cy="1039009"/>
      </dsp:txXfrm>
    </dsp:sp>
    <dsp:sp modelId="{141EFDDF-165A-4412-8657-4AD3F9C58067}">
      <dsp:nvSpPr>
        <dsp:cNvPr id="0" name=""/>
        <dsp:cNvSpPr/>
      </dsp:nvSpPr>
      <dsp:spPr>
        <a:xfrm rot="5400000">
          <a:off x="3816594" y="3608684"/>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27499" y="3613956"/>
        <a:ext cx="22200" cy="22200"/>
      </dsp:txXfrm>
    </dsp:sp>
    <dsp:sp modelId="{DDA90630-DE9F-4E84-8C42-93EA504F1AC4}">
      <dsp:nvSpPr>
        <dsp:cNvPr id="0" name=""/>
        <dsp:cNvSpPr/>
      </dsp:nvSpPr>
      <dsp:spPr>
        <a:xfrm>
          <a:off x="3303909" y="3847063"/>
          <a:ext cx="1469381" cy="1469381"/>
        </a:xfrm>
        <a:prstGeom prst="ellipse">
          <a:avLst/>
        </a:prstGeom>
        <a:blipFill rotWithShape="1">
          <a:blip xmlns:r="http://schemas.openxmlformats.org/officeDocument/2006/relationships" r:embed="rId1">
            <a:duotone>
              <a:schemeClr val="accent2">
                <a:hueOff val="2017893"/>
                <a:satOff val="-2143"/>
                <a:lumOff val="1647"/>
                <a:alphaOff val="0"/>
                <a:shade val="74000"/>
                <a:satMod val="130000"/>
                <a:lumMod val="90000"/>
              </a:schemeClr>
              <a:schemeClr val="accent2">
                <a:hueOff val="2017893"/>
                <a:satOff val="-2143"/>
                <a:lumOff val="1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How</a:t>
          </a:r>
        </a:p>
      </dsp:txBody>
      <dsp:txXfrm>
        <a:off x="3519095" y="4062249"/>
        <a:ext cx="1039009" cy="1039009"/>
      </dsp:txXfrm>
    </dsp:sp>
    <dsp:sp modelId="{75CEDCFB-2567-41F2-AE79-58A5C58EFAA8}">
      <dsp:nvSpPr>
        <dsp:cNvPr id="0" name=""/>
        <dsp:cNvSpPr/>
      </dsp:nvSpPr>
      <dsp:spPr>
        <a:xfrm rot="9000000">
          <a:off x="2988070" y="3130336"/>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98976" y="3135608"/>
        <a:ext cx="22200" cy="22200"/>
      </dsp:txXfrm>
    </dsp:sp>
    <dsp:sp modelId="{A259AE1A-FFDB-4460-8783-2497BE81AEFE}">
      <dsp:nvSpPr>
        <dsp:cNvPr id="0" name=""/>
        <dsp:cNvSpPr/>
      </dsp:nvSpPr>
      <dsp:spPr>
        <a:xfrm>
          <a:off x="1646862" y="2890366"/>
          <a:ext cx="1469381" cy="1469381"/>
        </a:xfrm>
        <a:prstGeom prst="ellipse">
          <a:avLst/>
        </a:prstGeom>
        <a:blipFill rotWithShape="1">
          <a:blip xmlns:r="http://schemas.openxmlformats.org/officeDocument/2006/relationships" r:embed="rId1">
            <a:duotone>
              <a:schemeClr val="accent2">
                <a:hueOff val="2690524"/>
                <a:satOff val="-2858"/>
                <a:lumOff val="2196"/>
                <a:alphaOff val="0"/>
                <a:shade val="74000"/>
                <a:satMod val="130000"/>
                <a:lumMod val="90000"/>
              </a:schemeClr>
              <a:schemeClr val="accent2">
                <a:hueOff val="2690524"/>
                <a:satOff val="-2858"/>
                <a:lumOff val="219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What </a:t>
          </a:r>
        </a:p>
      </dsp:txBody>
      <dsp:txXfrm>
        <a:off x="1862048" y="3105552"/>
        <a:ext cx="1039009" cy="1039009"/>
      </dsp:txXfrm>
    </dsp:sp>
    <dsp:sp modelId="{9CD3585E-D362-4DB6-A54A-309C72ECC08B}">
      <dsp:nvSpPr>
        <dsp:cNvPr id="0" name=""/>
        <dsp:cNvSpPr/>
      </dsp:nvSpPr>
      <dsp:spPr>
        <a:xfrm rot="12600000">
          <a:off x="2988070" y="2173639"/>
          <a:ext cx="444011" cy="32745"/>
        </a:xfrm>
        <a:custGeom>
          <a:avLst/>
          <a:gdLst/>
          <a:ahLst/>
          <a:cxnLst/>
          <a:rect l="0" t="0" r="0" b="0"/>
          <a:pathLst>
            <a:path>
              <a:moveTo>
                <a:pt x="0" y="16372"/>
              </a:moveTo>
              <a:lnTo>
                <a:pt x="444011" y="16372"/>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98976" y="2178911"/>
        <a:ext cx="22200" cy="22200"/>
      </dsp:txXfrm>
    </dsp:sp>
    <dsp:sp modelId="{7D4ABBCB-54C4-4B7F-B160-81DF78536C32}">
      <dsp:nvSpPr>
        <dsp:cNvPr id="0" name=""/>
        <dsp:cNvSpPr/>
      </dsp:nvSpPr>
      <dsp:spPr>
        <a:xfrm>
          <a:off x="1646862" y="976973"/>
          <a:ext cx="1469381" cy="1469381"/>
        </a:xfrm>
        <a:prstGeom prst="ellipse">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Why</a:t>
          </a:r>
        </a:p>
      </dsp:txBody>
      <dsp:txXfrm>
        <a:off x="1862048" y="1192159"/>
        <a:ext cx="1039009" cy="1039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96C11-C06A-4631-8E22-182F97DDB005}">
      <dsp:nvSpPr>
        <dsp:cNvPr id="0" name=""/>
        <dsp:cNvSpPr/>
      </dsp:nvSpPr>
      <dsp:spPr>
        <a:xfrm>
          <a:off x="3794472" y="2331174"/>
          <a:ext cx="1357451"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WICKED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PROBLEMS</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3993266" y="2529968"/>
        <a:ext cx="959863" cy="959863"/>
      </dsp:txXfrm>
    </dsp:sp>
    <dsp:sp modelId="{58F16488-C984-401D-97B7-B6E52DFA35E1}">
      <dsp:nvSpPr>
        <dsp:cNvPr id="0" name=""/>
        <dsp:cNvSpPr/>
      </dsp:nvSpPr>
      <dsp:spPr>
        <a:xfrm rot="16380603">
          <a:off x="4061233" y="1846876"/>
          <a:ext cx="944825" cy="26946"/>
        </a:xfrm>
        <a:custGeom>
          <a:avLst/>
          <a:gdLst/>
          <a:ahLst/>
          <a:cxnLst/>
          <a:rect l="0" t="0" r="0" b="0"/>
          <a:pathLst>
            <a:path>
              <a:moveTo>
                <a:pt x="0" y="13473"/>
              </a:moveTo>
              <a:lnTo>
                <a:pt x="944825"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10025" y="1836729"/>
        <a:ext cx="47241" cy="47241"/>
      </dsp:txXfrm>
    </dsp:sp>
    <dsp:sp modelId="{4A4F601A-51B4-4196-B965-7A9493B06208}">
      <dsp:nvSpPr>
        <dsp:cNvPr id="0" name=""/>
        <dsp:cNvSpPr/>
      </dsp:nvSpPr>
      <dsp:spPr>
        <a:xfrm>
          <a:off x="3459601" y="31473"/>
          <a:ext cx="2269047"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Difficult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to Define</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3791895" y="230267"/>
        <a:ext cx="1604459" cy="959863"/>
      </dsp:txXfrm>
    </dsp:sp>
    <dsp:sp modelId="{C66275CF-7039-4772-9D2B-00AB71D899A1}">
      <dsp:nvSpPr>
        <dsp:cNvPr id="0" name=""/>
        <dsp:cNvSpPr/>
      </dsp:nvSpPr>
      <dsp:spPr>
        <a:xfrm rot="19564227">
          <a:off x="4955523" y="2352616"/>
          <a:ext cx="949399" cy="26946"/>
        </a:xfrm>
        <a:custGeom>
          <a:avLst/>
          <a:gdLst/>
          <a:ahLst/>
          <a:cxnLst/>
          <a:rect l="0" t="0" r="0" b="0"/>
          <a:pathLst>
            <a:path>
              <a:moveTo>
                <a:pt x="0" y="13473"/>
              </a:moveTo>
              <a:lnTo>
                <a:pt x="949399"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06488" y="2342354"/>
        <a:ext cx="47469" cy="47469"/>
      </dsp:txXfrm>
    </dsp:sp>
    <dsp:sp modelId="{26F942B0-A1D0-49FC-B891-A0F025304C5D}">
      <dsp:nvSpPr>
        <dsp:cNvPr id="0" name=""/>
        <dsp:cNvSpPr/>
      </dsp:nvSpPr>
      <dsp:spPr>
        <a:xfrm>
          <a:off x="5365552" y="895669"/>
          <a:ext cx="2483049"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Inter-</a:t>
          </a:r>
          <a:r>
            <a:rPr kumimoji="0" lang="en-AU" altLang="en-US" sz="1200" b="1" i="0" u="none" strike="noStrike" kern="1200" cap="none" normalizeH="0" baseline="0" dirty="0" err="1">
              <a:ln>
                <a:noFill/>
              </a:ln>
              <a:solidFill>
                <a:schemeClr val="tx1"/>
              </a:solidFill>
              <a:effectLst/>
              <a:latin typeface="Arial" pitchFamily="34" charset="0"/>
              <a:cs typeface="Angsana New" pitchFamily="18" charset="-34"/>
            </a:rPr>
            <a:t>dependances</a:t>
          </a:r>
          <a:endParaRPr kumimoji="0" lang="en-AU" altLang="en-US" sz="1200" b="1" i="0" u="none" strike="noStrike" kern="1200" cap="none" normalizeH="0" baseline="0" dirty="0">
            <a:ln>
              <a:noFill/>
            </a:ln>
            <a:solidFill>
              <a:schemeClr val="tx1"/>
            </a:solidFill>
            <a:effectLst/>
            <a:latin typeface="Arial" pitchFamily="34" charset="0"/>
            <a:cs typeface="Angsana New" pitchFamily="18" charset="-3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Multi-causal</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5729186" y="1094463"/>
        <a:ext cx="1755781" cy="959863"/>
      </dsp:txXfrm>
    </dsp:sp>
    <dsp:sp modelId="{9C854C5E-C2DD-4AAF-926B-FF7636B5A2EB}">
      <dsp:nvSpPr>
        <dsp:cNvPr id="0" name=""/>
        <dsp:cNvSpPr/>
      </dsp:nvSpPr>
      <dsp:spPr>
        <a:xfrm>
          <a:off x="5151923" y="2996426"/>
          <a:ext cx="395795" cy="26946"/>
        </a:xfrm>
        <a:custGeom>
          <a:avLst/>
          <a:gdLst/>
          <a:ahLst/>
          <a:cxnLst/>
          <a:rect l="0" t="0" r="0" b="0"/>
          <a:pathLst>
            <a:path>
              <a:moveTo>
                <a:pt x="0" y="13473"/>
              </a:moveTo>
              <a:lnTo>
                <a:pt x="395795"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39926" y="3000005"/>
        <a:ext cx="19789" cy="19789"/>
      </dsp:txXfrm>
    </dsp:sp>
    <dsp:sp modelId="{944C8765-567A-4509-979D-B4A831CFDDDC}">
      <dsp:nvSpPr>
        <dsp:cNvPr id="0" name=""/>
        <dsp:cNvSpPr/>
      </dsp:nvSpPr>
      <dsp:spPr>
        <a:xfrm>
          <a:off x="5547719" y="2331174"/>
          <a:ext cx="2511854"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kern="1200" cap="none" normalizeH="0" baseline="0" dirty="0">
              <a:ln>
                <a:noFill/>
              </a:ln>
              <a:solidFill>
                <a:schemeClr val="tx1"/>
              </a:solidFill>
              <a:effectLst/>
              <a:latin typeface="Arial" pitchFamily="34" charset="0"/>
              <a:cs typeface="Angsana New" pitchFamily="18" charset="-34"/>
            </a:rPr>
            <a:t>Solutions Can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kern="1200" cap="none" normalizeH="0" baseline="0" dirty="0">
              <a:ln>
                <a:noFill/>
              </a:ln>
              <a:solidFill>
                <a:schemeClr val="tx1"/>
              </a:solidFill>
              <a:effectLst/>
              <a:latin typeface="Arial" pitchFamily="34" charset="0"/>
              <a:cs typeface="Angsana New" pitchFamily="18" charset="-34"/>
            </a:rPr>
            <a:t>Lead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kern="1200" cap="none" normalizeH="0" baseline="0" dirty="0">
              <a:ln>
                <a:noFill/>
              </a:ln>
              <a:solidFill>
                <a:schemeClr val="tx1"/>
              </a:solidFill>
              <a:effectLst/>
              <a:latin typeface="Arial" pitchFamily="34" charset="0"/>
              <a:cs typeface="Angsana New" pitchFamily="18" charset="-34"/>
            </a:rPr>
            <a:t>Unforeseen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000" b="1" i="0" u="none" strike="noStrike" kern="1200" cap="none" normalizeH="0" baseline="0" dirty="0">
              <a:ln>
                <a:noFill/>
              </a:ln>
              <a:solidFill>
                <a:schemeClr val="tx1"/>
              </a:solidFill>
              <a:effectLst/>
              <a:latin typeface="Arial" pitchFamily="34" charset="0"/>
              <a:cs typeface="Angsana New" pitchFamily="18" charset="-34"/>
            </a:rPr>
            <a:t>Consequences</a:t>
          </a:r>
          <a:endParaRPr kumimoji="0" lang="en-US" altLang="en-US" sz="1000" b="1" i="0" u="none" strike="noStrike" kern="1200" cap="none" normalizeH="0" baseline="0" dirty="0">
            <a:ln>
              <a:noFill/>
            </a:ln>
            <a:solidFill>
              <a:schemeClr val="tx1"/>
            </a:solidFill>
            <a:effectLst/>
            <a:latin typeface="Arial" pitchFamily="34" charset="0"/>
            <a:cs typeface="Angsana New" pitchFamily="18" charset="-34"/>
          </a:endParaRPr>
        </a:p>
      </dsp:txBody>
      <dsp:txXfrm>
        <a:off x="5915572" y="2529968"/>
        <a:ext cx="1776148" cy="959863"/>
      </dsp:txXfrm>
    </dsp:sp>
    <dsp:sp modelId="{7B8E5640-6A87-4270-AFE6-73444503869C}">
      <dsp:nvSpPr>
        <dsp:cNvPr id="0" name=""/>
        <dsp:cNvSpPr/>
      </dsp:nvSpPr>
      <dsp:spPr>
        <a:xfrm rot="2217051">
          <a:off x="4935124" y="3645297"/>
          <a:ext cx="801385" cy="26946"/>
        </a:xfrm>
        <a:custGeom>
          <a:avLst/>
          <a:gdLst/>
          <a:ahLst/>
          <a:cxnLst/>
          <a:rect l="0" t="0" r="0" b="0"/>
          <a:pathLst>
            <a:path>
              <a:moveTo>
                <a:pt x="0" y="13473"/>
              </a:moveTo>
              <a:lnTo>
                <a:pt x="801385"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5782" y="3638735"/>
        <a:ext cx="40069" cy="40069"/>
      </dsp:txXfrm>
    </dsp:sp>
    <dsp:sp modelId="{212AF86C-5C35-4B5F-ADDD-82F951C21C0C}">
      <dsp:nvSpPr>
        <dsp:cNvPr id="0" name=""/>
        <dsp:cNvSpPr/>
      </dsp:nvSpPr>
      <dsp:spPr>
        <a:xfrm>
          <a:off x="5227701" y="3752119"/>
          <a:ext cx="2269047"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No Clear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Solution</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5559995" y="3950913"/>
        <a:ext cx="1604459" cy="959863"/>
      </dsp:txXfrm>
    </dsp:sp>
    <dsp:sp modelId="{9943FCEA-A0E1-4CDF-B031-C1961F985DC6}">
      <dsp:nvSpPr>
        <dsp:cNvPr id="0" name=""/>
        <dsp:cNvSpPr/>
      </dsp:nvSpPr>
      <dsp:spPr>
        <a:xfrm rot="5503275">
          <a:off x="3957319" y="4155672"/>
          <a:ext cx="962086" cy="26946"/>
        </a:xfrm>
        <a:custGeom>
          <a:avLst/>
          <a:gdLst/>
          <a:ahLst/>
          <a:cxnLst/>
          <a:rect l="0" t="0" r="0" b="0"/>
          <a:pathLst>
            <a:path>
              <a:moveTo>
                <a:pt x="0" y="13473"/>
              </a:moveTo>
              <a:lnTo>
                <a:pt x="962086"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414310" y="4145093"/>
        <a:ext cx="48104" cy="48104"/>
      </dsp:txXfrm>
    </dsp:sp>
    <dsp:sp modelId="{1479B4FC-6991-43DD-A827-8060139DF304}">
      <dsp:nvSpPr>
        <dsp:cNvPr id="0" name=""/>
        <dsp:cNvSpPr/>
      </dsp:nvSpPr>
      <dsp:spPr>
        <a:xfrm>
          <a:off x="3268996" y="4649861"/>
          <a:ext cx="2269047"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Socially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Complex</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3601290" y="4848655"/>
        <a:ext cx="1604459" cy="959863"/>
      </dsp:txXfrm>
    </dsp:sp>
    <dsp:sp modelId="{E7C298ED-2088-4551-A0A9-45EBB7C17698}">
      <dsp:nvSpPr>
        <dsp:cNvPr id="0" name=""/>
        <dsp:cNvSpPr/>
      </dsp:nvSpPr>
      <dsp:spPr>
        <a:xfrm rot="8672683">
          <a:off x="2998787" y="3684724"/>
          <a:ext cx="1015714" cy="26946"/>
        </a:xfrm>
        <a:custGeom>
          <a:avLst/>
          <a:gdLst/>
          <a:ahLst/>
          <a:cxnLst/>
          <a:rect l="0" t="0" r="0" b="0"/>
          <a:pathLst>
            <a:path>
              <a:moveTo>
                <a:pt x="0" y="13473"/>
              </a:moveTo>
              <a:lnTo>
                <a:pt x="1015714"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81252" y="3672805"/>
        <a:ext cx="50785" cy="50785"/>
      </dsp:txXfrm>
    </dsp:sp>
    <dsp:sp modelId="{1D725BF4-E38F-4081-A141-891328A0FEFC}">
      <dsp:nvSpPr>
        <dsp:cNvPr id="0" name=""/>
        <dsp:cNvSpPr/>
      </dsp:nvSpPr>
      <dsp:spPr>
        <a:xfrm>
          <a:off x="1228670" y="3833742"/>
          <a:ext cx="2269047"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Involve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Changing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Behavior</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1560964" y="4032536"/>
        <a:ext cx="1604459" cy="959863"/>
      </dsp:txXfrm>
    </dsp:sp>
    <dsp:sp modelId="{2A848A52-34FF-4ECC-913A-AD0EDDFD6C29}">
      <dsp:nvSpPr>
        <dsp:cNvPr id="0" name=""/>
        <dsp:cNvSpPr/>
      </dsp:nvSpPr>
      <dsp:spPr>
        <a:xfrm rot="10800000">
          <a:off x="3320037" y="2996426"/>
          <a:ext cx="474435" cy="26946"/>
        </a:xfrm>
        <a:custGeom>
          <a:avLst/>
          <a:gdLst/>
          <a:ahLst/>
          <a:cxnLst/>
          <a:rect l="0" t="0" r="0" b="0"/>
          <a:pathLst>
            <a:path>
              <a:moveTo>
                <a:pt x="0" y="13473"/>
              </a:moveTo>
              <a:lnTo>
                <a:pt x="474435"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545394" y="2998039"/>
        <a:ext cx="23721" cy="23721"/>
      </dsp:txXfrm>
    </dsp:sp>
    <dsp:sp modelId="{3D9B4B0E-C4EC-4F45-9B08-A113C7504BEA}">
      <dsp:nvSpPr>
        <dsp:cNvPr id="0" name=""/>
        <dsp:cNvSpPr/>
      </dsp:nvSpPr>
      <dsp:spPr>
        <a:xfrm>
          <a:off x="1050990" y="2331174"/>
          <a:ext cx="2269047"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Cross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Organizational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Boundaries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Responsibilities</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1383284" y="2529968"/>
        <a:ext cx="1604459" cy="959863"/>
      </dsp:txXfrm>
    </dsp:sp>
    <dsp:sp modelId="{5345EF81-874D-4ADC-B93C-81AE09C51690}">
      <dsp:nvSpPr>
        <dsp:cNvPr id="0" name=""/>
        <dsp:cNvSpPr/>
      </dsp:nvSpPr>
      <dsp:spPr>
        <a:xfrm rot="13075749">
          <a:off x="3120789" y="2298455"/>
          <a:ext cx="913530" cy="26946"/>
        </a:xfrm>
        <a:custGeom>
          <a:avLst/>
          <a:gdLst/>
          <a:ahLst/>
          <a:cxnLst/>
          <a:rect l="0" t="0" r="0" b="0"/>
          <a:pathLst>
            <a:path>
              <a:moveTo>
                <a:pt x="0" y="13473"/>
              </a:moveTo>
              <a:lnTo>
                <a:pt x="913530" y="1347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554717" y="2289090"/>
        <a:ext cx="45676" cy="45676"/>
      </dsp:txXfrm>
    </dsp:sp>
    <dsp:sp modelId="{409A5FC9-0157-4636-974F-67CC31037F94}">
      <dsp:nvSpPr>
        <dsp:cNvPr id="0" name=""/>
        <dsp:cNvSpPr/>
      </dsp:nvSpPr>
      <dsp:spPr>
        <a:xfrm>
          <a:off x="1391895" y="814057"/>
          <a:ext cx="2269047" cy="13574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Problematic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Due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Weak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kern="1200" cap="none" normalizeH="0" baseline="0" dirty="0">
              <a:ln>
                <a:noFill/>
              </a:ln>
              <a:solidFill>
                <a:schemeClr val="tx1"/>
              </a:solidFill>
              <a:effectLst/>
              <a:latin typeface="Arial" pitchFamily="34" charset="0"/>
              <a:cs typeface="Angsana New" pitchFamily="18" charset="-34"/>
            </a:rPr>
            <a:t>Policies</a:t>
          </a:r>
          <a:endParaRPr kumimoji="0" lang="en-US" altLang="en-US" sz="1200" b="1" i="0" u="none" strike="noStrike" kern="1200" cap="none" normalizeH="0" baseline="0" dirty="0">
            <a:ln>
              <a:noFill/>
            </a:ln>
            <a:solidFill>
              <a:schemeClr val="tx1"/>
            </a:solidFill>
            <a:effectLst/>
            <a:latin typeface="Arial" pitchFamily="34" charset="0"/>
            <a:cs typeface="Angsana New" pitchFamily="18" charset="-34"/>
          </a:endParaRPr>
        </a:p>
      </dsp:txBody>
      <dsp:txXfrm>
        <a:off x="1724189" y="1012851"/>
        <a:ext cx="1604459" cy="95986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7C552-CF4B-46FA-A0A6-CD22A870E475}" type="datetimeFigureOut">
              <a:rPr lang="en-US" smtClean="0"/>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the definition agreed when the World Health Organization was created just after World War II.</a:t>
            </a:r>
          </a:p>
          <a:p>
            <a:endParaRPr lang="en-US" altLang="en-US"/>
          </a:p>
          <a:p>
            <a:r>
              <a:rPr lang="en-US" altLang="en-US"/>
              <a:t>Look how broad a definition of “HEALTH” they described!</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1B44B5-7F31-46B0-985C-7BA9349FD6C6}" type="slidenum">
              <a:rPr lang="en-US" altLang="en-US" smtClean="0"/>
              <a:pPr eaLnBrk="1" hangingPunct="1"/>
              <a:t>3</a:t>
            </a:fld>
            <a:endParaRPr lang="en-US" altLang="en-US"/>
          </a:p>
        </p:txBody>
      </p:sp>
    </p:spTree>
    <p:extLst>
      <p:ext uri="{BB962C8B-B14F-4D97-AF65-F5344CB8AC3E}">
        <p14:creationId xmlns:p14="http://schemas.microsoft.com/office/powerpoint/2010/main" val="354436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FF3E2C-7C90-48AD-B4E0-F76F862ECB24}" type="slidenum">
              <a:rPr lang="en-US" smtClean="0"/>
              <a:pPr>
                <a:defRPr/>
              </a:pPr>
              <a:t>6</a:t>
            </a:fld>
            <a:endParaRPr lang="en-US"/>
          </a:p>
        </p:txBody>
      </p:sp>
    </p:spTree>
    <p:extLst>
      <p:ext uri="{BB962C8B-B14F-4D97-AF65-F5344CB8AC3E}">
        <p14:creationId xmlns:p14="http://schemas.microsoft.com/office/powerpoint/2010/main" val="145110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 narration.  Show slide and move to the next slide.</a:t>
            </a:r>
          </a:p>
          <a:p>
            <a:endParaRPr lang="en-GB" dirty="0"/>
          </a:p>
        </p:txBody>
      </p:sp>
      <p:sp>
        <p:nvSpPr>
          <p:cNvPr id="4" name="Slide Number Placeholder 3"/>
          <p:cNvSpPr>
            <a:spLocks noGrp="1"/>
          </p:cNvSpPr>
          <p:nvPr>
            <p:ph type="sldNum" sz="quarter" idx="10"/>
          </p:nvPr>
        </p:nvSpPr>
        <p:spPr/>
        <p:txBody>
          <a:bodyPr/>
          <a:lstStyle/>
          <a:p>
            <a:pPr>
              <a:defRPr/>
            </a:pPr>
            <a:fld id="{42BA41DE-69DD-4F1A-AA00-33B06A2E076F}" type="slidenum">
              <a:rPr lang="en-US" altLang="zh-CN" smtClean="0"/>
              <a:pPr>
                <a:defRPr/>
              </a:pPr>
              <a:t>17</a:t>
            </a:fld>
            <a:endParaRPr lang="en-US" altLang="zh-CN"/>
          </a:p>
        </p:txBody>
      </p:sp>
    </p:spTree>
    <p:extLst>
      <p:ext uri="{BB962C8B-B14F-4D97-AF65-F5344CB8AC3E}">
        <p14:creationId xmlns:p14="http://schemas.microsoft.com/office/powerpoint/2010/main" val="165280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2BA41DE-69DD-4F1A-AA00-33B06A2E076F}" type="slidenum">
              <a:rPr lang="en-US" altLang="zh-CN" smtClean="0"/>
              <a:pPr>
                <a:defRPr/>
              </a:pPr>
              <a:t>21</a:t>
            </a:fld>
            <a:endParaRPr lang="en-US" altLang="zh-CN"/>
          </a:p>
        </p:txBody>
      </p:sp>
    </p:spTree>
    <p:extLst>
      <p:ext uri="{BB962C8B-B14F-4D97-AF65-F5344CB8AC3E}">
        <p14:creationId xmlns:p14="http://schemas.microsoft.com/office/powerpoint/2010/main" val="339546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华文细黑" pitchFamily="2" charset="-122"/>
                <a:cs typeface="+mn-cs"/>
              </a:rPr>
              <a:t>Have participants form teams around the challenge that interests them. If a large group of participants wants to work on the same challenge, divide the group into two smaller groups. Groups of five to eight participants are optimal. </a:t>
            </a:r>
            <a:endParaRPr lang="en-GB" sz="1200" kern="1200" dirty="0">
              <a:solidFill>
                <a:schemeClr val="tx1"/>
              </a:solidFill>
              <a:effectLst/>
              <a:latin typeface="Arial" charset="0"/>
              <a:ea typeface="华文细黑" pitchFamily="2" charset="-122"/>
              <a:cs typeface="+mn-cs"/>
            </a:endParaRPr>
          </a:p>
          <a:p>
            <a:r>
              <a:rPr lang="en-US" sz="1200" kern="1200" dirty="0">
                <a:solidFill>
                  <a:schemeClr val="tx1"/>
                </a:solidFill>
                <a:effectLst/>
                <a:latin typeface="Arial" charset="0"/>
                <a:ea typeface="华文细黑" pitchFamily="2" charset="-122"/>
                <a:cs typeface="+mn-cs"/>
              </a:rPr>
              <a:t> </a:t>
            </a:r>
            <a:endParaRPr lang="en-GB" sz="1200" kern="1200" dirty="0">
              <a:solidFill>
                <a:schemeClr val="tx1"/>
              </a:solidFill>
              <a:effectLst/>
              <a:latin typeface="Arial" charset="0"/>
              <a:ea typeface="华文细黑" pitchFamily="2" charset="-122"/>
              <a:cs typeface="+mn-cs"/>
            </a:endParaRPr>
          </a:p>
          <a:p>
            <a:r>
              <a:rPr lang="en-US" sz="1200" kern="1200" dirty="0">
                <a:solidFill>
                  <a:schemeClr val="tx1"/>
                </a:solidFill>
                <a:effectLst/>
                <a:latin typeface="Arial" charset="0"/>
                <a:ea typeface="华文细黑" pitchFamily="2" charset="-122"/>
                <a:cs typeface="+mn-cs"/>
              </a:rPr>
              <a:t>Students should use systems thinking to explore the challenge they selected. They should consider the following questions and also propose solutions to the challenge. Each team should create a poster capturing this information to present during the next class meeting. </a:t>
            </a:r>
            <a:endParaRPr lang="en-GB" sz="1200" kern="1200" dirty="0">
              <a:solidFill>
                <a:schemeClr val="tx1"/>
              </a:solidFill>
              <a:effectLst/>
              <a:latin typeface="Arial" charset="0"/>
              <a:ea typeface="华文细黑" pitchFamily="2" charset="-122"/>
              <a:cs typeface="+mn-cs"/>
            </a:endParaRPr>
          </a:p>
          <a:p>
            <a:endParaRPr lang="en-GB" dirty="0"/>
          </a:p>
        </p:txBody>
      </p:sp>
      <p:sp>
        <p:nvSpPr>
          <p:cNvPr id="4" name="Slide Number Placeholder 3"/>
          <p:cNvSpPr>
            <a:spLocks noGrp="1"/>
          </p:cNvSpPr>
          <p:nvPr>
            <p:ph type="sldNum" sz="quarter" idx="10"/>
          </p:nvPr>
        </p:nvSpPr>
        <p:spPr/>
        <p:txBody>
          <a:bodyPr/>
          <a:lstStyle/>
          <a:p>
            <a:pPr>
              <a:defRPr/>
            </a:pPr>
            <a:fld id="{42BA41DE-69DD-4F1A-AA00-33B06A2E076F}" type="slidenum">
              <a:rPr lang="en-US" altLang="zh-CN" smtClean="0"/>
              <a:pPr>
                <a:defRPr/>
              </a:pPr>
              <a:t>27</a:t>
            </a:fld>
            <a:endParaRPr lang="en-US" altLang="zh-CN"/>
          </a:p>
        </p:txBody>
      </p:sp>
    </p:spTree>
    <p:extLst>
      <p:ext uri="{BB962C8B-B14F-4D97-AF65-F5344CB8AC3E}">
        <p14:creationId xmlns:p14="http://schemas.microsoft.com/office/powerpoint/2010/main" val="360368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200" dirty="0"/>
              <a:t>Horst </a:t>
            </a:r>
            <a:r>
              <a:rPr lang="en-US" sz="1200" dirty="0" err="1"/>
              <a:t>Rittel</a:t>
            </a:r>
            <a:r>
              <a:rPr lang="en-US" sz="1200" dirty="0"/>
              <a:t>, one of the first to formalize a theory of wicked problems, cites ten characteristics of these complicated social issues </a:t>
            </a:r>
            <a:r>
              <a:rPr lang="en-US" sz="1200" dirty="0" err="1"/>
              <a:t>Rittel</a:t>
            </a:r>
            <a:r>
              <a:rPr lang="en-US" sz="1200" dirty="0"/>
              <a:t>, Horst. "Dilemmas in a General Theory of Planning." Policy Sciences, 1973: 155-169.:  </a:t>
            </a:r>
          </a:p>
          <a:p>
            <a:pPr marL="228600" indent="-228600" eaLnBrk="1" hangingPunct="1">
              <a:buFont typeface="+mj-lt"/>
              <a:buAutoNum type="arabicPeriod"/>
              <a:defRPr/>
            </a:pPr>
            <a:r>
              <a:rPr lang="en-US" sz="1200" dirty="0"/>
              <a:t>Wicked problems have no definitive formulation. The problem of poverty in Texas is grossly similar but discretely different from poverty in Nairobi, so no practical characteristics describe "poverty."</a:t>
            </a:r>
          </a:p>
          <a:p>
            <a:pPr marL="228600" indent="-228600" eaLnBrk="1" hangingPunct="1">
              <a:buFont typeface="+mj-lt"/>
              <a:buAutoNum type="arabicPeriod"/>
              <a:defRPr/>
            </a:pPr>
            <a:r>
              <a:rPr lang="en-US" sz="1200" dirty="0"/>
              <a:t>It's hard, maybe impossible, to measure or claim success with wicked problems because they bleed into one another, unlike the boundaries of traditional design problems that can be articulated or defined.</a:t>
            </a:r>
          </a:p>
          <a:p>
            <a:pPr marL="228600" indent="-228600" eaLnBrk="1" hangingPunct="1">
              <a:buFont typeface="+mj-lt"/>
              <a:buAutoNum type="arabicPeriod"/>
              <a:defRPr/>
            </a:pPr>
            <a:r>
              <a:rPr lang="en-US" sz="1200" dirty="0"/>
              <a:t>Solutions to wicked problems can be only good or bad, not true or false. There is no idealized end state to arrive at, and so approaches to wicked problems should be tractable ways to </a:t>
            </a:r>
            <a:r>
              <a:rPr lang="en-US" sz="1200" i="1" dirty="0"/>
              <a:t>improve</a:t>
            </a:r>
            <a:r>
              <a:rPr lang="en-US" sz="1200" dirty="0"/>
              <a:t> a situation rather than solve it.</a:t>
            </a:r>
          </a:p>
          <a:p>
            <a:pPr marL="228600" indent="-228600" eaLnBrk="1" hangingPunct="1">
              <a:buFont typeface="+mj-lt"/>
              <a:buAutoNum type="arabicPeriod"/>
              <a:defRPr/>
            </a:pPr>
            <a:r>
              <a:rPr lang="en-US" sz="1200" dirty="0"/>
              <a:t>There is no template to follow when tackling a wicked problem, although history may provide a guide. Teams that approach wicked problems must literally make things up as they go along.</a:t>
            </a:r>
          </a:p>
          <a:p>
            <a:pPr marL="228600" indent="-228600" eaLnBrk="1" hangingPunct="1">
              <a:buFont typeface="+mj-lt"/>
              <a:buAutoNum type="arabicPeriod"/>
              <a:defRPr/>
            </a:pPr>
            <a:r>
              <a:rPr lang="en-US" sz="1200" dirty="0"/>
              <a:t>There is always more than one explanation for a wicked problem, with the appropriateness of the explanation depending greatly on the individual perspective of the designer.</a:t>
            </a:r>
          </a:p>
          <a:p>
            <a:pPr marL="228600" indent="-228600" eaLnBrk="1" hangingPunct="1">
              <a:buFont typeface="+mj-lt"/>
              <a:buAutoNum type="arabicPeriod"/>
              <a:defRPr/>
            </a:pPr>
            <a:r>
              <a:rPr lang="en-US" sz="1200" dirty="0"/>
              <a:t>Every wicked problem is a symptom of another problem. The interconnected quality of socio-economic political systems illustrates how, for example, a change in education will cause new behavior in nutrition.</a:t>
            </a:r>
          </a:p>
          <a:p>
            <a:pPr marL="228600" indent="-228600" eaLnBrk="1" hangingPunct="1">
              <a:buFont typeface="+mj-lt"/>
              <a:buAutoNum type="arabicPeriod"/>
              <a:defRPr/>
            </a:pPr>
            <a:r>
              <a:rPr lang="en-US" sz="1200" dirty="0"/>
              <a:t>No mitigation strategy for a wicked problem has a definitive scientific test because humans invented wicked problems and science exists to understand natural phenomena.</a:t>
            </a:r>
          </a:p>
          <a:p>
            <a:pPr marL="228600" indent="-228600" eaLnBrk="1" hangingPunct="1">
              <a:buFont typeface="+mj-lt"/>
              <a:buAutoNum type="arabicPeriod"/>
              <a:defRPr/>
            </a:pPr>
            <a:r>
              <a:rPr lang="en-US" sz="1200" dirty="0"/>
              <a:t>Offering a "solution" to a wicked problem frequently is a "one shot" design effort because a significant intervention changes the design space enough to minimize the ability for trial and error.</a:t>
            </a:r>
          </a:p>
          <a:p>
            <a:pPr marL="228600" indent="-228600" eaLnBrk="1" hangingPunct="1">
              <a:buFont typeface="+mj-lt"/>
              <a:buAutoNum type="arabicPeriod"/>
              <a:defRPr/>
            </a:pPr>
            <a:r>
              <a:rPr lang="en-US" sz="1200" dirty="0"/>
              <a:t>Every wicked problem is unique.</a:t>
            </a:r>
          </a:p>
          <a:p>
            <a:pPr marL="228600" indent="-228600" eaLnBrk="1" hangingPunct="1">
              <a:buFont typeface="+mj-lt"/>
              <a:buAutoNum type="arabicPeriod"/>
              <a:defRPr/>
            </a:pPr>
            <a:r>
              <a:rPr lang="en-US" sz="1200" dirty="0"/>
              <a:t>Designers attempting to address a wicked problem must be fully responsible for their actions.</a:t>
            </a:r>
          </a:p>
          <a:p>
            <a:endParaRPr lang="en-GB" dirty="0"/>
          </a:p>
        </p:txBody>
      </p:sp>
      <p:sp>
        <p:nvSpPr>
          <p:cNvPr id="4" name="Slide Number Placeholder 3"/>
          <p:cNvSpPr>
            <a:spLocks noGrp="1"/>
          </p:cNvSpPr>
          <p:nvPr>
            <p:ph type="sldNum" sz="quarter" idx="10"/>
          </p:nvPr>
        </p:nvSpPr>
        <p:spPr/>
        <p:txBody>
          <a:bodyPr/>
          <a:lstStyle/>
          <a:p>
            <a:pPr>
              <a:defRPr/>
            </a:pPr>
            <a:fld id="{42BA41DE-69DD-4F1A-AA00-33B06A2E076F}" type="slidenum">
              <a:rPr lang="en-US" altLang="zh-CN" smtClean="0"/>
              <a:pPr>
                <a:defRPr/>
              </a:pPr>
              <a:t>30</a:t>
            </a:fld>
            <a:endParaRPr lang="en-US" altLang="zh-CN"/>
          </a:p>
        </p:txBody>
      </p:sp>
    </p:spTree>
    <p:extLst>
      <p:ext uri="{BB962C8B-B14F-4D97-AF65-F5344CB8AC3E}">
        <p14:creationId xmlns:p14="http://schemas.microsoft.com/office/powerpoint/2010/main" val="121498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CEE639B-A3EB-4731-8E80-AA0454980271}" type="datetimeFigureOut">
              <a:rPr lang="en-US" smtClean="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365505C6-B05F-45A8-B3D0-80217BF92BA9}"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50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013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16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86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7169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52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989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19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8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E639B-A3EB-4731-8E80-AA0454980271}" type="datetimeFigureOut">
              <a:rPr lang="en-US" smtClean="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505C6-B05F-45A8-B3D0-80217BF92BA9}" type="slidenum">
              <a:rPr lang="en-US" smtClean="0"/>
              <a:pPr/>
              <a:t>‹#›</a:t>
            </a:fld>
            <a:endParaRPr lang="en-US" dirty="0"/>
          </a:p>
        </p:txBody>
      </p:sp>
    </p:spTree>
    <p:extLst>
      <p:ext uri="{BB962C8B-B14F-4D97-AF65-F5344CB8AC3E}">
        <p14:creationId xmlns:p14="http://schemas.microsoft.com/office/powerpoint/2010/main" val="259029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0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2248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65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0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E639B-A3EB-4731-8E80-AA0454980271}" type="datetimeFigureOut">
              <a:rPr lang="en-US" smtClean="0"/>
              <a:pPr/>
              <a:t>11/24/2019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5505C6-B05F-45A8-B3D0-80217BF92BA9}" type="slidenum">
              <a:rPr lang="en-US" smtClean="0"/>
              <a:pPr/>
              <a:t>‹#›</a:t>
            </a:fld>
            <a:endParaRPr lang="en-US" dirty="0"/>
          </a:p>
        </p:txBody>
      </p:sp>
    </p:spTree>
    <p:extLst>
      <p:ext uri="{BB962C8B-B14F-4D97-AF65-F5344CB8AC3E}">
        <p14:creationId xmlns:p14="http://schemas.microsoft.com/office/powerpoint/2010/main" val="226825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8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50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3E7309A9-418F-42F7-A3D6-E9CEADA3F42F}"/>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E21EAABE-6FAB-4826-AA38-777223982C6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AE6BACF3-F924-4F68-837B-0746D4F27B9F}"/>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E8DA64A7-8757-4AA6-BE7A-6F1B04A8316C}"/>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62250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pPr>
              <a:lnSpc>
                <a:spcPct val="90000"/>
              </a:lnSpc>
            </a:pPr>
            <a:r>
              <a:rPr lang="en-US" sz="4600" dirty="0">
                <a:solidFill>
                  <a:srgbClr val="262626"/>
                </a:solidFill>
              </a:rPr>
              <a:t> Management</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rmAutofit/>
          </a:bodyPr>
          <a:lstStyle/>
          <a:p>
            <a:r>
              <a:rPr lang="en-US" sz="1700" kern="1200" cap="none" dirty="0">
                <a:solidFill>
                  <a:srgbClr val="000000"/>
                </a:solidFill>
                <a:effectLst/>
                <a:latin typeface="+mn-lt"/>
                <a:ea typeface="+mn-ea"/>
                <a:cs typeface="+mn-cs"/>
              </a:rPr>
              <a:t>One Health </a:t>
            </a:r>
            <a:r>
              <a:rPr lang="en-US" sz="1700" dirty="0">
                <a:solidFill>
                  <a:srgbClr val="000000"/>
                </a:solidFill>
              </a:rPr>
              <a:t>S</a:t>
            </a:r>
            <a:r>
              <a:rPr lang="en-US" sz="1700" kern="1200" cap="none" dirty="0">
                <a:solidFill>
                  <a:srgbClr val="000000"/>
                </a:solidFill>
                <a:effectLst/>
                <a:latin typeface="+mn-lt"/>
                <a:ea typeface="+mn-ea"/>
                <a:cs typeface="+mn-cs"/>
              </a:rPr>
              <a:t>ystems </a:t>
            </a:r>
            <a:r>
              <a:rPr lang="en-US" sz="1700" dirty="0">
                <a:solidFill>
                  <a:srgbClr val="000000"/>
                </a:solidFill>
              </a:rPr>
              <a:t>T</a:t>
            </a:r>
            <a:r>
              <a:rPr lang="en-US" sz="1700" kern="1200" cap="none" dirty="0">
                <a:solidFill>
                  <a:srgbClr val="000000"/>
                </a:solidFill>
                <a:effectLst/>
                <a:latin typeface="+mn-lt"/>
                <a:ea typeface="+mn-ea"/>
                <a:cs typeface="+mn-cs"/>
              </a:rPr>
              <a:t>hinking-power </a:t>
            </a:r>
            <a:r>
              <a:rPr lang="en-US" sz="1700" kern="1200" cap="none">
                <a:solidFill>
                  <a:srgbClr val="000000"/>
                </a:solidFill>
                <a:effectLst/>
                <a:latin typeface="+mn-lt"/>
                <a:ea typeface="+mn-ea"/>
                <a:cs typeface="+mn-cs"/>
              </a:rPr>
              <a:t>point </a:t>
            </a:r>
            <a:r>
              <a:rPr lang="en-US" sz="1700">
                <a:solidFill>
                  <a:srgbClr val="000000"/>
                </a:solidFill>
              </a:rPr>
              <a:t>3</a:t>
            </a:r>
            <a:endParaRPr lang="en-US" sz="1700" kern="1200" cap="none" dirty="0">
              <a:solidFill>
                <a:srgbClr val="000000"/>
              </a:solidFill>
              <a:effectLst/>
              <a:latin typeface="+mn-lt"/>
              <a:ea typeface="+mn-ea"/>
              <a:cs typeface="+mn-cs"/>
            </a:endParaRP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512" y="2286656"/>
            <a:ext cx="7029748" cy="702976"/>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9750" y="413538"/>
            <a:ext cx="7812918" cy="1114320"/>
          </a:xfrm>
        </p:spPr>
        <p:txBody>
          <a:bodyPr>
            <a:normAutofit/>
          </a:bodyPr>
          <a:lstStyle/>
          <a:p>
            <a:r>
              <a:rPr lang="en-US" altLang="en-US" dirty="0">
                <a:effectLst>
                  <a:outerShdw blurRad="38100" dist="38100" dir="2700000" algn="tl">
                    <a:srgbClr val="000000">
                      <a:alpha val="43137"/>
                    </a:srgbClr>
                  </a:outerShdw>
                </a:effectLst>
                <a:latin typeface="+mj-lt"/>
              </a:rPr>
              <a:t>Characteristics of Wicked Problems</a:t>
            </a:r>
          </a:p>
        </p:txBody>
      </p:sp>
      <p:sp>
        <p:nvSpPr>
          <p:cNvPr id="11267" name="Content Placeholder 2"/>
          <p:cNvSpPr>
            <a:spLocks noGrp="1"/>
          </p:cNvSpPr>
          <p:nvPr>
            <p:ph idx="1"/>
          </p:nvPr>
        </p:nvSpPr>
        <p:spPr>
          <a:xfrm>
            <a:off x="891251" y="1770911"/>
            <a:ext cx="7361498" cy="3323863"/>
          </a:xfrm>
        </p:spPr>
        <p:txBody>
          <a:bodyPr>
            <a:normAutofit/>
          </a:bodyPr>
          <a:lstStyle/>
          <a:p>
            <a:pPr eaLnBrk="1" hangingPunct="1"/>
            <a:r>
              <a:rPr lang="en-US" altLang="en-US" sz="2800" dirty="0">
                <a:latin typeface="+mj-lt"/>
              </a:rPr>
              <a:t>Too complex to fully understand</a:t>
            </a:r>
          </a:p>
          <a:p>
            <a:pPr eaLnBrk="1" hangingPunct="1"/>
            <a:r>
              <a:rPr lang="en-US" altLang="en-US" sz="2800" dirty="0">
                <a:latin typeface="+mj-lt"/>
              </a:rPr>
              <a:t>No simple technical “solution”</a:t>
            </a:r>
          </a:p>
          <a:p>
            <a:pPr eaLnBrk="1" hangingPunct="1"/>
            <a:r>
              <a:rPr lang="en-US" altLang="en-US" sz="2800" dirty="0">
                <a:latin typeface="+mj-lt"/>
              </a:rPr>
              <a:t>Actions precipitate unanticipated and unintended consequences </a:t>
            </a:r>
          </a:p>
          <a:p>
            <a:pPr eaLnBrk="1" hangingPunct="1"/>
            <a:r>
              <a:rPr lang="en-US" altLang="en-US" sz="2800" dirty="0">
                <a:latin typeface="+mj-lt"/>
              </a:rPr>
              <a:t>Compelling and demand action</a:t>
            </a:r>
          </a:p>
          <a:p>
            <a:pPr eaLnBrk="1" hangingPunct="1"/>
            <a:r>
              <a:rPr lang="en-US" altLang="en-US" sz="2800" dirty="0">
                <a:latin typeface="+mj-lt"/>
              </a:rPr>
              <a:t>Require innovative approaches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424571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3926" y="439823"/>
            <a:ext cx="7407797" cy="1458425"/>
          </a:xfrm>
        </p:spPr>
        <p:txBody>
          <a:bodyPr>
            <a:noAutofit/>
          </a:bodyPr>
          <a:lstStyle/>
          <a:p>
            <a:pPr>
              <a:defRPr/>
            </a:pPr>
            <a:r>
              <a:rPr lang="en-US" dirty="0">
                <a:effectLst>
                  <a:outerShdw blurRad="38100" dist="38100" dir="2700000" algn="tl">
                    <a:srgbClr val="000000">
                      <a:alpha val="43137"/>
                    </a:srgbClr>
                  </a:outerShdw>
                </a:effectLst>
              </a:rPr>
              <a:t>Wicked problems require dynamic approaches</a:t>
            </a:r>
          </a:p>
        </p:txBody>
      </p:sp>
      <p:sp>
        <p:nvSpPr>
          <p:cNvPr id="12291" name="Content Placeholder 2"/>
          <p:cNvSpPr>
            <a:spLocks noGrp="1"/>
          </p:cNvSpPr>
          <p:nvPr>
            <p:ph idx="1"/>
          </p:nvPr>
        </p:nvSpPr>
        <p:spPr>
          <a:xfrm>
            <a:off x="902826" y="2478900"/>
            <a:ext cx="7292051" cy="2324582"/>
          </a:xfrm>
        </p:spPr>
        <p:txBody>
          <a:bodyPr/>
          <a:lstStyle/>
          <a:p>
            <a:pPr lvl="1" eaLnBrk="1" hangingPunct="1">
              <a:buFont typeface="Arial" panose="020B0604020202020204" pitchFamily="34" charset="0"/>
              <a:buChar char="•"/>
            </a:pPr>
            <a:r>
              <a:rPr lang="en-US" altLang="en-US" dirty="0">
                <a:latin typeface="+mj-lt"/>
              </a:rPr>
              <a:t>Systems thinking </a:t>
            </a:r>
          </a:p>
          <a:p>
            <a:pPr lvl="1" eaLnBrk="1" hangingPunct="1">
              <a:buFont typeface="Arial" panose="020B0604020202020204" pitchFamily="34" charset="0"/>
              <a:buChar char="•"/>
            </a:pPr>
            <a:r>
              <a:rPr lang="en-US" altLang="en-US" dirty="0">
                <a:latin typeface="+mj-lt"/>
              </a:rPr>
              <a:t>One Health approaches</a:t>
            </a:r>
          </a:p>
          <a:p>
            <a:pPr lvl="1" eaLnBrk="1" hangingPunct="1">
              <a:buFont typeface="Arial" panose="020B0604020202020204" pitchFamily="34" charset="0"/>
              <a:buChar char="•"/>
            </a:pPr>
            <a:r>
              <a:rPr lang="en-US" altLang="en-US" dirty="0">
                <a:latin typeface="+mj-lt"/>
              </a:rPr>
              <a:t>Trans-disciplinary teams</a:t>
            </a:r>
          </a:p>
          <a:p>
            <a:pPr lvl="1" eaLnBrk="1" hangingPunct="1">
              <a:buFont typeface="Arial" panose="020B0604020202020204" pitchFamily="34" charset="0"/>
              <a:buChar char="•"/>
            </a:pPr>
            <a:r>
              <a:rPr lang="en-US" altLang="en-US" dirty="0">
                <a:latin typeface="+mj-lt"/>
              </a:rPr>
              <a:t>Collective action</a:t>
            </a:r>
          </a:p>
          <a:p>
            <a:endParaRPr lang="en-US"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67325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effectLst>
                  <a:outerShdw blurRad="38100" dist="38100" dir="2700000" algn="tl">
                    <a:srgbClr val="000000">
                      <a:alpha val="43137"/>
                    </a:srgbClr>
                  </a:outerShdw>
                </a:effectLst>
              </a:rPr>
              <a:t>“One Health” approach…</a:t>
            </a:r>
          </a:p>
        </p:txBody>
      </p:sp>
      <p:sp>
        <p:nvSpPr>
          <p:cNvPr id="15363" name="Content Placeholder 2"/>
          <p:cNvSpPr>
            <a:spLocks noGrp="1"/>
          </p:cNvSpPr>
          <p:nvPr>
            <p:ph idx="1"/>
          </p:nvPr>
        </p:nvSpPr>
        <p:spPr>
          <a:xfrm>
            <a:off x="685800" y="1828800"/>
            <a:ext cx="7772400" cy="3217762"/>
          </a:xfrm>
        </p:spPr>
        <p:txBody>
          <a:bodyPr/>
          <a:lstStyle/>
          <a:p>
            <a:endParaRPr lang="en-US" altLang="en-US" sz="2800" b="1" dirty="0">
              <a:latin typeface="+mj-lt"/>
            </a:endParaRPr>
          </a:p>
          <a:p>
            <a:r>
              <a:rPr lang="en-US" altLang="en-US" sz="2800" b="1" dirty="0">
                <a:latin typeface="+mj-lt"/>
              </a:rPr>
              <a:t>Health</a:t>
            </a:r>
            <a:r>
              <a:rPr lang="en-US" altLang="en-US" sz="2800" dirty="0">
                <a:latin typeface="+mj-lt"/>
              </a:rPr>
              <a:t> involves many aspects</a:t>
            </a:r>
          </a:p>
          <a:p>
            <a:pPr lvl="1"/>
            <a:r>
              <a:rPr lang="en-US" altLang="en-US" dirty="0">
                <a:latin typeface="+mj-lt"/>
              </a:rPr>
              <a:t>Nutrition, livelihoods, infectious disease…</a:t>
            </a:r>
          </a:p>
          <a:p>
            <a:r>
              <a:rPr lang="en-US" altLang="en-US" sz="2800" dirty="0">
                <a:latin typeface="+mj-lt"/>
              </a:rPr>
              <a:t>And many other factors affect </a:t>
            </a:r>
            <a:r>
              <a:rPr lang="en-US" altLang="en-US" sz="2800" b="1" dirty="0">
                <a:latin typeface="+mj-lt"/>
              </a:rPr>
              <a:t>health</a:t>
            </a:r>
            <a:endParaRPr lang="en-US" altLang="en-US" sz="2800" dirty="0">
              <a:latin typeface="+mj-lt"/>
            </a:endParaRPr>
          </a:p>
          <a:p>
            <a:pPr lvl="1"/>
            <a:r>
              <a:rPr lang="en-US" altLang="en-US" dirty="0">
                <a:latin typeface="+mj-lt"/>
              </a:rPr>
              <a:t>Political stability, natural and built environment, economic climate…</a:t>
            </a:r>
          </a:p>
          <a:p>
            <a:r>
              <a:rPr lang="en-US" altLang="en-US" sz="2800" b="1" dirty="0">
                <a:latin typeface="+mj-lt"/>
              </a:rPr>
              <a:t>One Health</a:t>
            </a:r>
            <a:r>
              <a:rPr lang="en-US" altLang="en-US" sz="2800" dirty="0">
                <a:latin typeface="+mj-lt"/>
              </a:rPr>
              <a:t> considers all of these together</a:t>
            </a:r>
            <a:endParaRPr lang="en-US" altLang="en-US" sz="2800" b="1"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7252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6387" name="Freeform 2"/>
          <p:cNvSpPr>
            <a:spLocks/>
          </p:cNvSpPr>
          <p:nvPr/>
        </p:nvSpPr>
        <p:spPr bwMode="auto">
          <a:xfrm>
            <a:off x="1027113" y="5095875"/>
            <a:ext cx="6350" cy="3175"/>
          </a:xfrm>
          <a:custGeom>
            <a:avLst/>
            <a:gdLst>
              <a:gd name="T0" fmla="*/ 0 w 4"/>
              <a:gd name="T1" fmla="*/ 2147483647 h 2"/>
              <a:gd name="T2" fmla="*/ 2147483647 w 4"/>
              <a:gd name="T3" fmla="*/ 0 h 2"/>
              <a:gd name="T4" fmla="*/ 0 w 4"/>
              <a:gd name="T5" fmla="*/ 2147483647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4"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Line 3"/>
          <p:cNvSpPr>
            <a:spLocks noChangeShapeType="1"/>
          </p:cNvSpPr>
          <p:nvPr/>
        </p:nvSpPr>
        <p:spPr bwMode="auto">
          <a:xfrm>
            <a:off x="6837363" y="56229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9" name="Freeform 4"/>
          <p:cNvSpPr>
            <a:spLocks/>
          </p:cNvSpPr>
          <p:nvPr/>
        </p:nvSpPr>
        <p:spPr bwMode="auto">
          <a:xfrm>
            <a:off x="7596188" y="3841750"/>
            <a:ext cx="3175" cy="3175"/>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2"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5"/>
          <p:cNvSpPr>
            <a:spLocks/>
          </p:cNvSpPr>
          <p:nvPr/>
        </p:nvSpPr>
        <p:spPr bwMode="auto">
          <a:xfrm>
            <a:off x="1830388" y="2911475"/>
            <a:ext cx="3175" cy="6350"/>
          </a:xfrm>
          <a:custGeom>
            <a:avLst/>
            <a:gdLst>
              <a:gd name="T0" fmla="*/ 0 w 2"/>
              <a:gd name="T1" fmla="*/ 2147483647 h 4"/>
              <a:gd name="T2" fmla="*/ 2147483647 w 2"/>
              <a:gd name="T3" fmla="*/ 0 h 4"/>
              <a:gd name="T4" fmla="*/ 0 w 2"/>
              <a:gd name="T5" fmla="*/ 2147483647 h 4"/>
              <a:gd name="T6" fmla="*/ 0 60000 65536"/>
              <a:gd name="T7" fmla="*/ 0 60000 65536"/>
              <a:gd name="T8" fmla="*/ 0 60000 65536"/>
            </a:gdLst>
            <a:ahLst/>
            <a:cxnLst>
              <a:cxn ang="T6">
                <a:pos x="T0" y="T1"/>
              </a:cxn>
              <a:cxn ang="T7">
                <a:pos x="T2" y="T3"/>
              </a:cxn>
              <a:cxn ang="T8">
                <a:pos x="T4" y="T5"/>
              </a:cxn>
            </a:cxnLst>
            <a:rect l="0" t="0" r="r" b="b"/>
            <a:pathLst>
              <a:path w="2" h="4">
                <a:moveTo>
                  <a:pt x="0" y="4"/>
                </a:moveTo>
                <a:lnTo>
                  <a:pt x="2"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6"/>
          <p:cNvSpPr>
            <a:spLocks/>
          </p:cNvSpPr>
          <p:nvPr/>
        </p:nvSpPr>
        <p:spPr bwMode="auto">
          <a:xfrm>
            <a:off x="4665663" y="1431925"/>
            <a:ext cx="1587" cy="6350"/>
          </a:xfrm>
          <a:custGeom>
            <a:avLst/>
            <a:gdLst>
              <a:gd name="T0" fmla="*/ 0 w 1587"/>
              <a:gd name="T1" fmla="*/ 2147483647 h 4"/>
              <a:gd name="T2" fmla="*/ 0 w 1587"/>
              <a:gd name="T3" fmla="*/ 0 h 4"/>
              <a:gd name="T4" fmla="*/ 0 w 1587"/>
              <a:gd name="T5" fmla="*/ 2147483647 h 4"/>
              <a:gd name="T6" fmla="*/ 0 60000 65536"/>
              <a:gd name="T7" fmla="*/ 0 60000 65536"/>
              <a:gd name="T8" fmla="*/ 0 60000 65536"/>
            </a:gdLst>
            <a:ahLst/>
            <a:cxnLst>
              <a:cxn ang="T6">
                <a:pos x="T0" y="T1"/>
              </a:cxn>
              <a:cxn ang="T7">
                <a:pos x="T2" y="T3"/>
              </a:cxn>
              <a:cxn ang="T8">
                <a:pos x="T4" y="T5"/>
              </a:cxn>
            </a:cxnLst>
            <a:rect l="0" t="0" r="r" b="b"/>
            <a:pathLst>
              <a:path w="1587" h="4">
                <a:moveTo>
                  <a:pt x="0" y="4"/>
                </a:move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2" name="Freeform 7"/>
          <p:cNvSpPr>
            <a:spLocks/>
          </p:cNvSpPr>
          <p:nvPr/>
        </p:nvSpPr>
        <p:spPr bwMode="auto">
          <a:xfrm>
            <a:off x="3875088" y="2625725"/>
            <a:ext cx="1587" cy="6350"/>
          </a:xfrm>
          <a:custGeom>
            <a:avLst/>
            <a:gdLst>
              <a:gd name="T0" fmla="*/ 0 w 1587"/>
              <a:gd name="T1" fmla="*/ 2147483647 h 4"/>
              <a:gd name="T2" fmla="*/ 0 w 1587"/>
              <a:gd name="T3" fmla="*/ 0 h 4"/>
              <a:gd name="T4" fmla="*/ 0 w 1587"/>
              <a:gd name="T5" fmla="*/ 2147483647 h 4"/>
              <a:gd name="T6" fmla="*/ 0 60000 65536"/>
              <a:gd name="T7" fmla="*/ 0 60000 65536"/>
              <a:gd name="T8" fmla="*/ 0 60000 65536"/>
            </a:gdLst>
            <a:ahLst/>
            <a:cxnLst>
              <a:cxn ang="T6">
                <a:pos x="T0" y="T1"/>
              </a:cxn>
              <a:cxn ang="T7">
                <a:pos x="T2" y="T3"/>
              </a:cxn>
              <a:cxn ang="T8">
                <a:pos x="T4" y="T5"/>
              </a:cxn>
            </a:cxnLst>
            <a:rect l="0" t="0" r="r" b="b"/>
            <a:pathLst>
              <a:path w="1587" h="4">
                <a:moveTo>
                  <a:pt x="0" y="4"/>
                </a:move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3" name="Freeform 8"/>
          <p:cNvSpPr>
            <a:spLocks/>
          </p:cNvSpPr>
          <p:nvPr/>
        </p:nvSpPr>
        <p:spPr bwMode="auto">
          <a:xfrm>
            <a:off x="5465763" y="2625725"/>
            <a:ext cx="1587" cy="6350"/>
          </a:xfrm>
          <a:custGeom>
            <a:avLst/>
            <a:gdLst>
              <a:gd name="T0" fmla="*/ 0 w 1587"/>
              <a:gd name="T1" fmla="*/ 2147483647 h 4"/>
              <a:gd name="T2" fmla="*/ 0 w 1587"/>
              <a:gd name="T3" fmla="*/ 0 h 4"/>
              <a:gd name="T4" fmla="*/ 0 w 1587"/>
              <a:gd name="T5" fmla="*/ 2147483647 h 4"/>
              <a:gd name="T6" fmla="*/ 0 60000 65536"/>
              <a:gd name="T7" fmla="*/ 0 60000 65536"/>
              <a:gd name="T8" fmla="*/ 0 60000 65536"/>
            </a:gdLst>
            <a:ahLst/>
            <a:cxnLst>
              <a:cxn ang="T6">
                <a:pos x="T0" y="T1"/>
              </a:cxn>
              <a:cxn ang="T7">
                <a:pos x="T2" y="T3"/>
              </a:cxn>
              <a:cxn ang="T8">
                <a:pos x="T4" y="T5"/>
              </a:cxn>
            </a:cxnLst>
            <a:rect l="0" t="0" r="r" b="b"/>
            <a:pathLst>
              <a:path w="1587" h="4">
                <a:moveTo>
                  <a:pt x="0" y="4"/>
                </a:move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394" name="Group 9"/>
          <p:cNvGrpSpPr>
            <a:grpSpLocks/>
          </p:cNvGrpSpPr>
          <p:nvPr/>
        </p:nvGrpSpPr>
        <p:grpSpPr bwMode="auto">
          <a:xfrm>
            <a:off x="957263" y="139700"/>
            <a:ext cx="7229475" cy="6718300"/>
            <a:chOff x="576" y="88"/>
            <a:chExt cx="4554" cy="4232"/>
          </a:xfrm>
        </p:grpSpPr>
        <p:sp>
          <p:nvSpPr>
            <p:cNvPr id="16406" name="Freeform 10"/>
            <p:cNvSpPr>
              <a:spLocks noEditPoints="1"/>
            </p:cNvSpPr>
            <p:nvPr/>
          </p:nvSpPr>
          <p:spPr bwMode="auto">
            <a:xfrm>
              <a:off x="2380" y="88"/>
              <a:ext cx="1018" cy="836"/>
            </a:xfrm>
            <a:custGeom>
              <a:avLst/>
              <a:gdLst>
                <a:gd name="T0" fmla="*/ 924 w 1018"/>
                <a:gd name="T1" fmla="*/ 792 h 836"/>
                <a:gd name="T2" fmla="*/ 978 w 1018"/>
                <a:gd name="T3" fmla="*/ 688 h 836"/>
                <a:gd name="T4" fmla="*/ 1006 w 1018"/>
                <a:gd name="T5" fmla="*/ 572 h 836"/>
                <a:gd name="T6" fmla="*/ 1010 w 1018"/>
                <a:gd name="T7" fmla="*/ 506 h 836"/>
                <a:gd name="T8" fmla="*/ 1004 w 1018"/>
                <a:gd name="T9" fmla="*/ 430 h 836"/>
                <a:gd name="T10" fmla="*/ 986 w 1018"/>
                <a:gd name="T11" fmla="*/ 358 h 836"/>
                <a:gd name="T12" fmla="*/ 936 w 1018"/>
                <a:gd name="T13" fmla="*/ 248 h 836"/>
                <a:gd name="T14" fmla="*/ 878 w 1018"/>
                <a:gd name="T15" fmla="*/ 172 h 836"/>
                <a:gd name="T16" fmla="*/ 766 w 1018"/>
                <a:gd name="T17" fmla="*/ 80 h 836"/>
                <a:gd name="T18" fmla="*/ 678 w 1018"/>
                <a:gd name="T19" fmla="*/ 38 h 836"/>
                <a:gd name="T20" fmla="*/ 606 w 1018"/>
                <a:gd name="T21" fmla="*/ 18 h 836"/>
                <a:gd name="T22" fmla="*/ 530 w 1018"/>
                <a:gd name="T23" fmla="*/ 8 h 836"/>
                <a:gd name="T24" fmla="*/ 556 w 1018"/>
                <a:gd name="T25" fmla="*/ 2 h 836"/>
                <a:gd name="T26" fmla="*/ 632 w 1018"/>
                <a:gd name="T27" fmla="*/ 16 h 836"/>
                <a:gd name="T28" fmla="*/ 704 w 1018"/>
                <a:gd name="T29" fmla="*/ 40 h 836"/>
                <a:gd name="T30" fmla="*/ 770 w 1018"/>
                <a:gd name="T31" fmla="*/ 72 h 836"/>
                <a:gd name="T32" fmla="*/ 884 w 1018"/>
                <a:gd name="T33" fmla="*/ 166 h 836"/>
                <a:gd name="T34" fmla="*/ 966 w 1018"/>
                <a:gd name="T35" fmla="*/ 286 h 836"/>
                <a:gd name="T36" fmla="*/ 994 w 1018"/>
                <a:gd name="T37" fmla="*/ 356 h 836"/>
                <a:gd name="T38" fmla="*/ 1012 w 1018"/>
                <a:gd name="T39" fmla="*/ 430 h 836"/>
                <a:gd name="T40" fmla="*/ 1018 w 1018"/>
                <a:gd name="T41" fmla="*/ 506 h 836"/>
                <a:gd name="T42" fmla="*/ 1014 w 1018"/>
                <a:gd name="T43" fmla="*/ 574 h 836"/>
                <a:gd name="T44" fmla="*/ 982 w 1018"/>
                <a:gd name="T45" fmla="*/ 696 h 836"/>
                <a:gd name="T46" fmla="*/ 926 w 1018"/>
                <a:gd name="T47" fmla="*/ 804 h 836"/>
                <a:gd name="T48" fmla="*/ 0 w 1018"/>
                <a:gd name="T49" fmla="*/ 488 h 836"/>
                <a:gd name="T50" fmla="*/ 4 w 1018"/>
                <a:gd name="T51" fmla="*/ 436 h 836"/>
                <a:gd name="T52" fmla="*/ 22 w 1018"/>
                <a:gd name="T53" fmla="*/ 362 h 836"/>
                <a:gd name="T54" fmla="*/ 48 w 1018"/>
                <a:gd name="T55" fmla="*/ 292 h 836"/>
                <a:gd name="T56" fmla="*/ 100 w 1018"/>
                <a:gd name="T57" fmla="*/ 206 h 836"/>
                <a:gd name="T58" fmla="*/ 202 w 1018"/>
                <a:gd name="T59" fmla="*/ 104 h 836"/>
                <a:gd name="T60" fmla="*/ 308 w 1018"/>
                <a:gd name="T61" fmla="*/ 42 h 836"/>
                <a:gd name="T62" fmla="*/ 378 w 1018"/>
                <a:gd name="T63" fmla="*/ 18 h 836"/>
                <a:gd name="T64" fmla="*/ 454 w 1018"/>
                <a:gd name="T65" fmla="*/ 4 h 836"/>
                <a:gd name="T66" fmla="*/ 530 w 1018"/>
                <a:gd name="T67" fmla="*/ 0 h 836"/>
                <a:gd name="T68" fmla="*/ 530 w 1018"/>
                <a:gd name="T69" fmla="*/ 8 h 836"/>
                <a:gd name="T70" fmla="*/ 480 w 1018"/>
                <a:gd name="T71" fmla="*/ 10 h 836"/>
                <a:gd name="T72" fmla="*/ 404 w 1018"/>
                <a:gd name="T73" fmla="*/ 20 h 836"/>
                <a:gd name="T74" fmla="*/ 334 w 1018"/>
                <a:gd name="T75" fmla="*/ 40 h 836"/>
                <a:gd name="T76" fmla="*/ 206 w 1018"/>
                <a:gd name="T77" fmla="*/ 110 h 836"/>
                <a:gd name="T78" fmla="*/ 136 w 1018"/>
                <a:gd name="T79" fmla="*/ 174 h 836"/>
                <a:gd name="T80" fmla="*/ 56 w 1018"/>
                <a:gd name="T81" fmla="*/ 294 h 836"/>
                <a:gd name="T82" fmla="*/ 28 w 1018"/>
                <a:gd name="T83" fmla="*/ 364 h 836"/>
                <a:gd name="T84" fmla="*/ 12 w 1018"/>
                <a:gd name="T85" fmla="*/ 436 h 836"/>
                <a:gd name="T86" fmla="*/ 8 w 1018"/>
                <a:gd name="T87" fmla="*/ 488 h 836"/>
                <a:gd name="T88" fmla="*/ 14 w 1018"/>
                <a:gd name="T89" fmla="*/ 596 h 836"/>
                <a:gd name="T90" fmla="*/ 44 w 1018"/>
                <a:gd name="T91" fmla="*/ 698 h 836"/>
                <a:gd name="T92" fmla="*/ 68 w 1018"/>
                <a:gd name="T93" fmla="*/ 764 h 836"/>
                <a:gd name="T94" fmla="*/ 36 w 1018"/>
                <a:gd name="T95" fmla="*/ 702 h 836"/>
                <a:gd name="T96" fmla="*/ 6 w 1018"/>
                <a:gd name="T97" fmla="*/ 598 h 836"/>
                <a:gd name="T98" fmla="*/ 0 w 1018"/>
                <a:gd name="T99" fmla="*/ 488 h 8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8" h="836">
                  <a:moveTo>
                    <a:pt x="902" y="822"/>
                  </a:moveTo>
                  <a:lnTo>
                    <a:pt x="902" y="822"/>
                  </a:lnTo>
                  <a:lnTo>
                    <a:pt x="924" y="792"/>
                  </a:lnTo>
                  <a:lnTo>
                    <a:pt x="944" y="758"/>
                  </a:lnTo>
                  <a:lnTo>
                    <a:pt x="962" y="724"/>
                  </a:lnTo>
                  <a:lnTo>
                    <a:pt x="978" y="688"/>
                  </a:lnTo>
                  <a:lnTo>
                    <a:pt x="990" y="650"/>
                  </a:lnTo>
                  <a:lnTo>
                    <a:pt x="1000" y="612"/>
                  </a:lnTo>
                  <a:lnTo>
                    <a:pt x="1006" y="572"/>
                  </a:lnTo>
                  <a:lnTo>
                    <a:pt x="1010" y="532"/>
                  </a:lnTo>
                  <a:lnTo>
                    <a:pt x="1010" y="506"/>
                  </a:lnTo>
                  <a:lnTo>
                    <a:pt x="1010" y="480"/>
                  </a:lnTo>
                  <a:lnTo>
                    <a:pt x="1008" y="456"/>
                  </a:lnTo>
                  <a:lnTo>
                    <a:pt x="1004" y="430"/>
                  </a:lnTo>
                  <a:lnTo>
                    <a:pt x="1000" y="406"/>
                  </a:lnTo>
                  <a:lnTo>
                    <a:pt x="994" y="382"/>
                  </a:lnTo>
                  <a:lnTo>
                    <a:pt x="986" y="358"/>
                  </a:lnTo>
                  <a:lnTo>
                    <a:pt x="978" y="334"/>
                  </a:lnTo>
                  <a:lnTo>
                    <a:pt x="960" y="290"/>
                  </a:lnTo>
                  <a:lnTo>
                    <a:pt x="936" y="248"/>
                  </a:lnTo>
                  <a:lnTo>
                    <a:pt x="910" y="208"/>
                  </a:lnTo>
                  <a:lnTo>
                    <a:pt x="878" y="172"/>
                  </a:lnTo>
                  <a:lnTo>
                    <a:pt x="844" y="138"/>
                  </a:lnTo>
                  <a:lnTo>
                    <a:pt x="806" y="106"/>
                  </a:lnTo>
                  <a:lnTo>
                    <a:pt x="766" y="80"/>
                  </a:lnTo>
                  <a:lnTo>
                    <a:pt x="724" y="56"/>
                  </a:lnTo>
                  <a:lnTo>
                    <a:pt x="702" y="46"/>
                  </a:lnTo>
                  <a:lnTo>
                    <a:pt x="678" y="38"/>
                  </a:lnTo>
                  <a:lnTo>
                    <a:pt x="654" y="30"/>
                  </a:lnTo>
                  <a:lnTo>
                    <a:pt x="630" y="24"/>
                  </a:lnTo>
                  <a:lnTo>
                    <a:pt x="606" y="18"/>
                  </a:lnTo>
                  <a:lnTo>
                    <a:pt x="582" y="14"/>
                  </a:lnTo>
                  <a:lnTo>
                    <a:pt x="556" y="10"/>
                  </a:lnTo>
                  <a:lnTo>
                    <a:pt x="530" y="8"/>
                  </a:lnTo>
                  <a:lnTo>
                    <a:pt x="530" y="0"/>
                  </a:lnTo>
                  <a:lnTo>
                    <a:pt x="556" y="2"/>
                  </a:lnTo>
                  <a:lnTo>
                    <a:pt x="582" y="6"/>
                  </a:lnTo>
                  <a:lnTo>
                    <a:pt x="608" y="10"/>
                  </a:lnTo>
                  <a:lnTo>
                    <a:pt x="632" y="16"/>
                  </a:lnTo>
                  <a:lnTo>
                    <a:pt x="658" y="22"/>
                  </a:lnTo>
                  <a:lnTo>
                    <a:pt x="682" y="30"/>
                  </a:lnTo>
                  <a:lnTo>
                    <a:pt x="704" y="40"/>
                  </a:lnTo>
                  <a:lnTo>
                    <a:pt x="728" y="50"/>
                  </a:lnTo>
                  <a:lnTo>
                    <a:pt x="750" y="60"/>
                  </a:lnTo>
                  <a:lnTo>
                    <a:pt x="770" y="72"/>
                  </a:lnTo>
                  <a:lnTo>
                    <a:pt x="812" y="100"/>
                  </a:lnTo>
                  <a:lnTo>
                    <a:pt x="850" y="132"/>
                  </a:lnTo>
                  <a:lnTo>
                    <a:pt x="884" y="166"/>
                  </a:lnTo>
                  <a:lnTo>
                    <a:pt x="916" y="204"/>
                  </a:lnTo>
                  <a:lnTo>
                    <a:pt x="944" y="244"/>
                  </a:lnTo>
                  <a:lnTo>
                    <a:pt x="966" y="286"/>
                  </a:lnTo>
                  <a:lnTo>
                    <a:pt x="976" y="310"/>
                  </a:lnTo>
                  <a:lnTo>
                    <a:pt x="986" y="332"/>
                  </a:lnTo>
                  <a:lnTo>
                    <a:pt x="994" y="356"/>
                  </a:lnTo>
                  <a:lnTo>
                    <a:pt x="1002" y="380"/>
                  </a:lnTo>
                  <a:lnTo>
                    <a:pt x="1008" y="404"/>
                  </a:lnTo>
                  <a:lnTo>
                    <a:pt x="1012" y="430"/>
                  </a:lnTo>
                  <a:lnTo>
                    <a:pt x="1016" y="454"/>
                  </a:lnTo>
                  <a:lnTo>
                    <a:pt x="1018" y="480"/>
                  </a:lnTo>
                  <a:lnTo>
                    <a:pt x="1018" y="506"/>
                  </a:lnTo>
                  <a:lnTo>
                    <a:pt x="1018" y="532"/>
                  </a:lnTo>
                  <a:lnTo>
                    <a:pt x="1014" y="574"/>
                  </a:lnTo>
                  <a:lnTo>
                    <a:pt x="1006" y="616"/>
                  </a:lnTo>
                  <a:lnTo>
                    <a:pt x="996" y="658"/>
                  </a:lnTo>
                  <a:lnTo>
                    <a:pt x="982" y="696"/>
                  </a:lnTo>
                  <a:lnTo>
                    <a:pt x="966" y="734"/>
                  </a:lnTo>
                  <a:lnTo>
                    <a:pt x="948" y="770"/>
                  </a:lnTo>
                  <a:lnTo>
                    <a:pt x="926" y="804"/>
                  </a:lnTo>
                  <a:lnTo>
                    <a:pt x="900" y="836"/>
                  </a:lnTo>
                  <a:lnTo>
                    <a:pt x="902" y="822"/>
                  </a:lnTo>
                  <a:close/>
                  <a:moveTo>
                    <a:pt x="0" y="488"/>
                  </a:moveTo>
                  <a:lnTo>
                    <a:pt x="0" y="488"/>
                  </a:lnTo>
                  <a:lnTo>
                    <a:pt x="2" y="462"/>
                  </a:lnTo>
                  <a:lnTo>
                    <a:pt x="4" y="436"/>
                  </a:lnTo>
                  <a:lnTo>
                    <a:pt x="8" y="410"/>
                  </a:lnTo>
                  <a:lnTo>
                    <a:pt x="14" y="386"/>
                  </a:lnTo>
                  <a:lnTo>
                    <a:pt x="22" y="362"/>
                  </a:lnTo>
                  <a:lnTo>
                    <a:pt x="30" y="338"/>
                  </a:lnTo>
                  <a:lnTo>
                    <a:pt x="38" y="314"/>
                  </a:lnTo>
                  <a:lnTo>
                    <a:pt x="48" y="292"/>
                  </a:lnTo>
                  <a:lnTo>
                    <a:pt x="60" y="270"/>
                  </a:lnTo>
                  <a:lnTo>
                    <a:pt x="72" y="248"/>
                  </a:lnTo>
                  <a:lnTo>
                    <a:pt x="100" y="206"/>
                  </a:lnTo>
                  <a:lnTo>
                    <a:pt x="130" y="170"/>
                  </a:lnTo>
                  <a:lnTo>
                    <a:pt x="164" y="134"/>
                  </a:lnTo>
                  <a:lnTo>
                    <a:pt x="202" y="104"/>
                  </a:lnTo>
                  <a:lnTo>
                    <a:pt x="242" y="76"/>
                  </a:lnTo>
                  <a:lnTo>
                    <a:pt x="286" y="52"/>
                  </a:lnTo>
                  <a:lnTo>
                    <a:pt x="308" y="42"/>
                  </a:lnTo>
                  <a:lnTo>
                    <a:pt x="330" y="32"/>
                  </a:lnTo>
                  <a:lnTo>
                    <a:pt x="354" y="24"/>
                  </a:lnTo>
                  <a:lnTo>
                    <a:pt x="378" y="18"/>
                  </a:lnTo>
                  <a:lnTo>
                    <a:pt x="402" y="12"/>
                  </a:lnTo>
                  <a:lnTo>
                    <a:pt x="428" y="6"/>
                  </a:lnTo>
                  <a:lnTo>
                    <a:pt x="454" y="4"/>
                  </a:lnTo>
                  <a:lnTo>
                    <a:pt x="478" y="2"/>
                  </a:lnTo>
                  <a:lnTo>
                    <a:pt x="504" y="0"/>
                  </a:lnTo>
                  <a:lnTo>
                    <a:pt x="530" y="0"/>
                  </a:lnTo>
                  <a:lnTo>
                    <a:pt x="530" y="4"/>
                  </a:lnTo>
                  <a:lnTo>
                    <a:pt x="530" y="0"/>
                  </a:lnTo>
                  <a:lnTo>
                    <a:pt x="530" y="8"/>
                  </a:lnTo>
                  <a:lnTo>
                    <a:pt x="504" y="8"/>
                  </a:lnTo>
                  <a:lnTo>
                    <a:pt x="480" y="10"/>
                  </a:lnTo>
                  <a:lnTo>
                    <a:pt x="454" y="12"/>
                  </a:lnTo>
                  <a:lnTo>
                    <a:pt x="430" y="14"/>
                  </a:lnTo>
                  <a:lnTo>
                    <a:pt x="404" y="20"/>
                  </a:lnTo>
                  <a:lnTo>
                    <a:pt x="380" y="26"/>
                  </a:lnTo>
                  <a:lnTo>
                    <a:pt x="356" y="32"/>
                  </a:lnTo>
                  <a:lnTo>
                    <a:pt x="334" y="40"/>
                  </a:lnTo>
                  <a:lnTo>
                    <a:pt x="290" y="60"/>
                  </a:lnTo>
                  <a:lnTo>
                    <a:pt x="246" y="82"/>
                  </a:lnTo>
                  <a:lnTo>
                    <a:pt x="206" y="110"/>
                  </a:lnTo>
                  <a:lnTo>
                    <a:pt x="170" y="140"/>
                  </a:lnTo>
                  <a:lnTo>
                    <a:pt x="136" y="174"/>
                  </a:lnTo>
                  <a:lnTo>
                    <a:pt x="106" y="212"/>
                  </a:lnTo>
                  <a:lnTo>
                    <a:pt x="78" y="252"/>
                  </a:lnTo>
                  <a:lnTo>
                    <a:pt x="56" y="294"/>
                  </a:lnTo>
                  <a:lnTo>
                    <a:pt x="46" y="318"/>
                  </a:lnTo>
                  <a:lnTo>
                    <a:pt x="36" y="340"/>
                  </a:lnTo>
                  <a:lnTo>
                    <a:pt x="28" y="364"/>
                  </a:lnTo>
                  <a:lnTo>
                    <a:pt x="22" y="388"/>
                  </a:lnTo>
                  <a:lnTo>
                    <a:pt x="16" y="412"/>
                  </a:lnTo>
                  <a:lnTo>
                    <a:pt x="12" y="436"/>
                  </a:lnTo>
                  <a:lnTo>
                    <a:pt x="10" y="462"/>
                  </a:lnTo>
                  <a:lnTo>
                    <a:pt x="8" y="488"/>
                  </a:lnTo>
                  <a:lnTo>
                    <a:pt x="8" y="524"/>
                  </a:lnTo>
                  <a:lnTo>
                    <a:pt x="10" y="562"/>
                  </a:lnTo>
                  <a:lnTo>
                    <a:pt x="14" y="596"/>
                  </a:lnTo>
                  <a:lnTo>
                    <a:pt x="22" y="632"/>
                  </a:lnTo>
                  <a:lnTo>
                    <a:pt x="32" y="666"/>
                  </a:lnTo>
                  <a:lnTo>
                    <a:pt x="44" y="698"/>
                  </a:lnTo>
                  <a:lnTo>
                    <a:pt x="58" y="730"/>
                  </a:lnTo>
                  <a:lnTo>
                    <a:pt x="74" y="760"/>
                  </a:lnTo>
                  <a:lnTo>
                    <a:pt x="68" y="764"/>
                  </a:lnTo>
                  <a:lnTo>
                    <a:pt x="52" y="734"/>
                  </a:lnTo>
                  <a:lnTo>
                    <a:pt x="36" y="702"/>
                  </a:lnTo>
                  <a:lnTo>
                    <a:pt x="24" y="668"/>
                  </a:lnTo>
                  <a:lnTo>
                    <a:pt x="14" y="634"/>
                  </a:lnTo>
                  <a:lnTo>
                    <a:pt x="6" y="598"/>
                  </a:lnTo>
                  <a:lnTo>
                    <a:pt x="2" y="562"/>
                  </a:lnTo>
                  <a:lnTo>
                    <a:pt x="0" y="526"/>
                  </a:lnTo>
                  <a:lnTo>
                    <a:pt x="0" y="488"/>
                  </a:lnTo>
                  <a:close/>
                </a:path>
              </a:pathLst>
            </a:custGeom>
            <a:solidFill>
              <a:srgbClr val="000000"/>
            </a:solidFill>
            <a:ln w="12700">
              <a:solidFill>
                <a:schemeClr val="tx1"/>
              </a:solidFill>
              <a:round/>
              <a:headEnd/>
              <a:tailEnd/>
            </a:ln>
          </p:spPr>
          <p:txBody>
            <a:bodyPr/>
            <a:lstStyle/>
            <a:p>
              <a:endParaRPr lang="en-US"/>
            </a:p>
          </p:txBody>
        </p:sp>
        <p:sp>
          <p:nvSpPr>
            <p:cNvPr id="16407" name="Freeform 11"/>
            <p:cNvSpPr>
              <a:spLocks/>
            </p:cNvSpPr>
            <p:nvPr/>
          </p:nvSpPr>
          <p:spPr bwMode="auto">
            <a:xfrm>
              <a:off x="2910" y="88"/>
              <a:ext cx="488" cy="836"/>
            </a:xfrm>
            <a:custGeom>
              <a:avLst/>
              <a:gdLst>
                <a:gd name="T0" fmla="*/ 372 w 488"/>
                <a:gd name="T1" fmla="*/ 822 h 836"/>
                <a:gd name="T2" fmla="*/ 414 w 488"/>
                <a:gd name="T3" fmla="*/ 758 h 836"/>
                <a:gd name="T4" fmla="*/ 448 w 488"/>
                <a:gd name="T5" fmla="*/ 688 h 836"/>
                <a:gd name="T6" fmla="*/ 470 w 488"/>
                <a:gd name="T7" fmla="*/ 612 h 836"/>
                <a:gd name="T8" fmla="*/ 480 w 488"/>
                <a:gd name="T9" fmla="*/ 532 h 836"/>
                <a:gd name="T10" fmla="*/ 480 w 488"/>
                <a:gd name="T11" fmla="*/ 506 h 836"/>
                <a:gd name="T12" fmla="*/ 478 w 488"/>
                <a:gd name="T13" fmla="*/ 456 h 836"/>
                <a:gd name="T14" fmla="*/ 470 w 488"/>
                <a:gd name="T15" fmla="*/ 406 h 836"/>
                <a:gd name="T16" fmla="*/ 456 w 488"/>
                <a:gd name="T17" fmla="*/ 358 h 836"/>
                <a:gd name="T18" fmla="*/ 430 w 488"/>
                <a:gd name="T19" fmla="*/ 290 h 836"/>
                <a:gd name="T20" fmla="*/ 380 w 488"/>
                <a:gd name="T21" fmla="*/ 208 h 836"/>
                <a:gd name="T22" fmla="*/ 348 w 488"/>
                <a:gd name="T23" fmla="*/ 172 h 836"/>
                <a:gd name="T24" fmla="*/ 276 w 488"/>
                <a:gd name="T25" fmla="*/ 106 h 836"/>
                <a:gd name="T26" fmla="*/ 194 w 488"/>
                <a:gd name="T27" fmla="*/ 56 h 836"/>
                <a:gd name="T28" fmla="*/ 148 w 488"/>
                <a:gd name="T29" fmla="*/ 38 h 836"/>
                <a:gd name="T30" fmla="*/ 100 w 488"/>
                <a:gd name="T31" fmla="*/ 24 h 836"/>
                <a:gd name="T32" fmla="*/ 52 w 488"/>
                <a:gd name="T33" fmla="*/ 14 h 836"/>
                <a:gd name="T34" fmla="*/ 0 w 488"/>
                <a:gd name="T35" fmla="*/ 8 h 836"/>
                <a:gd name="T36" fmla="*/ 0 w 488"/>
                <a:gd name="T37" fmla="*/ 0 h 836"/>
                <a:gd name="T38" fmla="*/ 52 w 488"/>
                <a:gd name="T39" fmla="*/ 6 h 836"/>
                <a:gd name="T40" fmla="*/ 102 w 488"/>
                <a:gd name="T41" fmla="*/ 16 h 836"/>
                <a:gd name="T42" fmla="*/ 152 w 488"/>
                <a:gd name="T43" fmla="*/ 30 h 836"/>
                <a:gd name="T44" fmla="*/ 198 w 488"/>
                <a:gd name="T45" fmla="*/ 50 h 836"/>
                <a:gd name="T46" fmla="*/ 240 w 488"/>
                <a:gd name="T47" fmla="*/ 72 h 836"/>
                <a:gd name="T48" fmla="*/ 320 w 488"/>
                <a:gd name="T49" fmla="*/ 132 h 836"/>
                <a:gd name="T50" fmla="*/ 386 w 488"/>
                <a:gd name="T51" fmla="*/ 204 h 836"/>
                <a:gd name="T52" fmla="*/ 436 w 488"/>
                <a:gd name="T53" fmla="*/ 286 h 836"/>
                <a:gd name="T54" fmla="*/ 456 w 488"/>
                <a:gd name="T55" fmla="*/ 332 h 836"/>
                <a:gd name="T56" fmla="*/ 472 w 488"/>
                <a:gd name="T57" fmla="*/ 380 h 836"/>
                <a:gd name="T58" fmla="*/ 482 w 488"/>
                <a:gd name="T59" fmla="*/ 430 h 836"/>
                <a:gd name="T60" fmla="*/ 488 w 488"/>
                <a:gd name="T61" fmla="*/ 480 h 836"/>
                <a:gd name="T62" fmla="*/ 488 w 488"/>
                <a:gd name="T63" fmla="*/ 532 h 836"/>
                <a:gd name="T64" fmla="*/ 484 w 488"/>
                <a:gd name="T65" fmla="*/ 574 h 836"/>
                <a:gd name="T66" fmla="*/ 466 w 488"/>
                <a:gd name="T67" fmla="*/ 658 h 836"/>
                <a:gd name="T68" fmla="*/ 436 w 488"/>
                <a:gd name="T69" fmla="*/ 734 h 836"/>
                <a:gd name="T70" fmla="*/ 396 w 488"/>
                <a:gd name="T71" fmla="*/ 804 h 836"/>
                <a:gd name="T72" fmla="*/ 372 w 488"/>
                <a:gd name="T73" fmla="*/ 822 h 8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8" h="836">
                  <a:moveTo>
                    <a:pt x="372" y="822"/>
                  </a:moveTo>
                  <a:lnTo>
                    <a:pt x="372" y="822"/>
                  </a:lnTo>
                  <a:lnTo>
                    <a:pt x="394" y="792"/>
                  </a:lnTo>
                  <a:lnTo>
                    <a:pt x="414" y="758"/>
                  </a:lnTo>
                  <a:lnTo>
                    <a:pt x="432" y="724"/>
                  </a:lnTo>
                  <a:lnTo>
                    <a:pt x="448" y="688"/>
                  </a:lnTo>
                  <a:lnTo>
                    <a:pt x="460" y="650"/>
                  </a:lnTo>
                  <a:lnTo>
                    <a:pt x="470" y="612"/>
                  </a:lnTo>
                  <a:lnTo>
                    <a:pt x="476" y="572"/>
                  </a:lnTo>
                  <a:lnTo>
                    <a:pt x="480" y="532"/>
                  </a:lnTo>
                  <a:lnTo>
                    <a:pt x="480" y="506"/>
                  </a:lnTo>
                  <a:lnTo>
                    <a:pt x="480" y="480"/>
                  </a:lnTo>
                  <a:lnTo>
                    <a:pt x="478" y="456"/>
                  </a:lnTo>
                  <a:lnTo>
                    <a:pt x="474" y="430"/>
                  </a:lnTo>
                  <a:lnTo>
                    <a:pt x="470" y="406"/>
                  </a:lnTo>
                  <a:lnTo>
                    <a:pt x="464" y="382"/>
                  </a:lnTo>
                  <a:lnTo>
                    <a:pt x="456" y="358"/>
                  </a:lnTo>
                  <a:lnTo>
                    <a:pt x="448" y="334"/>
                  </a:lnTo>
                  <a:lnTo>
                    <a:pt x="430" y="290"/>
                  </a:lnTo>
                  <a:lnTo>
                    <a:pt x="406" y="248"/>
                  </a:lnTo>
                  <a:lnTo>
                    <a:pt x="380" y="208"/>
                  </a:lnTo>
                  <a:lnTo>
                    <a:pt x="348" y="172"/>
                  </a:lnTo>
                  <a:lnTo>
                    <a:pt x="314" y="138"/>
                  </a:lnTo>
                  <a:lnTo>
                    <a:pt x="276" y="106"/>
                  </a:lnTo>
                  <a:lnTo>
                    <a:pt x="236" y="80"/>
                  </a:lnTo>
                  <a:lnTo>
                    <a:pt x="194" y="56"/>
                  </a:lnTo>
                  <a:lnTo>
                    <a:pt x="172" y="46"/>
                  </a:lnTo>
                  <a:lnTo>
                    <a:pt x="148" y="38"/>
                  </a:lnTo>
                  <a:lnTo>
                    <a:pt x="124" y="30"/>
                  </a:lnTo>
                  <a:lnTo>
                    <a:pt x="100" y="24"/>
                  </a:lnTo>
                  <a:lnTo>
                    <a:pt x="76" y="18"/>
                  </a:lnTo>
                  <a:lnTo>
                    <a:pt x="52" y="14"/>
                  </a:lnTo>
                  <a:lnTo>
                    <a:pt x="26" y="10"/>
                  </a:lnTo>
                  <a:lnTo>
                    <a:pt x="0" y="8"/>
                  </a:lnTo>
                  <a:lnTo>
                    <a:pt x="0" y="0"/>
                  </a:lnTo>
                  <a:lnTo>
                    <a:pt x="26" y="2"/>
                  </a:lnTo>
                  <a:lnTo>
                    <a:pt x="52" y="6"/>
                  </a:lnTo>
                  <a:lnTo>
                    <a:pt x="78" y="10"/>
                  </a:lnTo>
                  <a:lnTo>
                    <a:pt x="102" y="16"/>
                  </a:lnTo>
                  <a:lnTo>
                    <a:pt x="128" y="22"/>
                  </a:lnTo>
                  <a:lnTo>
                    <a:pt x="152" y="30"/>
                  </a:lnTo>
                  <a:lnTo>
                    <a:pt x="174" y="40"/>
                  </a:lnTo>
                  <a:lnTo>
                    <a:pt x="198" y="50"/>
                  </a:lnTo>
                  <a:lnTo>
                    <a:pt x="220" y="60"/>
                  </a:lnTo>
                  <a:lnTo>
                    <a:pt x="240" y="72"/>
                  </a:lnTo>
                  <a:lnTo>
                    <a:pt x="282" y="100"/>
                  </a:lnTo>
                  <a:lnTo>
                    <a:pt x="320" y="132"/>
                  </a:lnTo>
                  <a:lnTo>
                    <a:pt x="354" y="166"/>
                  </a:lnTo>
                  <a:lnTo>
                    <a:pt x="386" y="204"/>
                  </a:lnTo>
                  <a:lnTo>
                    <a:pt x="414" y="244"/>
                  </a:lnTo>
                  <a:lnTo>
                    <a:pt x="436" y="286"/>
                  </a:lnTo>
                  <a:lnTo>
                    <a:pt x="446" y="310"/>
                  </a:lnTo>
                  <a:lnTo>
                    <a:pt x="456" y="332"/>
                  </a:lnTo>
                  <a:lnTo>
                    <a:pt x="464" y="356"/>
                  </a:lnTo>
                  <a:lnTo>
                    <a:pt x="472" y="380"/>
                  </a:lnTo>
                  <a:lnTo>
                    <a:pt x="478" y="404"/>
                  </a:lnTo>
                  <a:lnTo>
                    <a:pt x="482" y="430"/>
                  </a:lnTo>
                  <a:lnTo>
                    <a:pt x="486" y="454"/>
                  </a:lnTo>
                  <a:lnTo>
                    <a:pt x="488" y="480"/>
                  </a:lnTo>
                  <a:lnTo>
                    <a:pt x="488" y="506"/>
                  </a:lnTo>
                  <a:lnTo>
                    <a:pt x="488" y="532"/>
                  </a:lnTo>
                  <a:lnTo>
                    <a:pt x="484" y="574"/>
                  </a:lnTo>
                  <a:lnTo>
                    <a:pt x="476" y="616"/>
                  </a:lnTo>
                  <a:lnTo>
                    <a:pt x="466" y="658"/>
                  </a:lnTo>
                  <a:lnTo>
                    <a:pt x="452" y="696"/>
                  </a:lnTo>
                  <a:lnTo>
                    <a:pt x="436" y="734"/>
                  </a:lnTo>
                  <a:lnTo>
                    <a:pt x="418" y="770"/>
                  </a:lnTo>
                  <a:lnTo>
                    <a:pt x="396" y="804"/>
                  </a:lnTo>
                  <a:lnTo>
                    <a:pt x="370" y="836"/>
                  </a:lnTo>
                  <a:lnTo>
                    <a:pt x="372" y="8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8" name="Freeform 12"/>
            <p:cNvSpPr>
              <a:spLocks/>
            </p:cNvSpPr>
            <p:nvPr/>
          </p:nvSpPr>
          <p:spPr bwMode="auto">
            <a:xfrm>
              <a:off x="2380" y="88"/>
              <a:ext cx="530" cy="764"/>
            </a:xfrm>
            <a:custGeom>
              <a:avLst/>
              <a:gdLst>
                <a:gd name="T0" fmla="*/ 0 w 530"/>
                <a:gd name="T1" fmla="*/ 488 h 764"/>
                <a:gd name="T2" fmla="*/ 4 w 530"/>
                <a:gd name="T3" fmla="*/ 436 h 764"/>
                <a:gd name="T4" fmla="*/ 14 w 530"/>
                <a:gd name="T5" fmla="*/ 386 h 764"/>
                <a:gd name="T6" fmla="*/ 30 w 530"/>
                <a:gd name="T7" fmla="*/ 338 h 764"/>
                <a:gd name="T8" fmla="*/ 48 w 530"/>
                <a:gd name="T9" fmla="*/ 292 h 764"/>
                <a:gd name="T10" fmla="*/ 72 w 530"/>
                <a:gd name="T11" fmla="*/ 248 h 764"/>
                <a:gd name="T12" fmla="*/ 130 w 530"/>
                <a:gd name="T13" fmla="*/ 170 h 764"/>
                <a:gd name="T14" fmla="*/ 202 w 530"/>
                <a:gd name="T15" fmla="*/ 104 h 764"/>
                <a:gd name="T16" fmla="*/ 286 w 530"/>
                <a:gd name="T17" fmla="*/ 52 h 764"/>
                <a:gd name="T18" fmla="*/ 330 w 530"/>
                <a:gd name="T19" fmla="*/ 32 h 764"/>
                <a:gd name="T20" fmla="*/ 378 w 530"/>
                <a:gd name="T21" fmla="*/ 18 h 764"/>
                <a:gd name="T22" fmla="*/ 428 w 530"/>
                <a:gd name="T23" fmla="*/ 6 h 764"/>
                <a:gd name="T24" fmla="*/ 478 w 530"/>
                <a:gd name="T25" fmla="*/ 2 h 764"/>
                <a:gd name="T26" fmla="*/ 530 w 530"/>
                <a:gd name="T27" fmla="*/ 0 h 764"/>
                <a:gd name="T28" fmla="*/ 530 w 530"/>
                <a:gd name="T29" fmla="*/ 0 h 764"/>
                <a:gd name="T30" fmla="*/ 530 w 530"/>
                <a:gd name="T31" fmla="*/ 8 h 764"/>
                <a:gd name="T32" fmla="*/ 480 w 530"/>
                <a:gd name="T33" fmla="*/ 10 h 764"/>
                <a:gd name="T34" fmla="*/ 430 w 530"/>
                <a:gd name="T35" fmla="*/ 14 h 764"/>
                <a:gd name="T36" fmla="*/ 380 w 530"/>
                <a:gd name="T37" fmla="*/ 26 h 764"/>
                <a:gd name="T38" fmla="*/ 334 w 530"/>
                <a:gd name="T39" fmla="*/ 40 h 764"/>
                <a:gd name="T40" fmla="*/ 246 w 530"/>
                <a:gd name="T41" fmla="*/ 82 h 764"/>
                <a:gd name="T42" fmla="*/ 170 w 530"/>
                <a:gd name="T43" fmla="*/ 140 h 764"/>
                <a:gd name="T44" fmla="*/ 136 w 530"/>
                <a:gd name="T45" fmla="*/ 174 h 764"/>
                <a:gd name="T46" fmla="*/ 78 w 530"/>
                <a:gd name="T47" fmla="*/ 252 h 764"/>
                <a:gd name="T48" fmla="*/ 46 w 530"/>
                <a:gd name="T49" fmla="*/ 318 h 764"/>
                <a:gd name="T50" fmla="*/ 28 w 530"/>
                <a:gd name="T51" fmla="*/ 364 h 764"/>
                <a:gd name="T52" fmla="*/ 16 w 530"/>
                <a:gd name="T53" fmla="*/ 412 h 764"/>
                <a:gd name="T54" fmla="*/ 10 w 530"/>
                <a:gd name="T55" fmla="*/ 462 h 764"/>
                <a:gd name="T56" fmla="*/ 8 w 530"/>
                <a:gd name="T57" fmla="*/ 488 h 764"/>
                <a:gd name="T58" fmla="*/ 10 w 530"/>
                <a:gd name="T59" fmla="*/ 562 h 764"/>
                <a:gd name="T60" fmla="*/ 22 w 530"/>
                <a:gd name="T61" fmla="*/ 632 h 764"/>
                <a:gd name="T62" fmla="*/ 44 w 530"/>
                <a:gd name="T63" fmla="*/ 698 h 764"/>
                <a:gd name="T64" fmla="*/ 74 w 530"/>
                <a:gd name="T65" fmla="*/ 760 h 764"/>
                <a:gd name="T66" fmla="*/ 68 w 530"/>
                <a:gd name="T67" fmla="*/ 764 h 764"/>
                <a:gd name="T68" fmla="*/ 36 w 530"/>
                <a:gd name="T69" fmla="*/ 702 h 764"/>
                <a:gd name="T70" fmla="*/ 14 w 530"/>
                <a:gd name="T71" fmla="*/ 634 h 764"/>
                <a:gd name="T72" fmla="*/ 2 w 530"/>
                <a:gd name="T73" fmla="*/ 562 h 764"/>
                <a:gd name="T74" fmla="*/ 0 w 530"/>
                <a:gd name="T75" fmla="*/ 488 h 7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0" h="764">
                  <a:moveTo>
                    <a:pt x="0" y="488"/>
                  </a:moveTo>
                  <a:lnTo>
                    <a:pt x="0" y="488"/>
                  </a:lnTo>
                  <a:lnTo>
                    <a:pt x="2" y="462"/>
                  </a:lnTo>
                  <a:lnTo>
                    <a:pt x="4" y="436"/>
                  </a:lnTo>
                  <a:lnTo>
                    <a:pt x="8" y="410"/>
                  </a:lnTo>
                  <a:lnTo>
                    <a:pt x="14" y="386"/>
                  </a:lnTo>
                  <a:lnTo>
                    <a:pt x="22" y="362"/>
                  </a:lnTo>
                  <a:lnTo>
                    <a:pt x="30" y="338"/>
                  </a:lnTo>
                  <a:lnTo>
                    <a:pt x="38" y="314"/>
                  </a:lnTo>
                  <a:lnTo>
                    <a:pt x="48" y="292"/>
                  </a:lnTo>
                  <a:lnTo>
                    <a:pt x="60" y="270"/>
                  </a:lnTo>
                  <a:lnTo>
                    <a:pt x="72" y="248"/>
                  </a:lnTo>
                  <a:lnTo>
                    <a:pt x="100" y="206"/>
                  </a:lnTo>
                  <a:lnTo>
                    <a:pt x="130" y="170"/>
                  </a:lnTo>
                  <a:lnTo>
                    <a:pt x="164" y="134"/>
                  </a:lnTo>
                  <a:lnTo>
                    <a:pt x="202" y="104"/>
                  </a:lnTo>
                  <a:lnTo>
                    <a:pt x="242" y="76"/>
                  </a:lnTo>
                  <a:lnTo>
                    <a:pt x="286" y="52"/>
                  </a:lnTo>
                  <a:lnTo>
                    <a:pt x="308" y="42"/>
                  </a:lnTo>
                  <a:lnTo>
                    <a:pt x="330" y="32"/>
                  </a:lnTo>
                  <a:lnTo>
                    <a:pt x="354" y="24"/>
                  </a:lnTo>
                  <a:lnTo>
                    <a:pt x="378" y="18"/>
                  </a:lnTo>
                  <a:lnTo>
                    <a:pt x="402" y="12"/>
                  </a:lnTo>
                  <a:lnTo>
                    <a:pt x="428" y="6"/>
                  </a:lnTo>
                  <a:lnTo>
                    <a:pt x="454" y="4"/>
                  </a:lnTo>
                  <a:lnTo>
                    <a:pt x="478" y="2"/>
                  </a:lnTo>
                  <a:lnTo>
                    <a:pt x="504" y="0"/>
                  </a:lnTo>
                  <a:lnTo>
                    <a:pt x="530" y="0"/>
                  </a:lnTo>
                  <a:lnTo>
                    <a:pt x="530" y="4"/>
                  </a:lnTo>
                  <a:lnTo>
                    <a:pt x="530" y="0"/>
                  </a:lnTo>
                  <a:lnTo>
                    <a:pt x="530" y="8"/>
                  </a:lnTo>
                  <a:lnTo>
                    <a:pt x="504" y="8"/>
                  </a:lnTo>
                  <a:lnTo>
                    <a:pt x="480" y="10"/>
                  </a:lnTo>
                  <a:lnTo>
                    <a:pt x="454" y="12"/>
                  </a:lnTo>
                  <a:lnTo>
                    <a:pt x="430" y="14"/>
                  </a:lnTo>
                  <a:lnTo>
                    <a:pt x="404" y="20"/>
                  </a:lnTo>
                  <a:lnTo>
                    <a:pt x="380" y="26"/>
                  </a:lnTo>
                  <a:lnTo>
                    <a:pt x="356" y="32"/>
                  </a:lnTo>
                  <a:lnTo>
                    <a:pt x="334" y="40"/>
                  </a:lnTo>
                  <a:lnTo>
                    <a:pt x="290" y="60"/>
                  </a:lnTo>
                  <a:lnTo>
                    <a:pt x="246" y="82"/>
                  </a:lnTo>
                  <a:lnTo>
                    <a:pt x="206" y="110"/>
                  </a:lnTo>
                  <a:lnTo>
                    <a:pt x="170" y="140"/>
                  </a:lnTo>
                  <a:lnTo>
                    <a:pt x="136" y="174"/>
                  </a:lnTo>
                  <a:lnTo>
                    <a:pt x="106" y="212"/>
                  </a:lnTo>
                  <a:lnTo>
                    <a:pt x="78" y="252"/>
                  </a:lnTo>
                  <a:lnTo>
                    <a:pt x="56" y="294"/>
                  </a:lnTo>
                  <a:lnTo>
                    <a:pt x="46" y="318"/>
                  </a:lnTo>
                  <a:lnTo>
                    <a:pt x="36" y="340"/>
                  </a:lnTo>
                  <a:lnTo>
                    <a:pt x="28" y="364"/>
                  </a:lnTo>
                  <a:lnTo>
                    <a:pt x="22" y="388"/>
                  </a:lnTo>
                  <a:lnTo>
                    <a:pt x="16" y="412"/>
                  </a:lnTo>
                  <a:lnTo>
                    <a:pt x="12" y="436"/>
                  </a:lnTo>
                  <a:lnTo>
                    <a:pt x="10" y="462"/>
                  </a:lnTo>
                  <a:lnTo>
                    <a:pt x="8" y="488"/>
                  </a:lnTo>
                  <a:lnTo>
                    <a:pt x="8" y="524"/>
                  </a:lnTo>
                  <a:lnTo>
                    <a:pt x="10" y="562"/>
                  </a:lnTo>
                  <a:lnTo>
                    <a:pt x="14" y="596"/>
                  </a:lnTo>
                  <a:lnTo>
                    <a:pt x="22" y="632"/>
                  </a:lnTo>
                  <a:lnTo>
                    <a:pt x="32" y="666"/>
                  </a:lnTo>
                  <a:lnTo>
                    <a:pt x="44" y="698"/>
                  </a:lnTo>
                  <a:lnTo>
                    <a:pt x="58" y="730"/>
                  </a:lnTo>
                  <a:lnTo>
                    <a:pt x="74" y="760"/>
                  </a:lnTo>
                  <a:lnTo>
                    <a:pt x="68" y="764"/>
                  </a:lnTo>
                  <a:lnTo>
                    <a:pt x="52" y="734"/>
                  </a:lnTo>
                  <a:lnTo>
                    <a:pt x="36" y="702"/>
                  </a:lnTo>
                  <a:lnTo>
                    <a:pt x="24" y="668"/>
                  </a:lnTo>
                  <a:lnTo>
                    <a:pt x="14" y="634"/>
                  </a:lnTo>
                  <a:lnTo>
                    <a:pt x="6" y="598"/>
                  </a:lnTo>
                  <a:lnTo>
                    <a:pt x="2" y="562"/>
                  </a:lnTo>
                  <a:lnTo>
                    <a:pt x="0" y="526"/>
                  </a:lnTo>
                  <a:lnTo>
                    <a:pt x="0" y="48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Freeform 13"/>
            <p:cNvSpPr>
              <a:spLocks/>
            </p:cNvSpPr>
            <p:nvPr/>
          </p:nvSpPr>
          <p:spPr bwMode="auto">
            <a:xfrm>
              <a:off x="2404" y="826"/>
              <a:ext cx="102" cy="130"/>
            </a:xfrm>
            <a:custGeom>
              <a:avLst/>
              <a:gdLst>
                <a:gd name="T0" fmla="*/ 0 w 102"/>
                <a:gd name="T1" fmla="*/ 52 h 130"/>
                <a:gd name="T2" fmla="*/ 90 w 102"/>
                <a:gd name="T3" fmla="*/ 0 h 130"/>
                <a:gd name="T4" fmla="*/ 102 w 102"/>
                <a:gd name="T5" fmla="*/ 130 h 130"/>
                <a:gd name="T6" fmla="*/ 0 w 102"/>
                <a:gd name="T7" fmla="*/ 52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30">
                  <a:moveTo>
                    <a:pt x="0" y="52"/>
                  </a:moveTo>
                  <a:lnTo>
                    <a:pt x="90" y="0"/>
                  </a:lnTo>
                  <a:lnTo>
                    <a:pt x="102" y="130"/>
                  </a:lnTo>
                  <a:lnTo>
                    <a:pt x="0" y="52"/>
                  </a:lnTo>
                  <a:close/>
                </a:path>
              </a:pathLst>
            </a:custGeom>
            <a:solidFill>
              <a:srgbClr val="000000"/>
            </a:solidFill>
            <a:ln w="12700">
              <a:solidFill>
                <a:schemeClr val="tx1"/>
              </a:solidFill>
              <a:round/>
              <a:headEnd/>
              <a:tailEnd/>
            </a:ln>
          </p:spPr>
          <p:txBody>
            <a:bodyPr/>
            <a:lstStyle/>
            <a:p>
              <a:endParaRPr lang="en-US"/>
            </a:p>
          </p:txBody>
        </p:sp>
        <p:sp>
          <p:nvSpPr>
            <p:cNvPr id="16410" name="Freeform 14"/>
            <p:cNvSpPr>
              <a:spLocks/>
            </p:cNvSpPr>
            <p:nvPr/>
          </p:nvSpPr>
          <p:spPr bwMode="auto">
            <a:xfrm>
              <a:off x="2404" y="826"/>
              <a:ext cx="102" cy="130"/>
            </a:xfrm>
            <a:custGeom>
              <a:avLst/>
              <a:gdLst>
                <a:gd name="T0" fmla="*/ 0 w 102"/>
                <a:gd name="T1" fmla="*/ 52 h 130"/>
                <a:gd name="T2" fmla="*/ 90 w 102"/>
                <a:gd name="T3" fmla="*/ 0 h 130"/>
                <a:gd name="T4" fmla="*/ 102 w 102"/>
                <a:gd name="T5" fmla="*/ 130 h 130"/>
                <a:gd name="T6" fmla="*/ 0 w 102"/>
                <a:gd name="T7" fmla="*/ 52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30">
                  <a:moveTo>
                    <a:pt x="0" y="52"/>
                  </a:moveTo>
                  <a:lnTo>
                    <a:pt x="90" y="0"/>
                  </a:lnTo>
                  <a:lnTo>
                    <a:pt x="102" y="130"/>
                  </a:lnTo>
                  <a:lnTo>
                    <a:pt x="0" y="52"/>
                  </a:lnTo>
                </a:path>
              </a:pathLst>
            </a:custGeom>
            <a:solidFill>
              <a:schemeClr val="tx1"/>
            </a:solidFill>
            <a:ln w="12700">
              <a:solidFill>
                <a:schemeClr val="tx1"/>
              </a:solidFill>
              <a:round/>
              <a:headEnd/>
              <a:tailEnd/>
            </a:ln>
          </p:spPr>
          <p:txBody>
            <a:bodyPr/>
            <a:lstStyle/>
            <a:p>
              <a:endParaRPr lang="en-US"/>
            </a:p>
          </p:txBody>
        </p:sp>
        <p:sp>
          <p:nvSpPr>
            <p:cNvPr id="16411" name="Freeform 15"/>
            <p:cNvSpPr>
              <a:spLocks noEditPoints="1"/>
            </p:cNvSpPr>
            <p:nvPr/>
          </p:nvSpPr>
          <p:spPr bwMode="auto">
            <a:xfrm>
              <a:off x="2284" y="3546"/>
              <a:ext cx="1120" cy="774"/>
            </a:xfrm>
            <a:custGeom>
              <a:avLst/>
              <a:gdLst>
                <a:gd name="T0" fmla="*/ 8 w 1120"/>
                <a:gd name="T1" fmla="*/ 238 h 774"/>
                <a:gd name="T2" fmla="*/ 18 w 1120"/>
                <a:gd name="T3" fmla="*/ 320 h 774"/>
                <a:gd name="T4" fmla="*/ 40 w 1120"/>
                <a:gd name="T5" fmla="*/ 400 h 774"/>
                <a:gd name="T6" fmla="*/ 72 w 1120"/>
                <a:gd name="T7" fmla="*/ 474 h 774"/>
                <a:gd name="T8" fmla="*/ 116 w 1120"/>
                <a:gd name="T9" fmla="*/ 542 h 774"/>
                <a:gd name="T10" fmla="*/ 168 w 1120"/>
                <a:gd name="T11" fmla="*/ 602 h 774"/>
                <a:gd name="T12" fmla="*/ 206 w 1120"/>
                <a:gd name="T13" fmla="*/ 638 h 774"/>
                <a:gd name="T14" fmla="*/ 270 w 1120"/>
                <a:gd name="T15" fmla="*/ 684 h 774"/>
                <a:gd name="T16" fmla="*/ 342 w 1120"/>
                <a:gd name="T17" fmla="*/ 720 h 774"/>
                <a:gd name="T18" fmla="*/ 418 w 1120"/>
                <a:gd name="T19" fmla="*/ 746 h 774"/>
                <a:gd name="T20" fmla="*/ 500 w 1120"/>
                <a:gd name="T21" fmla="*/ 762 h 774"/>
                <a:gd name="T22" fmla="*/ 584 w 1120"/>
                <a:gd name="T23" fmla="*/ 764 h 774"/>
                <a:gd name="T24" fmla="*/ 640 w 1120"/>
                <a:gd name="T25" fmla="*/ 760 h 774"/>
                <a:gd name="T26" fmla="*/ 720 w 1120"/>
                <a:gd name="T27" fmla="*/ 742 h 774"/>
                <a:gd name="T28" fmla="*/ 796 w 1120"/>
                <a:gd name="T29" fmla="*/ 712 h 774"/>
                <a:gd name="T30" fmla="*/ 866 w 1120"/>
                <a:gd name="T31" fmla="*/ 672 h 774"/>
                <a:gd name="T32" fmla="*/ 928 w 1120"/>
                <a:gd name="T33" fmla="*/ 624 h 774"/>
                <a:gd name="T34" fmla="*/ 966 w 1120"/>
                <a:gd name="T35" fmla="*/ 586 h 774"/>
                <a:gd name="T36" fmla="*/ 1016 w 1120"/>
                <a:gd name="T37" fmla="*/ 524 h 774"/>
                <a:gd name="T38" fmla="*/ 1056 w 1120"/>
                <a:gd name="T39" fmla="*/ 454 h 774"/>
                <a:gd name="T40" fmla="*/ 1086 w 1120"/>
                <a:gd name="T41" fmla="*/ 380 h 774"/>
                <a:gd name="T42" fmla="*/ 1104 w 1120"/>
                <a:gd name="T43" fmla="*/ 300 h 774"/>
                <a:gd name="T44" fmla="*/ 1112 w 1120"/>
                <a:gd name="T45" fmla="*/ 218 h 774"/>
                <a:gd name="T46" fmla="*/ 1118 w 1120"/>
                <a:gd name="T47" fmla="*/ 188 h 774"/>
                <a:gd name="T48" fmla="*/ 1116 w 1120"/>
                <a:gd name="T49" fmla="*/ 274 h 774"/>
                <a:gd name="T50" fmla="*/ 1100 w 1120"/>
                <a:gd name="T51" fmla="*/ 356 h 774"/>
                <a:gd name="T52" fmla="*/ 1074 w 1120"/>
                <a:gd name="T53" fmla="*/ 434 h 774"/>
                <a:gd name="T54" fmla="*/ 1036 w 1120"/>
                <a:gd name="T55" fmla="*/ 506 h 774"/>
                <a:gd name="T56" fmla="*/ 990 w 1120"/>
                <a:gd name="T57" fmla="*/ 572 h 774"/>
                <a:gd name="T58" fmla="*/ 934 w 1120"/>
                <a:gd name="T59" fmla="*/ 630 h 774"/>
                <a:gd name="T60" fmla="*/ 870 w 1120"/>
                <a:gd name="T61" fmla="*/ 678 h 774"/>
                <a:gd name="T62" fmla="*/ 800 w 1120"/>
                <a:gd name="T63" fmla="*/ 720 h 774"/>
                <a:gd name="T64" fmla="*/ 722 w 1120"/>
                <a:gd name="T65" fmla="*/ 748 h 774"/>
                <a:gd name="T66" fmla="*/ 640 w 1120"/>
                <a:gd name="T67" fmla="*/ 768 h 774"/>
                <a:gd name="T68" fmla="*/ 584 w 1120"/>
                <a:gd name="T69" fmla="*/ 772 h 774"/>
                <a:gd name="T70" fmla="*/ 532 w 1120"/>
                <a:gd name="T71" fmla="*/ 772 h 774"/>
                <a:gd name="T72" fmla="*/ 450 w 1120"/>
                <a:gd name="T73" fmla="*/ 762 h 774"/>
                <a:gd name="T74" fmla="*/ 372 w 1120"/>
                <a:gd name="T75" fmla="*/ 742 h 774"/>
                <a:gd name="T76" fmla="*/ 300 w 1120"/>
                <a:gd name="T77" fmla="*/ 710 h 774"/>
                <a:gd name="T78" fmla="*/ 232 w 1120"/>
                <a:gd name="T79" fmla="*/ 668 h 774"/>
                <a:gd name="T80" fmla="*/ 172 w 1120"/>
                <a:gd name="T81" fmla="*/ 618 h 774"/>
                <a:gd name="T82" fmla="*/ 120 w 1120"/>
                <a:gd name="T83" fmla="*/ 560 h 774"/>
                <a:gd name="T84" fmla="*/ 76 w 1120"/>
                <a:gd name="T85" fmla="*/ 494 h 774"/>
                <a:gd name="T86" fmla="*/ 40 w 1120"/>
                <a:gd name="T87" fmla="*/ 424 h 774"/>
                <a:gd name="T88" fmla="*/ 16 w 1120"/>
                <a:gd name="T89" fmla="*/ 346 h 774"/>
                <a:gd name="T90" fmla="*/ 2 w 1120"/>
                <a:gd name="T91" fmla="*/ 266 h 774"/>
                <a:gd name="T92" fmla="*/ 8 w 1120"/>
                <a:gd name="T93" fmla="*/ 238 h 774"/>
                <a:gd name="T94" fmla="*/ 44 w 1120"/>
                <a:gd name="T95" fmla="*/ 8 h 774"/>
                <a:gd name="T96" fmla="*/ 36 w 1120"/>
                <a:gd name="T97" fmla="*/ 40 h 774"/>
                <a:gd name="T98" fmla="*/ 14 w 1120"/>
                <a:gd name="T99" fmla="*/ 122 h 774"/>
                <a:gd name="T100" fmla="*/ 8 w 1120"/>
                <a:gd name="T101" fmla="*/ 208 h 774"/>
                <a:gd name="T102" fmla="*/ 0 w 1120"/>
                <a:gd name="T103" fmla="*/ 238 h 774"/>
                <a:gd name="T104" fmla="*/ 4 w 1120"/>
                <a:gd name="T105" fmla="*/ 148 h 774"/>
                <a:gd name="T106" fmla="*/ 20 w 1120"/>
                <a:gd name="T107" fmla="*/ 60 h 774"/>
                <a:gd name="T108" fmla="*/ 1070 w 1120"/>
                <a:gd name="T109" fmla="*/ 4 h 774"/>
                <a:gd name="T110" fmla="*/ 1094 w 1120"/>
                <a:gd name="T111" fmla="*/ 44 h 774"/>
                <a:gd name="T112" fmla="*/ 1118 w 1120"/>
                <a:gd name="T113" fmla="*/ 188 h 774"/>
                <a:gd name="T114" fmla="*/ 1110 w 1120"/>
                <a:gd name="T115" fmla="*/ 190 h 774"/>
                <a:gd name="T116" fmla="*/ 1098 w 1120"/>
                <a:gd name="T117" fmla="*/ 94 h 7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0" h="774">
                  <a:moveTo>
                    <a:pt x="0" y="238"/>
                  </a:moveTo>
                  <a:lnTo>
                    <a:pt x="8" y="238"/>
                  </a:lnTo>
                  <a:lnTo>
                    <a:pt x="10" y="266"/>
                  </a:lnTo>
                  <a:lnTo>
                    <a:pt x="14" y="294"/>
                  </a:lnTo>
                  <a:lnTo>
                    <a:pt x="18" y="320"/>
                  </a:lnTo>
                  <a:lnTo>
                    <a:pt x="24" y="348"/>
                  </a:lnTo>
                  <a:lnTo>
                    <a:pt x="32" y="374"/>
                  </a:lnTo>
                  <a:lnTo>
                    <a:pt x="40" y="400"/>
                  </a:lnTo>
                  <a:lnTo>
                    <a:pt x="50" y="426"/>
                  </a:lnTo>
                  <a:lnTo>
                    <a:pt x="60" y="450"/>
                  </a:lnTo>
                  <a:lnTo>
                    <a:pt x="72" y="474"/>
                  </a:lnTo>
                  <a:lnTo>
                    <a:pt x="86" y="498"/>
                  </a:lnTo>
                  <a:lnTo>
                    <a:pt x="100" y="520"/>
                  </a:lnTo>
                  <a:lnTo>
                    <a:pt x="116" y="542"/>
                  </a:lnTo>
                  <a:lnTo>
                    <a:pt x="132" y="562"/>
                  </a:lnTo>
                  <a:lnTo>
                    <a:pt x="150" y="582"/>
                  </a:lnTo>
                  <a:lnTo>
                    <a:pt x="168" y="602"/>
                  </a:lnTo>
                  <a:lnTo>
                    <a:pt x="186" y="620"/>
                  </a:lnTo>
                  <a:lnTo>
                    <a:pt x="206" y="638"/>
                  </a:lnTo>
                  <a:lnTo>
                    <a:pt x="228" y="654"/>
                  </a:lnTo>
                  <a:lnTo>
                    <a:pt x="248" y="670"/>
                  </a:lnTo>
                  <a:lnTo>
                    <a:pt x="270" y="684"/>
                  </a:lnTo>
                  <a:lnTo>
                    <a:pt x="294" y="698"/>
                  </a:lnTo>
                  <a:lnTo>
                    <a:pt x="318" y="710"/>
                  </a:lnTo>
                  <a:lnTo>
                    <a:pt x="342" y="720"/>
                  </a:lnTo>
                  <a:lnTo>
                    <a:pt x="366" y="730"/>
                  </a:lnTo>
                  <a:lnTo>
                    <a:pt x="392" y="740"/>
                  </a:lnTo>
                  <a:lnTo>
                    <a:pt x="418" y="746"/>
                  </a:lnTo>
                  <a:lnTo>
                    <a:pt x="444" y="754"/>
                  </a:lnTo>
                  <a:lnTo>
                    <a:pt x="472" y="758"/>
                  </a:lnTo>
                  <a:lnTo>
                    <a:pt x="500" y="762"/>
                  </a:lnTo>
                  <a:lnTo>
                    <a:pt x="526" y="764"/>
                  </a:lnTo>
                  <a:lnTo>
                    <a:pt x="554" y="766"/>
                  </a:lnTo>
                  <a:lnTo>
                    <a:pt x="584" y="764"/>
                  </a:lnTo>
                  <a:lnTo>
                    <a:pt x="612" y="762"/>
                  </a:lnTo>
                  <a:lnTo>
                    <a:pt x="640" y="760"/>
                  </a:lnTo>
                  <a:lnTo>
                    <a:pt x="668" y="754"/>
                  </a:lnTo>
                  <a:lnTo>
                    <a:pt x="694" y="748"/>
                  </a:lnTo>
                  <a:lnTo>
                    <a:pt x="720" y="742"/>
                  </a:lnTo>
                  <a:lnTo>
                    <a:pt x="746" y="732"/>
                  </a:lnTo>
                  <a:lnTo>
                    <a:pt x="772" y="722"/>
                  </a:lnTo>
                  <a:lnTo>
                    <a:pt x="796" y="712"/>
                  </a:lnTo>
                  <a:lnTo>
                    <a:pt x="820" y="700"/>
                  </a:lnTo>
                  <a:lnTo>
                    <a:pt x="844" y="686"/>
                  </a:lnTo>
                  <a:lnTo>
                    <a:pt x="866" y="672"/>
                  </a:lnTo>
                  <a:lnTo>
                    <a:pt x="888" y="658"/>
                  </a:lnTo>
                  <a:lnTo>
                    <a:pt x="908" y="640"/>
                  </a:lnTo>
                  <a:lnTo>
                    <a:pt x="928" y="624"/>
                  </a:lnTo>
                  <a:lnTo>
                    <a:pt x="948" y="606"/>
                  </a:lnTo>
                  <a:lnTo>
                    <a:pt x="966" y="586"/>
                  </a:lnTo>
                  <a:lnTo>
                    <a:pt x="984" y="566"/>
                  </a:lnTo>
                  <a:lnTo>
                    <a:pt x="1000" y="546"/>
                  </a:lnTo>
                  <a:lnTo>
                    <a:pt x="1016" y="524"/>
                  </a:lnTo>
                  <a:lnTo>
                    <a:pt x="1030" y="502"/>
                  </a:lnTo>
                  <a:lnTo>
                    <a:pt x="1044" y="478"/>
                  </a:lnTo>
                  <a:lnTo>
                    <a:pt x="1056" y="454"/>
                  </a:lnTo>
                  <a:lnTo>
                    <a:pt x="1066" y="430"/>
                  </a:lnTo>
                  <a:lnTo>
                    <a:pt x="1076" y="406"/>
                  </a:lnTo>
                  <a:lnTo>
                    <a:pt x="1086" y="380"/>
                  </a:lnTo>
                  <a:lnTo>
                    <a:pt x="1094" y="354"/>
                  </a:lnTo>
                  <a:lnTo>
                    <a:pt x="1100" y="328"/>
                  </a:lnTo>
                  <a:lnTo>
                    <a:pt x="1104" y="300"/>
                  </a:lnTo>
                  <a:lnTo>
                    <a:pt x="1108" y="274"/>
                  </a:lnTo>
                  <a:lnTo>
                    <a:pt x="1110" y="246"/>
                  </a:lnTo>
                  <a:lnTo>
                    <a:pt x="1112" y="218"/>
                  </a:lnTo>
                  <a:lnTo>
                    <a:pt x="1110" y="190"/>
                  </a:lnTo>
                  <a:lnTo>
                    <a:pt x="1118" y="188"/>
                  </a:lnTo>
                  <a:lnTo>
                    <a:pt x="1120" y="218"/>
                  </a:lnTo>
                  <a:lnTo>
                    <a:pt x="1118" y="246"/>
                  </a:lnTo>
                  <a:lnTo>
                    <a:pt x="1116" y="274"/>
                  </a:lnTo>
                  <a:lnTo>
                    <a:pt x="1112" y="302"/>
                  </a:lnTo>
                  <a:lnTo>
                    <a:pt x="1108" y="330"/>
                  </a:lnTo>
                  <a:lnTo>
                    <a:pt x="1100" y="356"/>
                  </a:lnTo>
                  <a:lnTo>
                    <a:pt x="1094" y="382"/>
                  </a:lnTo>
                  <a:lnTo>
                    <a:pt x="1084" y="408"/>
                  </a:lnTo>
                  <a:lnTo>
                    <a:pt x="1074" y="434"/>
                  </a:lnTo>
                  <a:lnTo>
                    <a:pt x="1062" y="458"/>
                  </a:lnTo>
                  <a:lnTo>
                    <a:pt x="1050" y="482"/>
                  </a:lnTo>
                  <a:lnTo>
                    <a:pt x="1036" y="506"/>
                  </a:lnTo>
                  <a:lnTo>
                    <a:pt x="1022" y="528"/>
                  </a:lnTo>
                  <a:lnTo>
                    <a:pt x="1006" y="550"/>
                  </a:lnTo>
                  <a:lnTo>
                    <a:pt x="990" y="572"/>
                  </a:lnTo>
                  <a:lnTo>
                    <a:pt x="972" y="592"/>
                  </a:lnTo>
                  <a:lnTo>
                    <a:pt x="954" y="610"/>
                  </a:lnTo>
                  <a:lnTo>
                    <a:pt x="934" y="630"/>
                  </a:lnTo>
                  <a:lnTo>
                    <a:pt x="914" y="646"/>
                  </a:lnTo>
                  <a:lnTo>
                    <a:pt x="892" y="664"/>
                  </a:lnTo>
                  <a:lnTo>
                    <a:pt x="870" y="678"/>
                  </a:lnTo>
                  <a:lnTo>
                    <a:pt x="848" y="694"/>
                  </a:lnTo>
                  <a:lnTo>
                    <a:pt x="824" y="706"/>
                  </a:lnTo>
                  <a:lnTo>
                    <a:pt x="800" y="720"/>
                  </a:lnTo>
                  <a:lnTo>
                    <a:pt x="774" y="730"/>
                  </a:lnTo>
                  <a:lnTo>
                    <a:pt x="748" y="740"/>
                  </a:lnTo>
                  <a:lnTo>
                    <a:pt x="722" y="748"/>
                  </a:lnTo>
                  <a:lnTo>
                    <a:pt x="696" y="756"/>
                  </a:lnTo>
                  <a:lnTo>
                    <a:pt x="668" y="762"/>
                  </a:lnTo>
                  <a:lnTo>
                    <a:pt x="640" y="768"/>
                  </a:lnTo>
                  <a:lnTo>
                    <a:pt x="612" y="770"/>
                  </a:lnTo>
                  <a:lnTo>
                    <a:pt x="584" y="772"/>
                  </a:lnTo>
                  <a:lnTo>
                    <a:pt x="558" y="774"/>
                  </a:lnTo>
                  <a:lnTo>
                    <a:pt x="532" y="772"/>
                  </a:lnTo>
                  <a:lnTo>
                    <a:pt x="504" y="770"/>
                  </a:lnTo>
                  <a:lnTo>
                    <a:pt x="476" y="768"/>
                  </a:lnTo>
                  <a:lnTo>
                    <a:pt x="450" y="762"/>
                  </a:lnTo>
                  <a:lnTo>
                    <a:pt x="424" y="756"/>
                  </a:lnTo>
                  <a:lnTo>
                    <a:pt x="398" y="750"/>
                  </a:lnTo>
                  <a:lnTo>
                    <a:pt x="372" y="742"/>
                  </a:lnTo>
                  <a:lnTo>
                    <a:pt x="348" y="732"/>
                  </a:lnTo>
                  <a:lnTo>
                    <a:pt x="324" y="722"/>
                  </a:lnTo>
                  <a:lnTo>
                    <a:pt x="300" y="710"/>
                  </a:lnTo>
                  <a:lnTo>
                    <a:pt x="276" y="696"/>
                  </a:lnTo>
                  <a:lnTo>
                    <a:pt x="254" y="682"/>
                  </a:lnTo>
                  <a:lnTo>
                    <a:pt x="232" y="668"/>
                  </a:lnTo>
                  <a:lnTo>
                    <a:pt x="212" y="652"/>
                  </a:lnTo>
                  <a:lnTo>
                    <a:pt x="192" y="636"/>
                  </a:lnTo>
                  <a:lnTo>
                    <a:pt x="172" y="618"/>
                  </a:lnTo>
                  <a:lnTo>
                    <a:pt x="154" y="600"/>
                  </a:lnTo>
                  <a:lnTo>
                    <a:pt x="136" y="580"/>
                  </a:lnTo>
                  <a:lnTo>
                    <a:pt x="120" y="560"/>
                  </a:lnTo>
                  <a:lnTo>
                    <a:pt x="104" y="540"/>
                  </a:lnTo>
                  <a:lnTo>
                    <a:pt x="90" y="518"/>
                  </a:lnTo>
                  <a:lnTo>
                    <a:pt x="76" y="494"/>
                  </a:lnTo>
                  <a:lnTo>
                    <a:pt x="62" y="472"/>
                  </a:lnTo>
                  <a:lnTo>
                    <a:pt x="50" y="448"/>
                  </a:lnTo>
                  <a:lnTo>
                    <a:pt x="40" y="424"/>
                  </a:lnTo>
                  <a:lnTo>
                    <a:pt x="30" y="398"/>
                  </a:lnTo>
                  <a:lnTo>
                    <a:pt x="22" y="374"/>
                  </a:lnTo>
                  <a:lnTo>
                    <a:pt x="16" y="346"/>
                  </a:lnTo>
                  <a:lnTo>
                    <a:pt x="10" y="320"/>
                  </a:lnTo>
                  <a:lnTo>
                    <a:pt x="6" y="294"/>
                  </a:lnTo>
                  <a:lnTo>
                    <a:pt x="2" y="266"/>
                  </a:lnTo>
                  <a:lnTo>
                    <a:pt x="0" y="238"/>
                  </a:lnTo>
                  <a:close/>
                  <a:moveTo>
                    <a:pt x="4" y="238"/>
                  </a:moveTo>
                  <a:lnTo>
                    <a:pt x="8" y="238"/>
                  </a:lnTo>
                  <a:lnTo>
                    <a:pt x="4" y="238"/>
                  </a:lnTo>
                  <a:close/>
                  <a:moveTo>
                    <a:pt x="40" y="6"/>
                  </a:moveTo>
                  <a:lnTo>
                    <a:pt x="44" y="8"/>
                  </a:lnTo>
                  <a:lnTo>
                    <a:pt x="44" y="12"/>
                  </a:lnTo>
                  <a:lnTo>
                    <a:pt x="36" y="40"/>
                  </a:lnTo>
                  <a:lnTo>
                    <a:pt x="28" y="66"/>
                  </a:lnTo>
                  <a:lnTo>
                    <a:pt x="20" y="94"/>
                  </a:lnTo>
                  <a:lnTo>
                    <a:pt x="14" y="122"/>
                  </a:lnTo>
                  <a:lnTo>
                    <a:pt x="10" y="150"/>
                  </a:lnTo>
                  <a:lnTo>
                    <a:pt x="8" y="178"/>
                  </a:lnTo>
                  <a:lnTo>
                    <a:pt x="8" y="208"/>
                  </a:lnTo>
                  <a:lnTo>
                    <a:pt x="8" y="238"/>
                  </a:lnTo>
                  <a:lnTo>
                    <a:pt x="0" y="238"/>
                  </a:lnTo>
                  <a:lnTo>
                    <a:pt x="0" y="208"/>
                  </a:lnTo>
                  <a:lnTo>
                    <a:pt x="0" y="176"/>
                  </a:lnTo>
                  <a:lnTo>
                    <a:pt x="4" y="148"/>
                  </a:lnTo>
                  <a:lnTo>
                    <a:pt x="8" y="118"/>
                  </a:lnTo>
                  <a:lnTo>
                    <a:pt x="14" y="88"/>
                  </a:lnTo>
                  <a:lnTo>
                    <a:pt x="20" y="60"/>
                  </a:lnTo>
                  <a:lnTo>
                    <a:pt x="30" y="32"/>
                  </a:lnTo>
                  <a:lnTo>
                    <a:pt x="40" y="6"/>
                  </a:lnTo>
                  <a:close/>
                  <a:moveTo>
                    <a:pt x="1070" y="4"/>
                  </a:moveTo>
                  <a:lnTo>
                    <a:pt x="1076" y="0"/>
                  </a:lnTo>
                  <a:lnTo>
                    <a:pt x="1094" y="44"/>
                  </a:lnTo>
                  <a:lnTo>
                    <a:pt x="1106" y="90"/>
                  </a:lnTo>
                  <a:lnTo>
                    <a:pt x="1114" y="140"/>
                  </a:lnTo>
                  <a:lnTo>
                    <a:pt x="1118" y="188"/>
                  </a:lnTo>
                  <a:lnTo>
                    <a:pt x="1114" y="190"/>
                  </a:lnTo>
                  <a:lnTo>
                    <a:pt x="1118" y="188"/>
                  </a:lnTo>
                  <a:lnTo>
                    <a:pt x="1110" y="190"/>
                  </a:lnTo>
                  <a:lnTo>
                    <a:pt x="1106" y="140"/>
                  </a:lnTo>
                  <a:lnTo>
                    <a:pt x="1098" y="94"/>
                  </a:lnTo>
                  <a:lnTo>
                    <a:pt x="1086" y="48"/>
                  </a:lnTo>
                  <a:lnTo>
                    <a:pt x="1070" y="4"/>
                  </a:lnTo>
                  <a:close/>
                </a:path>
              </a:pathLst>
            </a:custGeom>
            <a:solidFill>
              <a:srgbClr val="000000"/>
            </a:solidFill>
            <a:ln w="12700">
              <a:solidFill>
                <a:schemeClr val="tx1"/>
              </a:solidFill>
              <a:round/>
              <a:headEnd/>
              <a:tailEnd/>
            </a:ln>
          </p:spPr>
          <p:txBody>
            <a:bodyPr/>
            <a:lstStyle/>
            <a:p>
              <a:endParaRPr lang="en-US"/>
            </a:p>
          </p:txBody>
        </p:sp>
        <p:sp>
          <p:nvSpPr>
            <p:cNvPr id="16412" name="Freeform 16"/>
            <p:cNvSpPr>
              <a:spLocks/>
            </p:cNvSpPr>
            <p:nvPr/>
          </p:nvSpPr>
          <p:spPr bwMode="auto">
            <a:xfrm>
              <a:off x="2284" y="3734"/>
              <a:ext cx="1120" cy="586"/>
            </a:xfrm>
            <a:custGeom>
              <a:avLst/>
              <a:gdLst>
                <a:gd name="T0" fmla="*/ 8 w 1120"/>
                <a:gd name="T1" fmla="*/ 50 h 586"/>
                <a:gd name="T2" fmla="*/ 18 w 1120"/>
                <a:gd name="T3" fmla="*/ 132 h 586"/>
                <a:gd name="T4" fmla="*/ 40 w 1120"/>
                <a:gd name="T5" fmla="*/ 212 h 586"/>
                <a:gd name="T6" fmla="*/ 72 w 1120"/>
                <a:gd name="T7" fmla="*/ 286 h 586"/>
                <a:gd name="T8" fmla="*/ 116 w 1120"/>
                <a:gd name="T9" fmla="*/ 354 h 586"/>
                <a:gd name="T10" fmla="*/ 168 w 1120"/>
                <a:gd name="T11" fmla="*/ 414 h 586"/>
                <a:gd name="T12" fmla="*/ 206 w 1120"/>
                <a:gd name="T13" fmla="*/ 450 h 586"/>
                <a:gd name="T14" fmla="*/ 270 w 1120"/>
                <a:gd name="T15" fmla="*/ 496 h 586"/>
                <a:gd name="T16" fmla="*/ 342 w 1120"/>
                <a:gd name="T17" fmla="*/ 532 h 586"/>
                <a:gd name="T18" fmla="*/ 418 w 1120"/>
                <a:gd name="T19" fmla="*/ 558 h 586"/>
                <a:gd name="T20" fmla="*/ 500 w 1120"/>
                <a:gd name="T21" fmla="*/ 574 h 586"/>
                <a:gd name="T22" fmla="*/ 584 w 1120"/>
                <a:gd name="T23" fmla="*/ 576 h 586"/>
                <a:gd name="T24" fmla="*/ 640 w 1120"/>
                <a:gd name="T25" fmla="*/ 572 h 586"/>
                <a:gd name="T26" fmla="*/ 720 w 1120"/>
                <a:gd name="T27" fmla="*/ 554 h 586"/>
                <a:gd name="T28" fmla="*/ 796 w 1120"/>
                <a:gd name="T29" fmla="*/ 524 h 586"/>
                <a:gd name="T30" fmla="*/ 866 w 1120"/>
                <a:gd name="T31" fmla="*/ 484 h 586"/>
                <a:gd name="T32" fmla="*/ 928 w 1120"/>
                <a:gd name="T33" fmla="*/ 436 h 586"/>
                <a:gd name="T34" fmla="*/ 966 w 1120"/>
                <a:gd name="T35" fmla="*/ 398 h 586"/>
                <a:gd name="T36" fmla="*/ 1016 w 1120"/>
                <a:gd name="T37" fmla="*/ 336 h 586"/>
                <a:gd name="T38" fmla="*/ 1056 w 1120"/>
                <a:gd name="T39" fmla="*/ 266 h 586"/>
                <a:gd name="T40" fmla="*/ 1086 w 1120"/>
                <a:gd name="T41" fmla="*/ 192 h 586"/>
                <a:gd name="T42" fmla="*/ 1104 w 1120"/>
                <a:gd name="T43" fmla="*/ 112 h 586"/>
                <a:gd name="T44" fmla="*/ 1112 w 1120"/>
                <a:gd name="T45" fmla="*/ 30 h 586"/>
                <a:gd name="T46" fmla="*/ 1118 w 1120"/>
                <a:gd name="T47" fmla="*/ 0 h 586"/>
                <a:gd name="T48" fmla="*/ 1116 w 1120"/>
                <a:gd name="T49" fmla="*/ 86 h 586"/>
                <a:gd name="T50" fmla="*/ 1100 w 1120"/>
                <a:gd name="T51" fmla="*/ 168 h 586"/>
                <a:gd name="T52" fmla="*/ 1074 w 1120"/>
                <a:gd name="T53" fmla="*/ 246 h 586"/>
                <a:gd name="T54" fmla="*/ 1036 w 1120"/>
                <a:gd name="T55" fmla="*/ 318 h 586"/>
                <a:gd name="T56" fmla="*/ 990 w 1120"/>
                <a:gd name="T57" fmla="*/ 384 h 586"/>
                <a:gd name="T58" fmla="*/ 934 w 1120"/>
                <a:gd name="T59" fmla="*/ 442 h 586"/>
                <a:gd name="T60" fmla="*/ 870 w 1120"/>
                <a:gd name="T61" fmla="*/ 490 h 586"/>
                <a:gd name="T62" fmla="*/ 800 w 1120"/>
                <a:gd name="T63" fmla="*/ 532 h 586"/>
                <a:gd name="T64" fmla="*/ 722 w 1120"/>
                <a:gd name="T65" fmla="*/ 560 h 586"/>
                <a:gd name="T66" fmla="*/ 640 w 1120"/>
                <a:gd name="T67" fmla="*/ 580 h 586"/>
                <a:gd name="T68" fmla="*/ 584 w 1120"/>
                <a:gd name="T69" fmla="*/ 584 h 586"/>
                <a:gd name="T70" fmla="*/ 532 w 1120"/>
                <a:gd name="T71" fmla="*/ 584 h 586"/>
                <a:gd name="T72" fmla="*/ 450 w 1120"/>
                <a:gd name="T73" fmla="*/ 574 h 586"/>
                <a:gd name="T74" fmla="*/ 372 w 1120"/>
                <a:gd name="T75" fmla="*/ 554 h 586"/>
                <a:gd name="T76" fmla="*/ 300 w 1120"/>
                <a:gd name="T77" fmla="*/ 522 h 586"/>
                <a:gd name="T78" fmla="*/ 232 w 1120"/>
                <a:gd name="T79" fmla="*/ 480 h 586"/>
                <a:gd name="T80" fmla="*/ 172 w 1120"/>
                <a:gd name="T81" fmla="*/ 430 h 586"/>
                <a:gd name="T82" fmla="*/ 120 w 1120"/>
                <a:gd name="T83" fmla="*/ 372 h 586"/>
                <a:gd name="T84" fmla="*/ 76 w 1120"/>
                <a:gd name="T85" fmla="*/ 306 h 586"/>
                <a:gd name="T86" fmla="*/ 40 w 1120"/>
                <a:gd name="T87" fmla="*/ 236 h 586"/>
                <a:gd name="T88" fmla="*/ 16 w 1120"/>
                <a:gd name="T89" fmla="*/ 158 h 586"/>
                <a:gd name="T90" fmla="*/ 2 w 1120"/>
                <a:gd name="T91" fmla="*/ 78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20" h="586">
                  <a:moveTo>
                    <a:pt x="0" y="50"/>
                  </a:moveTo>
                  <a:lnTo>
                    <a:pt x="8" y="50"/>
                  </a:lnTo>
                  <a:lnTo>
                    <a:pt x="10" y="78"/>
                  </a:lnTo>
                  <a:lnTo>
                    <a:pt x="14" y="106"/>
                  </a:lnTo>
                  <a:lnTo>
                    <a:pt x="18" y="132"/>
                  </a:lnTo>
                  <a:lnTo>
                    <a:pt x="24" y="160"/>
                  </a:lnTo>
                  <a:lnTo>
                    <a:pt x="32" y="186"/>
                  </a:lnTo>
                  <a:lnTo>
                    <a:pt x="40" y="212"/>
                  </a:lnTo>
                  <a:lnTo>
                    <a:pt x="50" y="238"/>
                  </a:lnTo>
                  <a:lnTo>
                    <a:pt x="60" y="262"/>
                  </a:lnTo>
                  <a:lnTo>
                    <a:pt x="72" y="286"/>
                  </a:lnTo>
                  <a:lnTo>
                    <a:pt x="86" y="310"/>
                  </a:lnTo>
                  <a:lnTo>
                    <a:pt x="100" y="332"/>
                  </a:lnTo>
                  <a:lnTo>
                    <a:pt x="116" y="354"/>
                  </a:lnTo>
                  <a:lnTo>
                    <a:pt x="132" y="374"/>
                  </a:lnTo>
                  <a:lnTo>
                    <a:pt x="150" y="394"/>
                  </a:lnTo>
                  <a:lnTo>
                    <a:pt x="168" y="414"/>
                  </a:lnTo>
                  <a:lnTo>
                    <a:pt x="186" y="432"/>
                  </a:lnTo>
                  <a:lnTo>
                    <a:pt x="206" y="450"/>
                  </a:lnTo>
                  <a:lnTo>
                    <a:pt x="228" y="466"/>
                  </a:lnTo>
                  <a:lnTo>
                    <a:pt x="248" y="482"/>
                  </a:lnTo>
                  <a:lnTo>
                    <a:pt x="270" y="496"/>
                  </a:lnTo>
                  <a:lnTo>
                    <a:pt x="294" y="510"/>
                  </a:lnTo>
                  <a:lnTo>
                    <a:pt x="318" y="522"/>
                  </a:lnTo>
                  <a:lnTo>
                    <a:pt x="342" y="532"/>
                  </a:lnTo>
                  <a:lnTo>
                    <a:pt x="366" y="542"/>
                  </a:lnTo>
                  <a:lnTo>
                    <a:pt x="392" y="552"/>
                  </a:lnTo>
                  <a:lnTo>
                    <a:pt x="418" y="558"/>
                  </a:lnTo>
                  <a:lnTo>
                    <a:pt x="444" y="566"/>
                  </a:lnTo>
                  <a:lnTo>
                    <a:pt x="472" y="570"/>
                  </a:lnTo>
                  <a:lnTo>
                    <a:pt x="500" y="574"/>
                  </a:lnTo>
                  <a:lnTo>
                    <a:pt x="526" y="576"/>
                  </a:lnTo>
                  <a:lnTo>
                    <a:pt x="554" y="578"/>
                  </a:lnTo>
                  <a:lnTo>
                    <a:pt x="584" y="576"/>
                  </a:lnTo>
                  <a:lnTo>
                    <a:pt x="612" y="574"/>
                  </a:lnTo>
                  <a:lnTo>
                    <a:pt x="640" y="572"/>
                  </a:lnTo>
                  <a:lnTo>
                    <a:pt x="668" y="566"/>
                  </a:lnTo>
                  <a:lnTo>
                    <a:pt x="694" y="560"/>
                  </a:lnTo>
                  <a:lnTo>
                    <a:pt x="720" y="554"/>
                  </a:lnTo>
                  <a:lnTo>
                    <a:pt x="746" y="544"/>
                  </a:lnTo>
                  <a:lnTo>
                    <a:pt x="772" y="534"/>
                  </a:lnTo>
                  <a:lnTo>
                    <a:pt x="796" y="524"/>
                  </a:lnTo>
                  <a:lnTo>
                    <a:pt x="820" y="512"/>
                  </a:lnTo>
                  <a:lnTo>
                    <a:pt x="844" y="498"/>
                  </a:lnTo>
                  <a:lnTo>
                    <a:pt x="866" y="484"/>
                  </a:lnTo>
                  <a:lnTo>
                    <a:pt x="888" y="470"/>
                  </a:lnTo>
                  <a:lnTo>
                    <a:pt x="908" y="452"/>
                  </a:lnTo>
                  <a:lnTo>
                    <a:pt x="928" y="436"/>
                  </a:lnTo>
                  <a:lnTo>
                    <a:pt x="948" y="418"/>
                  </a:lnTo>
                  <a:lnTo>
                    <a:pt x="966" y="398"/>
                  </a:lnTo>
                  <a:lnTo>
                    <a:pt x="984" y="378"/>
                  </a:lnTo>
                  <a:lnTo>
                    <a:pt x="1000" y="358"/>
                  </a:lnTo>
                  <a:lnTo>
                    <a:pt x="1016" y="336"/>
                  </a:lnTo>
                  <a:lnTo>
                    <a:pt x="1030" y="314"/>
                  </a:lnTo>
                  <a:lnTo>
                    <a:pt x="1044" y="290"/>
                  </a:lnTo>
                  <a:lnTo>
                    <a:pt x="1056" y="266"/>
                  </a:lnTo>
                  <a:lnTo>
                    <a:pt x="1066" y="242"/>
                  </a:lnTo>
                  <a:lnTo>
                    <a:pt x="1076" y="218"/>
                  </a:lnTo>
                  <a:lnTo>
                    <a:pt x="1086" y="192"/>
                  </a:lnTo>
                  <a:lnTo>
                    <a:pt x="1094" y="166"/>
                  </a:lnTo>
                  <a:lnTo>
                    <a:pt x="1100" y="140"/>
                  </a:lnTo>
                  <a:lnTo>
                    <a:pt x="1104" y="112"/>
                  </a:lnTo>
                  <a:lnTo>
                    <a:pt x="1108" y="86"/>
                  </a:lnTo>
                  <a:lnTo>
                    <a:pt x="1110" y="58"/>
                  </a:lnTo>
                  <a:lnTo>
                    <a:pt x="1112" y="30"/>
                  </a:lnTo>
                  <a:lnTo>
                    <a:pt x="1110" y="2"/>
                  </a:lnTo>
                  <a:lnTo>
                    <a:pt x="1118" y="0"/>
                  </a:lnTo>
                  <a:lnTo>
                    <a:pt x="1120" y="30"/>
                  </a:lnTo>
                  <a:lnTo>
                    <a:pt x="1118" y="58"/>
                  </a:lnTo>
                  <a:lnTo>
                    <a:pt x="1116" y="86"/>
                  </a:lnTo>
                  <a:lnTo>
                    <a:pt x="1112" y="114"/>
                  </a:lnTo>
                  <a:lnTo>
                    <a:pt x="1108" y="142"/>
                  </a:lnTo>
                  <a:lnTo>
                    <a:pt x="1100" y="168"/>
                  </a:lnTo>
                  <a:lnTo>
                    <a:pt x="1094" y="194"/>
                  </a:lnTo>
                  <a:lnTo>
                    <a:pt x="1084" y="220"/>
                  </a:lnTo>
                  <a:lnTo>
                    <a:pt x="1074" y="246"/>
                  </a:lnTo>
                  <a:lnTo>
                    <a:pt x="1062" y="270"/>
                  </a:lnTo>
                  <a:lnTo>
                    <a:pt x="1050" y="294"/>
                  </a:lnTo>
                  <a:lnTo>
                    <a:pt x="1036" y="318"/>
                  </a:lnTo>
                  <a:lnTo>
                    <a:pt x="1022" y="340"/>
                  </a:lnTo>
                  <a:lnTo>
                    <a:pt x="1006" y="362"/>
                  </a:lnTo>
                  <a:lnTo>
                    <a:pt x="990" y="384"/>
                  </a:lnTo>
                  <a:lnTo>
                    <a:pt x="972" y="404"/>
                  </a:lnTo>
                  <a:lnTo>
                    <a:pt x="954" y="422"/>
                  </a:lnTo>
                  <a:lnTo>
                    <a:pt x="934" y="442"/>
                  </a:lnTo>
                  <a:lnTo>
                    <a:pt x="914" y="458"/>
                  </a:lnTo>
                  <a:lnTo>
                    <a:pt x="892" y="476"/>
                  </a:lnTo>
                  <a:lnTo>
                    <a:pt x="870" y="490"/>
                  </a:lnTo>
                  <a:lnTo>
                    <a:pt x="848" y="506"/>
                  </a:lnTo>
                  <a:lnTo>
                    <a:pt x="824" y="518"/>
                  </a:lnTo>
                  <a:lnTo>
                    <a:pt x="800" y="532"/>
                  </a:lnTo>
                  <a:lnTo>
                    <a:pt x="774" y="542"/>
                  </a:lnTo>
                  <a:lnTo>
                    <a:pt x="748" y="552"/>
                  </a:lnTo>
                  <a:lnTo>
                    <a:pt x="722" y="560"/>
                  </a:lnTo>
                  <a:lnTo>
                    <a:pt x="696" y="568"/>
                  </a:lnTo>
                  <a:lnTo>
                    <a:pt x="668" y="574"/>
                  </a:lnTo>
                  <a:lnTo>
                    <a:pt x="640" y="580"/>
                  </a:lnTo>
                  <a:lnTo>
                    <a:pt x="612" y="582"/>
                  </a:lnTo>
                  <a:lnTo>
                    <a:pt x="584" y="584"/>
                  </a:lnTo>
                  <a:lnTo>
                    <a:pt x="558" y="586"/>
                  </a:lnTo>
                  <a:lnTo>
                    <a:pt x="532" y="584"/>
                  </a:lnTo>
                  <a:lnTo>
                    <a:pt x="504" y="582"/>
                  </a:lnTo>
                  <a:lnTo>
                    <a:pt x="476" y="580"/>
                  </a:lnTo>
                  <a:lnTo>
                    <a:pt x="450" y="574"/>
                  </a:lnTo>
                  <a:lnTo>
                    <a:pt x="424" y="568"/>
                  </a:lnTo>
                  <a:lnTo>
                    <a:pt x="398" y="562"/>
                  </a:lnTo>
                  <a:lnTo>
                    <a:pt x="372" y="554"/>
                  </a:lnTo>
                  <a:lnTo>
                    <a:pt x="348" y="544"/>
                  </a:lnTo>
                  <a:lnTo>
                    <a:pt x="324" y="534"/>
                  </a:lnTo>
                  <a:lnTo>
                    <a:pt x="300" y="522"/>
                  </a:lnTo>
                  <a:lnTo>
                    <a:pt x="276" y="508"/>
                  </a:lnTo>
                  <a:lnTo>
                    <a:pt x="254" y="494"/>
                  </a:lnTo>
                  <a:lnTo>
                    <a:pt x="232" y="480"/>
                  </a:lnTo>
                  <a:lnTo>
                    <a:pt x="212" y="464"/>
                  </a:lnTo>
                  <a:lnTo>
                    <a:pt x="192" y="448"/>
                  </a:lnTo>
                  <a:lnTo>
                    <a:pt x="172" y="430"/>
                  </a:lnTo>
                  <a:lnTo>
                    <a:pt x="154" y="412"/>
                  </a:lnTo>
                  <a:lnTo>
                    <a:pt x="136" y="392"/>
                  </a:lnTo>
                  <a:lnTo>
                    <a:pt x="120" y="372"/>
                  </a:lnTo>
                  <a:lnTo>
                    <a:pt x="104" y="352"/>
                  </a:lnTo>
                  <a:lnTo>
                    <a:pt x="90" y="330"/>
                  </a:lnTo>
                  <a:lnTo>
                    <a:pt x="76" y="306"/>
                  </a:lnTo>
                  <a:lnTo>
                    <a:pt x="62" y="284"/>
                  </a:lnTo>
                  <a:lnTo>
                    <a:pt x="50" y="260"/>
                  </a:lnTo>
                  <a:lnTo>
                    <a:pt x="40" y="236"/>
                  </a:lnTo>
                  <a:lnTo>
                    <a:pt x="30" y="210"/>
                  </a:lnTo>
                  <a:lnTo>
                    <a:pt x="22" y="186"/>
                  </a:lnTo>
                  <a:lnTo>
                    <a:pt x="16" y="158"/>
                  </a:lnTo>
                  <a:lnTo>
                    <a:pt x="10" y="132"/>
                  </a:lnTo>
                  <a:lnTo>
                    <a:pt x="6" y="106"/>
                  </a:lnTo>
                  <a:lnTo>
                    <a:pt x="2" y="78"/>
                  </a:lnTo>
                  <a:lnTo>
                    <a:pt x="0" y="5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Freeform 17"/>
            <p:cNvSpPr>
              <a:spLocks/>
            </p:cNvSpPr>
            <p:nvPr/>
          </p:nvSpPr>
          <p:spPr bwMode="auto">
            <a:xfrm>
              <a:off x="2288" y="3784"/>
              <a:ext cx="4" cy="1"/>
            </a:xfrm>
            <a:custGeom>
              <a:avLst/>
              <a:gdLst>
                <a:gd name="T0" fmla="*/ 0 w 4"/>
                <a:gd name="T1" fmla="*/ 0 h 1"/>
                <a:gd name="T2" fmla="*/ 4 w 4"/>
                <a:gd name="T3" fmla="*/ 0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lnTo>
                    <a:pt x="4"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4" name="Freeform 18"/>
            <p:cNvSpPr>
              <a:spLocks/>
            </p:cNvSpPr>
            <p:nvPr/>
          </p:nvSpPr>
          <p:spPr bwMode="auto">
            <a:xfrm>
              <a:off x="2284" y="3552"/>
              <a:ext cx="44" cy="232"/>
            </a:xfrm>
            <a:custGeom>
              <a:avLst/>
              <a:gdLst>
                <a:gd name="T0" fmla="*/ 40 w 44"/>
                <a:gd name="T1" fmla="*/ 0 h 232"/>
                <a:gd name="T2" fmla="*/ 44 w 44"/>
                <a:gd name="T3" fmla="*/ 2 h 232"/>
                <a:gd name="T4" fmla="*/ 44 w 44"/>
                <a:gd name="T5" fmla="*/ 6 h 232"/>
                <a:gd name="T6" fmla="*/ 44 w 44"/>
                <a:gd name="T7" fmla="*/ 6 h 232"/>
                <a:gd name="T8" fmla="*/ 36 w 44"/>
                <a:gd name="T9" fmla="*/ 34 h 232"/>
                <a:gd name="T10" fmla="*/ 28 w 44"/>
                <a:gd name="T11" fmla="*/ 60 h 232"/>
                <a:gd name="T12" fmla="*/ 20 w 44"/>
                <a:gd name="T13" fmla="*/ 88 h 232"/>
                <a:gd name="T14" fmla="*/ 14 w 44"/>
                <a:gd name="T15" fmla="*/ 116 h 232"/>
                <a:gd name="T16" fmla="*/ 10 w 44"/>
                <a:gd name="T17" fmla="*/ 144 h 232"/>
                <a:gd name="T18" fmla="*/ 8 w 44"/>
                <a:gd name="T19" fmla="*/ 172 h 232"/>
                <a:gd name="T20" fmla="*/ 8 w 44"/>
                <a:gd name="T21" fmla="*/ 202 h 232"/>
                <a:gd name="T22" fmla="*/ 8 w 44"/>
                <a:gd name="T23" fmla="*/ 232 h 232"/>
                <a:gd name="T24" fmla="*/ 0 w 44"/>
                <a:gd name="T25" fmla="*/ 232 h 232"/>
                <a:gd name="T26" fmla="*/ 0 w 44"/>
                <a:gd name="T27" fmla="*/ 232 h 232"/>
                <a:gd name="T28" fmla="*/ 0 w 44"/>
                <a:gd name="T29" fmla="*/ 202 h 232"/>
                <a:gd name="T30" fmla="*/ 0 w 44"/>
                <a:gd name="T31" fmla="*/ 170 h 232"/>
                <a:gd name="T32" fmla="*/ 4 w 44"/>
                <a:gd name="T33" fmla="*/ 142 h 232"/>
                <a:gd name="T34" fmla="*/ 8 w 44"/>
                <a:gd name="T35" fmla="*/ 112 h 232"/>
                <a:gd name="T36" fmla="*/ 14 w 44"/>
                <a:gd name="T37" fmla="*/ 82 h 232"/>
                <a:gd name="T38" fmla="*/ 20 w 44"/>
                <a:gd name="T39" fmla="*/ 54 h 232"/>
                <a:gd name="T40" fmla="*/ 30 w 44"/>
                <a:gd name="T41" fmla="*/ 26 h 232"/>
                <a:gd name="T42" fmla="*/ 40 w 44"/>
                <a:gd name="T43" fmla="*/ 0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232">
                  <a:moveTo>
                    <a:pt x="40" y="0"/>
                  </a:moveTo>
                  <a:lnTo>
                    <a:pt x="44" y="2"/>
                  </a:lnTo>
                  <a:lnTo>
                    <a:pt x="44" y="6"/>
                  </a:lnTo>
                  <a:lnTo>
                    <a:pt x="36" y="34"/>
                  </a:lnTo>
                  <a:lnTo>
                    <a:pt x="28" y="60"/>
                  </a:lnTo>
                  <a:lnTo>
                    <a:pt x="20" y="88"/>
                  </a:lnTo>
                  <a:lnTo>
                    <a:pt x="14" y="116"/>
                  </a:lnTo>
                  <a:lnTo>
                    <a:pt x="10" y="144"/>
                  </a:lnTo>
                  <a:lnTo>
                    <a:pt x="8" y="172"/>
                  </a:lnTo>
                  <a:lnTo>
                    <a:pt x="8" y="202"/>
                  </a:lnTo>
                  <a:lnTo>
                    <a:pt x="8" y="232"/>
                  </a:lnTo>
                  <a:lnTo>
                    <a:pt x="0" y="232"/>
                  </a:lnTo>
                  <a:lnTo>
                    <a:pt x="0" y="202"/>
                  </a:lnTo>
                  <a:lnTo>
                    <a:pt x="0" y="170"/>
                  </a:lnTo>
                  <a:lnTo>
                    <a:pt x="4" y="142"/>
                  </a:lnTo>
                  <a:lnTo>
                    <a:pt x="8" y="112"/>
                  </a:lnTo>
                  <a:lnTo>
                    <a:pt x="14" y="82"/>
                  </a:lnTo>
                  <a:lnTo>
                    <a:pt x="20" y="54"/>
                  </a:lnTo>
                  <a:lnTo>
                    <a:pt x="30" y="26"/>
                  </a:lnTo>
                  <a:lnTo>
                    <a:pt x="4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5" name="Freeform 19"/>
            <p:cNvSpPr>
              <a:spLocks/>
            </p:cNvSpPr>
            <p:nvPr/>
          </p:nvSpPr>
          <p:spPr bwMode="auto">
            <a:xfrm>
              <a:off x="3354" y="3546"/>
              <a:ext cx="48" cy="190"/>
            </a:xfrm>
            <a:custGeom>
              <a:avLst/>
              <a:gdLst>
                <a:gd name="T0" fmla="*/ 0 w 48"/>
                <a:gd name="T1" fmla="*/ 4 h 190"/>
                <a:gd name="T2" fmla="*/ 6 w 48"/>
                <a:gd name="T3" fmla="*/ 0 h 190"/>
                <a:gd name="T4" fmla="*/ 6 w 48"/>
                <a:gd name="T5" fmla="*/ 0 h 190"/>
                <a:gd name="T6" fmla="*/ 24 w 48"/>
                <a:gd name="T7" fmla="*/ 44 h 190"/>
                <a:gd name="T8" fmla="*/ 36 w 48"/>
                <a:gd name="T9" fmla="*/ 90 h 190"/>
                <a:gd name="T10" fmla="*/ 44 w 48"/>
                <a:gd name="T11" fmla="*/ 140 h 190"/>
                <a:gd name="T12" fmla="*/ 48 w 48"/>
                <a:gd name="T13" fmla="*/ 188 h 190"/>
                <a:gd name="T14" fmla="*/ 44 w 48"/>
                <a:gd name="T15" fmla="*/ 190 h 190"/>
                <a:gd name="T16" fmla="*/ 48 w 48"/>
                <a:gd name="T17" fmla="*/ 188 h 190"/>
                <a:gd name="T18" fmla="*/ 40 w 48"/>
                <a:gd name="T19" fmla="*/ 190 h 190"/>
                <a:gd name="T20" fmla="*/ 40 w 48"/>
                <a:gd name="T21" fmla="*/ 190 h 190"/>
                <a:gd name="T22" fmla="*/ 36 w 48"/>
                <a:gd name="T23" fmla="*/ 140 h 190"/>
                <a:gd name="T24" fmla="*/ 28 w 48"/>
                <a:gd name="T25" fmla="*/ 94 h 190"/>
                <a:gd name="T26" fmla="*/ 16 w 48"/>
                <a:gd name="T27" fmla="*/ 48 h 190"/>
                <a:gd name="T28" fmla="*/ 0 w 48"/>
                <a:gd name="T29" fmla="*/ 4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90">
                  <a:moveTo>
                    <a:pt x="0" y="4"/>
                  </a:moveTo>
                  <a:lnTo>
                    <a:pt x="6" y="0"/>
                  </a:lnTo>
                  <a:lnTo>
                    <a:pt x="24" y="44"/>
                  </a:lnTo>
                  <a:lnTo>
                    <a:pt x="36" y="90"/>
                  </a:lnTo>
                  <a:lnTo>
                    <a:pt x="44" y="140"/>
                  </a:lnTo>
                  <a:lnTo>
                    <a:pt x="48" y="188"/>
                  </a:lnTo>
                  <a:lnTo>
                    <a:pt x="44" y="190"/>
                  </a:lnTo>
                  <a:lnTo>
                    <a:pt x="48" y="188"/>
                  </a:lnTo>
                  <a:lnTo>
                    <a:pt x="40" y="190"/>
                  </a:lnTo>
                  <a:lnTo>
                    <a:pt x="36" y="140"/>
                  </a:lnTo>
                  <a:lnTo>
                    <a:pt x="28" y="94"/>
                  </a:lnTo>
                  <a:lnTo>
                    <a:pt x="16" y="48"/>
                  </a:lnTo>
                  <a:lnTo>
                    <a:pt x="0" y="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6" name="Freeform 20"/>
            <p:cNvSpPr>
              <a:spLocks/>
            </p:cNvSpPr>
            <p:nvPr/>
          </p:nvSpPr>
          <p:spPr bwMode="auto">
            <a:xfrm>
              <a:off x="2322" y="3232"/>
              <a:ext cx="1000" cy="356"/>
            </a:xfrm>
            <a:custGeom>
              <a:avLst/>
              <a:gdLst>
                <a:gd name="T0" fmla="*/ 6 w 1000"/>
                <a:gd name="T1" fmla="*/ 322 h 356"/>
                <a:gd name="T2" fmla="*/ 66 w 1000"/>
                <a:gd name="T3" fmla="*/ 350 h 356"/>
                <a:gd name="T4" fmla="*/ 70 w 1000"/>
                <a:gd name="T5" fmla="*/ 196 h 356"/>
                <a:gd name="T6" fmla="*/ 4 w 1000"/>
                <a:gd name="T7" fmla="*/ 254 h 356"/>
                <a:gd name="T8" fmla="*/ 0 w 1000"/>
                <a:gd name="T9" fmla="*/ 160 h 356"/>
                <a:gd name="T10" fmla="*/ 0 w 1000"/>
                <a:gd name="T11" fmla="*/ 160 h 356"/>
                <a:gd name="T12" fmla="*/ 46 w 1000"/>
                <a:gd name="T13" fmla="*/ 164 h 356"/>
                <a:gd name="T14" fmla="*/ 92 w 1000"/>
                <a:gd name="T15" fmla="*/ 166 h 356"/>
                <a:gd name="T16" fmla="*/ 92 w 1000"/>
                <a:gd name="T17" fmla="*/ 166 h 356"/>
                <a:gd name="T18" fmla="*/ 126 w 1000"/>
                <a:gd name="T19" fmla="*/ 164 h 356"/>
                <a:gd name="T20" fmla="*/ 160 w 1000"/>
                <a:gd name="T21" fmla="*/ 162 h 356"/>
                <a:gd name="T22" fmla="*/ 196 w 1000"/>
                <a:gd name="T23" fmla="*/ 158 h 356"/>
                <a:gd name="T24" fmla="*/ 228 w 1000"/>
                <a:gd name="T25" fmla="*/ 154 h 356"/>
                <a:gd name="T26" fmla="*/ 262 w 1000"/>
                <a:gd name="T27" fmla="*/ 148 h 356"/>
                <a:gd name="T28" fmla="*/ 296 w 1000"/>
                <a:gd name="T29" fmla="*/ 140 h 356"/>
                <a:gd name="T30" fmla="*/ 328 w 1000"/>
                <a:gd name="T31" fmla="*/ 132 h 356"/>
                <a:gd name="T32" fmla="*/ 360 w 1000"/>
                <a:gd name="T33" fmla="*/ 122 h 356"/>
                <a:gd name="T34" fmla="*/ 392 w 1000"/>
                <a:gd name="T35" fmla="*/ 110 h 356"/>
                <a:gd name="T36" fmla="*/ 422 w 1000"/>
                <a:gd name="T37" fmla="*/ 98 h 356"/>
                <a:gd name="T38" fmla="*/ 452 w 1000"/>
                <a:gd name="T39" fmla="*/ 84 h 356"/>
                <a:gd name="T40" fmla="*/ 482 w 1000"/>
                <a:gd name="T41" fmla="*/ 70 h 356"/>
                <a:gd name="T42" fmla="*/ 510 w 1000"/>
                <a:gd name="T43" fmla="*/ 54 h 356"/>
                <a:gd name="T44" fmla="*/ 540 w 1000"/>
                <a:gd name="T45" fmla="*/ 38 h 356"/>
                <a:gd name="T46" fmla="*/ 566 w 1000"/>
                <a:gd name="T47" fmla="*/ 20 h 356"/>
                <a:gd name="T48" fmla="*/ 594 w 1000"/>
                <a:gd name="T49" fmla="*/ 0 h 356"/>
                <a:gd name="T50" fmla="*/ 594 w 1000"/>
                <a:gd name="T51" fmla="*/ 0 h 356"/>
                <a:gd name="T52" fmla="*/ 638 w 1000"/>
                <a:gd name="T53" fmla="*/ 32 h 356"/>
                <a:gd name="T54" fmla="*/ 684 w 1000"/>
                <a:gd name="T55" fmla="*/ 58 h 356"/>
                <a:gd name="T56" fmla="*/ 732 w 1000"/>
                <a:gd name="T57" fmla="*/ 84 h 356"/>
                <a:gd name="T58" fmla="*/ 782 w 1000"/>
                <a:gd name="T59" fmla="*/ 106 h 356"/>
                <a:gd name="T60" fmla="*/ 834 w 1000"/>
                <a:gd name="T61" fmla="*/ 124 h 356"/>
                <a:gd name="T62" fmla="*/ 888 w 1000"/>
                <a:gd name="T63" fmla="*/ 138 h 356"/>
                <a:gd name="T64" fmla="*/ 942 w 1000"/>
                <a:gd name="T65" fmla="*/ 150 h 356"/>
                <a:gd name="T66" fmla="*/ 998 w 1000"/>
                <a:gd name="T67" fmla="*/ 158 h 356"/>
                <a:gd name="T68" fmla="*/ 1000 w 1000"/>
                <a:gd name="T69" fmla="*/ 218 h 356"/>
                <a:gd name="T70" fmla="*/ 962 w 1000"/>
                <a:gd name="T71" fmla="*/ 194 h 356"/>
                <a:gd name="T72" fmla="*/ 984 w 1000"/>
                <a:gd name="T73" fmla="*/ 312 h 356"/>
                <a:gd name="T74" fmla="*/ 8 w 1000"/>
                <a:gd name="T75" fmla="*/ 356 h 356"/>
                <a:gd name="T76" fmla="*/ 6 w 1000"/>
                <a:gd name="T77" fmla="*/ 322 h 3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 h="356">
                  <a:moveTo>
                    <a:pt x="6" y="322"/>
                  </a:moveTo>
                  <a:lnTo>
                    <a:pt x="66" y="350"/>
                  </a:lnTo>
                  <a:lnTo>
                    <a:pt x="70" y="196"/>
                  </a:lnTo>
                  <a:lnTo>
                    <a:pt x="4" y="254"/>
                  </a:lnTo>
                  <a:lnTo>
                    <a:pt x="0" y="160"/>
                  </a:lnTo>
                  <a:lnTo>
                    <a:pt x="46" y="164"/>
                  </a:lnTo>
                  <a:lnTo>
                    <a:pt x="92" y="166"/>
                  </a:lnTo>
                  <a:lnTo>
                    <a:pt x="126" y="164"/>
                  </a:lnTo>
                  <a:lnTo>
                    <a:pt x="160" y="162"/>
                  </a:lnTo>
                  <a:lnTo>
                    <a:pt x="196" y="158"/>
                  </a:lnTo>
                  <a:lnTo>
                    <a:pt x="228" y="154"/>
                  </a:lnTo>
                  <a:lnTo>
                    <a:pt x="262" y="148"/>
                  </a:lnTo>
                  <a:lnTo>
                    <a:pt x="296" y="140"/>
                  </a:lnTo>
                  <a:lnTo>
                    <a:pt x="328" y="132"/>
                  </a:lnTo>
                  <a:lnTo>
                    <a:pt x="360" y="122"/>
                  </a:lnTo>
                  <a:lnTo>
                    <a:pt x="392" y="110"/>
                  </a:lnTo>
                  <a:lnTo>
                    <a:pt x="422" y="98"/>
                  </a:lnTo>
                  <a:lnTo>
                    <a:pt x="452" y="84"/>
                  </a:lnTo>
                  <a:lnTo>
                    <a:pt x="482" y="70"/>
                  </a:lnTo>
                  <a:lnTo>
                    <a:pt x="510" y="54"/>
                  </a:lnTo>
                  <a:lnTo>
                    <a:pt x="540" y="38"/>
                  </a:lnTo>
                  <a:lnTo>
                    <a:pt x="566" y="20"/>
                  </a:lnTo>
                  <a:lnTo>
                    <a:pt x="594" y="0"/>
                  </a:lnTo>
                  <a:lnTo>
                    <a:pt x="638" y="32"/>
                  </a:lnTo>
                  <a:lnTo>
                    <a:pt x="684" y="58"/>
                  </a:lnTo>
                  <a:lnTo>
                    <a:pt x="732" y="84"/>
                  </a:lnTo>
                  <a:lnTo>
                    <a:pt x="782" y="106"/>
                  </a:lnTo>
                  <a:lnTo>
                    <a:pt x="834" y="124"/>
                  </a:lnTo>
                  <a:lnTo>
                    <a:pt x="888" y="138"/>
                  </a:lnTo>
                  <a:lnTo>
                    <a:pt x="942" y="150"/>
                  </a:lnTo>
                  <a:lnTo>
                    <a:pt x="998" y="158"/>
                  </a:lnTo>
                  <a:lnTo>
                    <a:pt x="1000" y="218"/>
                  </a:lnTo>
                  <a:lnTo>
                    <a:pt x="962" y="194"/>
                  </a:lnTo>
                  <a:lnTo>
                    <a:pt x="984" y="312"/>
                  </a:lnTo>
                  <a:lnTo>
                    <a:pt x="8" y="356"/>
                  </a:lnTo>
                  <a:lnTo>
                    <a:pt x="6" y="3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7" name="Freeform 21"/>
            <p:cNvSpPr>
              <a:spLocks/>
            </p:cNvSpPr>
            <p:nvPr/>
          </p:nvSpPr>
          <p:spPr bwMode="auto">
            <a:xfrm>
              <a:off x="2278" y="3428"/>
              <a:ext cx="114" cy="154"/>
            </a:xfrm>
            <a:custGeom>
              <a:avLst/>
              <a:gdLst>
                <a:gd name="T0" fmla="*/ 0 w 114"/>
                <a:gd name="T1" fmla="*/ 102 h 154"/>
                <a:gd name="T2" fmla="*/ 114 w 114"/>
                <a:gd name="T3" fmla="*/ 0 h 154"/>
                <a:gd name="T4" fmla="*/ 110 w 114"/>
                <a:gd name="T5" fmla="*/ 154 h 154"/>
                <a:gd name="T6" fmla="*/ 0 w 114"/>
                <a:gd name="T7" fmla="*/ 102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54">
                  <a:moveTo>
                    <a:pt x="0" y="102"/>
                  </a:moveTo>
                  <a:lnTo>
                    <a:pt x="114" y="0"/>
                  </a:lnTo>
                  <a:lnTo>
                    <a:pt x="110" y="154"/>
                  </a:lnTo>
                  <a:lnTo>
                    <a:pt x="0" y="102"/>
                  </a:lnTo>
                  <a:close/>
                </a:path>
              </a:pathLst>
            </a:custGeom>
            <a:solidFill>
              <a:srgbClr val="000000"/>
            </a:solidFill>
            <a:ln w="12700">
              <a:solidFill>
                <a:schemeClr val="tx1"/>
              </a:solidFill>
              <a:round/>
              <a:headEnd/>
              <a:tailEnd/>
            </a:ln>
          </p:spPr>
          <p:txBody>
            <a:bodyPr/>
            <a:lstStyle/>
            <a:p>
              <a:endParaRPr lang="en-US"/>
            </a:p>
          </p:txBody>
        </p:sp>
        <p:sp>
          <p:nvSpPr>
            <p:cNvPr id="16418" name="Freeform 22"/>
            <p:cNvSpPr>
              <a:spLocks/>
            </p:cNvSpPr>
            <p:nvPr/>
          </p:nvSpPr>
          <p:spPr bwMode="auto">
            <a:xfrm>
              <a:off x="2278" y="3428"/>
              <a:ext cx="114" cy="154"/>
            </a:xfrm>
            <a:custGeom>
              <a:avLst/>
              <a:gdLst>
                <a:gd name="T0" fmla="*/ 0 w 114"/>
                <a:gd name="T1" fmla="*/ 102 h 154"/>
                <a:gd name="T2" fmla="*/ 114 w 114"/>
                <a:gd name="T3" fmla="*/ 0 h 154"/>
                <a:gd name="T4" fmla="*/ 110 w 114"/>
                <a:gd name="T5" fmla="*/ 154 h 154"/>
                <a:gd name="T6" fmla="*/ 0 w 114"/>
                <a:gd name="T7" fmla="*/ 102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54">
                  <a:moveTo>
                    <a:pt x="0" y="102"/>
                  </a:moveTo>
                  <a:lnTo>
                    <a:pt x="114" y="0"/>
                  </a:lnTo>
                  <a:lnTo>
                    <a:pt x="110" y="154"/>
                  </a:lnTo>
                  <a:lnTo>
                    <a:pt x="0" y="102"/>
                  </a:lnTo>
                </a:path>
              </a:pathLst>
            </a:custGeom>
            <a:solidFill>
              <a:schemeClr val="tx1"/>
            </a:solidFill>
            <a:ln w="12700">
              <a:solidFill>
                <a:schemeClr val="tx1"/>
              </a:solidFill>
              <a:round/>
              <a:headEnd/>
              <a:tailEnd/>
            </a:ln>
          </p:spPr>
          <p:txBody>
            <a:bodyPr/>
            <a:lstStyle/>
            <a:p>
              <a:endParaRPr lang="en-US"/>
            </a:p>
          </p:txBody>
        </p:sp>
        <p:sp>
          <p:nvSpPr>
            <p:cNvPr id="16419" name="Freeform 23"/>
            <p:cNvSpPr>
              <a:spLocks/>
            </p:cNvSpPr>
            <p:nvPr/>
          </p:nvSpPr>
          <p:spPr bwMode="auto">
            <a:xfrm>
              <a:off x="3284" y="3426"/>
              <a:ext cx="132" cy="150"/>
            </a:xfrm>
            <a:custGeom>
              <a:avLst/>
              <a:gdLst>
                <a:gd name="T0" fmla="*/ 0 w 132"/>
                <a:gd name="T1" fmla="*/ 0 h 150"/>
                <a:gd name="T2" fmla="*/ 132 w 132"/>
                <a:gd name="T3" fmla="*/ 84 h 150"/>
                <a:gd name="T4" fmla="*/ 28 w 132"/>
                <a:gd name="T5" fmla="*/ 150 h 150"/>
                <a:gd name="T6" fmla="*/ 0 w 132"/>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50">
                  <a:moveTo>
                    <a:pt x="0" y="0"/>
                  </a:moveTo>
                  <a:lnTo>
                    <a:pt x="132" y="84"/>
                  </a:lnTo>
                  <a:lnTo>
                    <a:pt x="28" y="150"/>
                  </a:lnTo>
                  <a:lnTo>
                    <a:pt x="0" y="0"/>
                  </a:lnTo>
                  <a:close/>
                </a:path>
              </a:pathLst>
            </a:custGeom>
            <a:solidFill>
              <a:schemeClr val="tx1"/>
            </a:solidFill>
            <a:ln w="12700">
              <a:solidFill>
                <a:schemeClr val="tx1"/>
              </a:solidFill>
              <a:round/>
              <a:headEnd/>
              <a:tailEnd/>
            </a:ln>
          </p:spPr>
          <p:txBody>
            <a:bodyPr/>
            <a:lstStyle/>
            <a:p>
              <a:endParaRPr lang="en-US"/>
            </a:p>
          </p:txBody>
        </p:sp>
        <p:sp>
          <p:nvSpPr>
            <p:cNvPr id="16420" name="Freeform 24"/>
            <p:cNvSpPr>
              <a:spLocks/>
            </p:cNvSpPr>
            <p:nvPr/>
          </p:nvSpPr>
          <p:spPr bwMode="auto">
            <a:xfrm>
              <a:off x="3284" y="3426"/>
              <a:ext cx="132" cy="150"/>
            </a:xfrm>
            <a:custGeom>
              <a:avLst/>
              <a:gdLst>
                <a:gd name="T0" fmla="*/ 0 w 132"/>
                <a:gd name="T1" fmla="*/ 0 h 150"/>
                <a:gd name="T2" fmla="*/ 132 w 132"/>
                <a:gd name="T3" fmla="*/ 84 h 150"/>
                <a:gd name="T4" fmla="*/ 28 w 132"/>
                <a:gd name="T5" fmla="*/ 150 h 150"/>
                <a:gd name="T6" fmla="*/ 0 w 132"/>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150">
                  <a:moveTo>
                    <a:pt x="0" y="0"/>
                  </a:moveTo>
                  <a:lnTo>
                    <a:pt x="132" y="84"/>
                  </a:lnTo>
                  <a:lnTo>
                    <a:pt x="28" y="15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1" name="Freeform 25"/>
            <p:cNvSpPr>
              <a:spLocks noEditPoints="1"/>
            </p:cNvSpPr>
            <p:nvPr/>
          </p:nvSpPr>
          <p:spPr bwMode="auto">
            <a:xfrm>
              <a:off x="576" y="2418"/>
              <a:ext cx="1098" cy="1220"/>
            </a:xfrm>
            <a:custGeom>
              <a:avLst/>
              <a:gdLst>
                <a:gd name="T0" fmla="*/ 34 w 1098"/>
                <a:gd name="T1" fmla="*/ 808 h 1220"/>
                <a:gd name="T2" fmla="*/ 10 w 1098"/>
                <a:gd name="T3" fmla="*/ 718 h 1220"/>
                <a:gd name="T4" fmla="*/ 0 w 1098"/>
                <a:gd name="T5" fmla="*/ 628 h 1220"/>
                <a:gd name="T6" fmla="*/ 4 w 1098"/>
                <a:gd name="T7" fmla="*/ 540 h 1220"/>
                <a:gd name="T8" fmla="*/ 22 w 1098"/>
                <a:gd name="T9" fmla="*/ 452 h 1220"/>
                <a:gd name="T10" fmla="*/ 50 w 1098"/>
                <a:gd name="T11" fmla="*/ 370 h 1220"/>
                <a:gd name="T12" fmla="*/ 90 w 1098"/>
                <a:gd name="T13" fmla="*/ 292 h 1220"/>
                <a:gd name="T14" fmla="*/ 142 w 1098"/>
                <a:gd name="T15" fmla="*/ 220 h 1220"/>
                <a:gd name="T16" fmla="*/ 202 w 1098"/>
                <a:gd name="T17" fmla="*/ 156 h 1220"/>
                <a:gd name="T18" fmla="*/ 274 w 1098"/>
                <a:gd name="T19" fmla="*/ 100 h 1220"/>
                <a:gd name="T20" fmla="*/ 354 w 1098"/>
                <a:gd name="T21" fmla="*/ 56 h 1220"/>
                <a:gd name="T22" fmla="*/ 386 w 1098"/>
                <a:gd name="T23" fmla="*/ 50 h 1220"/>
                <a:gd name="T24" fmla="*/ 304 w 1098"/>
                <a:gd name="T25" fmla="*/ 92 h 1220"/>
                <a:gd name="T26" fmla="*/ 230 w 1098"/>
                <a:gd name="T27" fmla="*/ 142 h 1220"/>
                <a:gd name="T28" fmla="*/ 166 w 1098"/>
                <a:gd name="T29" fmla="*/ 204 h 1220"/>
                <a:gd name="T30" fmla="*/ 112 w 1098"/>
                <a:gd name="T31" fmla="*/ 272 h 1220"/>
                <a:gd name="T32" fmla="*/ 70 w 1098"/>
                <a:gd name="T33" fmla="*/ 346 h 1220"/>
                <a:gd name="T34" fmla="*/ 46 w 1098"/>
                <a:gd name="T35" fmla="*/ 400 h 1220"/>
                <a:gd name="T36" fmla="*/ 22 w 1098"/>
                <a:gd name="T37" fmla="*/ 484 h 1220"/>
                <a:gd name="T38" fmla="*/ 10 w 1098"/>
                <a:gd name="T39" fmla="*/ 570 h 1220"/>
                <a:gd name="T40" fmla="*/ 10 w 1098"/>
                <a:gd name="T41" fmla="*/ 658 h 1220"/>
                <a:gd name="T42" fmla="*/ 24 w 1098"/>
                <a:gd name="T43" fmla="*/ 746 h 1220"/>
                <a:gd name="T44" fmla="*/ 52 w 1098"/>
                <a:gd name="T45" fmla="*/ 834 h 1220"/>
                <a:gd name="T46" fmla="*/ 78 w 1098"/>
                <a:gd name="T47" fmla="*/ 890 h 1220"/>
                <a:gd name="T48" fmla="*/ 126 w 1098"/>
                <a:gd name="T49" fmla="*/ 966 h 1220"/>
                <a:gd name="T50" fmla="*/ 184 w 1098"/>
                <a:gd name="T51" fmla="*/ 1034 h 1220"/>
                <a:gd name="T52" fmla="*/ 250 w 1098"/>
                <a:gd name="T53" fmla="*/ 1092 h 1220"/>
                <a:gd name="T54" fmla="*/ 322 w 1098"/>
                <a:gd name="T55" fmla="*/ 1138 h 1220"/>
                <a:gd name="T56" fmla="*/ 374 w 1098"/>
                <a:gd name="T57" fmla="*/ 1164 h 1220"/>
                <a:gd name="T58" fmla="*/ 456 w 1098"/>
                <a:gd name="T59" fmla="*/ 1192 h 1220"/>
                <a:gd name="T60" fmla="*/ 542 w 1098"/>
                <a:gd name="T61" fmla="*/ 1208 h 1220"/>
                <a:gd name="T62" fmla="*/ 630 w 1098"/>
                <a:gd name="T63" fmla="*/ 1212 h 1220"/>
                <a:gd name="T64" fmla="*/ 718 w 1098"/>
                <a:gd name="T65" fmla="*/ 1202 h 1220"/>
                <a:gd name="T66" fmla="*/ 806 w 1098"/>
                <a:gd name="T67" fmla="*/ 1180 h 1220"/>
                <a:gd name="T68" fmla="*/ 838 w 1098"/>
                <a:gd name="T69" fmla="*/ 1176 h 1220"/>
                <a:gd name="T70" fmla="*/ 754 w 1098"/>
                <a:gd name="T71" fmla="*/ 1204 h 1220"/>
                <a:gd name="T72" fmla="*/ 668 w 1098"/>
                <a:gd name="T73" fmla="*/ 1218 h 1220"/>
                <a:gd name="T74" fmla="*/ 612 w 1098"/>
                <a:gd name="T75" fmla="*/ 1220 h 1220"/>
                <a:gd name="T76" fmla="*/ 478 w 1098"/>
                <a:gd name="T77" fmla="*/ 1206 h 1220"/>
                <a:gd name="T78" fmla="*/ 350 w 1098"/>
                <a:gd name="T79" fmla="*/ 1162 h 1220"/>
                <a:gd name="T80" fmla="*/ 236 w 1098"/>
                <a:gd name="T81" fmla="*/ 1092 h 1220"/>
                <a:gd name="T82" fmla="*/ 140 w 1098"/>
                <a:gd name="T83" fmla="*/ 998 h 1220"/>
                <a:gd name="T84" fmla="*/ 64 w 1098"/>
                <a:gd name="T85" fmla="*/ 880 h 1220"/>
                <a:gd name="T86" fmla="*/ 48 w 1098"/>
                <a:gd name="T87" fmla="*/ 836 h 1220"/>
                <a:gd name="T88" fmla="*/ 836 w 1098"/>
                <a:gd name="T89" fmla="*/ 1168 h 1220"/>
                <a:gd name="T90" fmla="*/ 946 w 1098"/>
                <a:gd name="T91" fmla="*/ 1110 h 1220"/>
                <a:gd name="T92" fmla="*/ 1040 w 1098"/>
                <a:gd name="T93" fmla="*/ 1034 h 1220"/>
                <a:gd name="T94" fmla="*/ 1098 w 1098"/>
                <a:gd name="T95" fmla="*/ 978 h 1220"/>
                <a:gd name="T96" fmla="*/ 1046 w 1098"/>
                <a:gd name="T97" fmla="*/ 1040 h 1220"/>
                <a:gd name="T98" fmla="*/ 950 w 1098"/>
                <a:gd name="T99" fmla="*/ 1118 h 1220"/>
                <a:gd name="T100" fmla="*/ 838 w 1098"/>
                <a:gd name="T101" fmla="*/ 1176 h 1220"/>
                <a:gd name="T102" fmla="*/ 384 w 1098"/>
                <a:gd name="T103" fmla="*/ 44 h 1220"/>
                <a:gd name="T104" fmla="*/ 530 w 1098"/>
                <a:gd name="T105" fmla="*/ 4 h 1220"/>
                <a:gd name="T106" fmla="*/ 678 w 1098"/>
                <a:gd name="T107" fmla="*/ 2 h 1220"/>
                <a:gd name="T108" fmla="*/ 760 w 1098"/>
                <a:gd name="T109" fmla="*/ 26 h 1220"/>
                <a:gd name="T110" fmla="*/ 668 w 1098"/>
                <a:gd name="T111" fmla="*/ 10 h 1220"/>
                <a:gd name="T112" fmla="*/ 528 w 1098"/>
                <a:gd name="T113" fmla="*/ 14 h 1220"/>
                <a:gd name="T114" fmla="*/ 386 w 1098"/>
                <a:gd name="T115" fmla="*/ 50 h 1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98" h="1220">
                  <a:moveTo>
                    <a:pt x="44" y="838"/>
                  </a:moveTo>
                  <a:lnTo>
                    <a:pt x="44" y="838"/>
                  </a:lnTo>
                  <a:lnTo>
                    <a:pt x="34" y="808"/>
                  </a:lnTo>
                  <a:lnTo>
                    <a:pt x="24" y="778"/>
                  </a:lnTo>
                  <a:lnTo>
                    <a:pt x="16" y="748"/>
                  </a:lnTo>
                  <a:lnTo>
                    <a:pt x="10" y="718"/>
                  </a:lnTo>
                  <a:lnTo>
                    <a:pt x="6" y="688"/>
                  </a:lnTo>
                  <a:lnTo>
                    <a:pt x="2" y="658"/>
                  </a:lnTo>
                  <a:lnTo>
                    <a:pt x="0" y="628"/>
                  </a:lnTo>
                  <a:lnTo>
                    <a:pt x="0" y="598"/>
                  </a:lnTo>
                  <a:lnTo>
                    <a:pt x="2" y="570"/>
                  </a:lnTo>
                  <a:lnTo>
                    <a:pt x="4" y="540"/>
                  </a:lnTo>
                  <a:lnTo>
                    <a:pt x="8" y="510"/>
                  </a:lnTo>
                  <a:lnTo>
                    <a:pt x="14" y="482"/>
                  </a:lnTo>
                  <a:lnTo>
                    <a:pt x="22" y="452"/>
                  </a:lnTo>
                  <a:lnTo>
                    <a:pt x="30" y="424"/>
                  </a:lnTo>
                  <a:lnTo>
                    <a:pt x="38" y="398"/>
                  </a:lnTo>
                  <a:lnTo>
                    <a:pt x="50" y="370"/>
                  </a:lnTo>
                  <a:lnTo>
                    <a:pt x="62" y="344"/>
                  </a:lnTo>
                  <a:lnTo>
                    <a:pt x="76" y="318"/>
                  </a:lnTo>
                  <a:lnTo>
                    <a:pt x="90" y="292"/>
                  </a:lnTo>
                  <a:lnTo>
                    <a:pt x="106" y="268"/>
                  </a:lnTo>
                  <a:lnTo>
                    <a:pt x="122" y="244"/>
                  </a:lnTo>
                  <a:lnTo>
                    <a:pt x="142" y="220"/>
                  </a:lnTo>
                  <a:lnTo>
                    <a:pt x="160" y="198"/>
                  </a:lnTo>
                  <a:lnTo>
                    <a:pt x="182" y="176"/>
                  </a:lnTo>
                  <a:lnTo>
                    <a:pt x="202" y="156"/>
                  </a:lnTo>
                  <a:lnTo>
                    <a:pt x="226" y="136"/>
                  </a:lnTo>
                  <a:lnTo>
                    <a:pt x="250" y="118"/>
                  </a:lnTo>
                  <a:lnTo>
                    <a:pt x="274" y="100"/>
                  </a:lnTo>
                  <a:lnTo>
                    <a:pt x="300" y="84"/>
                  </a:lnTo>
                  <a:lnTo>
                    <a:pt x="328" y="70"/>
                  </a:lnTo>
                  <a:lnTo>
                    <a:pt x="354" y="56"/>
                  </a:lnTo>
                  <a:lnTo>
                    <a:pt x="384" y="44"/>
                  </a:lnTo>
                  <a:lnTo>
                    <a:pt x="386" y="50"/>
                  </a:lnTo>
                  <a:lnTo>
                    <a:pt x="358" y="62"/>
                  </a:lnTo>
                  <a:lnTo>
                    <a:pt x="330" y="76"/>
                  </a:lnTo>
                  <a:lnTo>
                    <a:pt x="304" y="92"/>
                  </a:lnTo>
                  <a:lnTo>
                    <a:pt x="278" y="108"/>
                  </a:lnTo>
                  <a:lnTo>
                    <a:pt x="254" y="124"/>
                  </a:lnTo>
                  <a:lnTo>
                    <a:pt x="230" y="142"/>
                  </a:lnTo>
                  <a:lnTo>
                    <a:pt x="208" y="162"/>
                  </a:lnTo>
                  <a:lnTo>
                    <a:pt x="186" y="182"/>
                  </a:lnTo>
                  <a:lnTo>
                    <a:pt x="166" y="204"/>
                  </a:lnTo>
                  <a:lnTo>
                    <a:pt x="148" y="226"/>
                  </a:lnTo>
                  <a:lnTo>
                    <a:pt x="130" y="248"/>
                  </a:lnTo>
                  <a:lnTo>
                    <a:pt x="112" y="272"/>
                  </a:lnTo>
                  <a:lnTo>
                    <a:pt x="96" y="296"/>
                  </a:lnTo>
                  <a:lnTo>
                    <a:pt x="82" y="322"/>
                  </a:lnTo>
                  <a:lnTo>
                    <a:pt x="70" y="346"/>
                  </a:lnTo>
                  <a:lnTo>
                    <a:pt x="58" y="374"/>
                  </a:lnTo>
                  <a:lnTo>
                    <a:pt x="46" y="400"/>
                  </a:lnTo>
                  <a:lnTo>
                    <a:pt x="38" y="428"/>
                  </a:lnTo>
                  <a:lnTo>
                    <a:pt x="28" y="456"/>
                  </a:lnTo>
                  <a:lnTo>
                    <a:pt x="22" y="484"/>
                  </a:lnTo>
                  <a:lnTo>
                    <a:pt x="16" y="512"/>
                  </a:lnTo>
                  <a:lnTo>
                    <a:pt x="12" y="540"/>
                  </a:lnTo>
                  <a:lnTo>
                    <a:pt x="10" y="570"/>
                  </a:lnTo>
                  <a:lnTo>
                    <a:pt x="8" y="598"/>
                  </a:lnTo>
                  <a:lnTo>
                    <a:pt x="8" y="628"/>
                  </a:lnTo>
                  <a:lnTo>
                    <a:pt x="10" y="658"/>
                  </a:lnTo>
                  <a:lnTo>
                    <a:pt x="14" y="688"/>
                  </a:lnTo>
                  <a:lnTo>
                    <a:pt x="18" y="716"/>
                  </a:lnTo>
                  <a:lnTo>
                    <a:pt x="24" y="746"/>
                  </a:lnTo>
                  <a:lnTo>
                    <a:pt x="32" y="776"/>
                  </a:lnTo>
                  <a:lnTo>
                    <a:pt x="42" y="806"/>
                  </a:lnTo>
                  <a:lnTo>
                    <a:pt x="52" y="834"/>
                  </a:lnTo>
                  <a:lnTo>
                    <a:pt x="64" y="862"/>
                  </a:lnTo>
                  <a:lnTo>
                    <a:pt x="78" y="890"/>
                  </a:lnTo>
                  <a:lnTo>
                    <a:pt x="92" y="916"/>
                  </a:lnTo>
                  <a:lnTo>
                    <a:pt x="108" y="942"/>
                  </a:lnTo>
                  <a:lnTo>
                    <a:pt x="126" y="966"/>
                  </a:lnTo>
                  <a:lnTo>
                    <a:pt x="144" y="990"/>
                  </a:lnTo>
                  <a:lnTo>
                    <a:pt x="164" y="1012"/>
                  </a:lnTo>
                  <a:lnTo>
                    <a:pt x="184" y="1034"/>
                  </a:lnTo>
                  <a:lnTo>
                    <a:pt x="204" y="1054"/>
                  </a:lnTo>
                  <a:lnTo>
                    <a:pt x="226" y="1074"/>
                  </a:lnTo>
                  <a:lnTo>
                    <a:pt x="250" y="1092"/>
                  </a:lnTo>
                  <a:lnTo>
                    <a:pt x="272" y="1108"/>
                  </a:lnTo>
                  <a:lnTo>
                    <a:pt x="298" y="1124"/>
                  </a:lnTo>
                  <a:lnTo>
                    <a:pt x="322" y="1138"/>
                  </a:lnTo>
                  <a:lnTo>
                    <a:pt x="348" y="1152"/>
                  </a:lnTo>
                  <a:lnTo>
                    <a:pt x="374" y="1164"/>
                  </a:lnTo>
                  <a:lnTo>
                    <a:pt x="402" y="1174"/>
                  </a:lnTo>
                  <a:lnTo>
                    <a:pt x="428" y="1184"/>
                  </a:lnTo>
                  <a:lnTo>
                    <a:pt x="456" y="1192"/>
                  </a:lnTo>
                  <a:lnTo>
                    <a:pt x="484" y="1198"/>
                  </a:lnTo>
                  <a:lnTo>
                    <a:pt x="514" y="1204"/>
                  </a:lnTo>
                  <a:lnTo>
                    <a:pt x="542" y="1208"/>
                  </a:lnTo>
                  <a:lnTo>
                    <a:pt x="570" y="1212"/>
                  </a:lnTo>
                  <a:lnTo>
                    <a:pt x="600" y="1212"/>
                  </a:lnTo>
                  <a:lnTo>
                    <a:pt x="630" y="1212"/>
                  </a:lnTo>
                  <a:lnTo>
                    <a:pt x="660" y="1210"/>
                  </a:lnTo>
                  <a:lnTo>
                    <a:pt x="688" y="1208"/>
                  </a:lnTo>
                  <a:lnTo>
                    <a:pt x="718" y="1202"/>
                  </a:lnTo>
                  <a:lnTo>
                    <a:pt x="748" y="1196"/>
                  </a:lnTo>
                  <a:lnTo>
                    <a:pt x="778" y="1188"/>
                  </a:lnTo>
                  <a:lnTo>
                    <a:pt x="806" y="1180"/>
                  </a:lnTo>
                  <a:lnTo>
                    <a:pt x="836" y="1168"/>
                  </a:lnTo>
                  <a:lnTo>
                    <a:pt x="838" y="1176"/>
                  </a:lnTo>
                  <a:lnTo>
                    <a:pt x="810" y="1186"/>
                  </a:lnTo>
                  <a:lnTo>
                    <a:pt x="782" y="1196"/>
                  </a:lnTo>
                  <a:lnTo>
                    <a:pt x="754" y="1204"/>
                  </a:lnTo>
                  <a:lnTo>
                    <a:pt x="726" y="1210"/>
                  </a:lnTo>
                  <a:lnTo>
                    <a:pt x="696" y="1214"/>
                  </a:lnTo>
                  <a:lnTo>
                    <a:pt x="668" y="1218"/>
                  </a:lnTo>
                  <a:lnTo>
                    <a:pt x="640" y="1220"/>
                  </a:lnTo>
                  <a:lnTo>
                    <a:pt x="612" y="1220"/>
                  </a:lnTo>
                  <a:lnTo>
                    <a:pt x="566" y="1218"/>
                  </a:lnTo>
                  <a:lnTo>
                    <a:pt x="522" y="1214"/>
                  </a:lnTo>
                  <a:lnTo>
                    <a:pt x="478" y="1206"/>
                  </a:lnTo>
                  <a:lnTo>
                    <a:pt x="434" y="1194"/>
                  </a:lnTo>
                  <a:lnTo>
                    <a:pt x="392" y="1180"/>
                  </a:lnTo>
                  <a:lnTo>
                    <a:pt x="350" y="1162"/>
                  </a:lnTo>
                  <a:lnTo>
                    <a:pt x="312" y="1142"/>
                  </a:lnTo>
                  <a:lnTo>
                    <a:pt x="274" y="1118"/>
                  </a:lnTo>
                  <a:lnTo>
                    <a:pt x="236" y="1092"/>
                  </a:lnTo>
                  <a:lnTo>
                    <a:pt x="202" y="1064"/>
                  </a:lnTo>
                  <a:lnTo>
                    <a:pt x="170" y="1032"/>
                  </a:lnTo>
                  <a:lnTo>
                    <a:pt x="140" y="998"/>
                  </a:lnTo>
                  <a:lnTo>
                    <a:pt x="112" y="960"/>
                  </a:lnTo>
                  <a:lnTo>
                    <a:pt x="86" y="922"/>
                  </a:lnTo>
                  <a:lnTo>
                    <a:pt x="64" y="880"/>
                  </a:lnTo>
                  <a:lnTo>
                    <a:pt x="44" y="838"/>
                  </a:lnTo>
                  <a:close/>
                  <a:moveTo>
                    <a:pt x="44" y="838"/>
                  </a:moveTo>
                  <a:lnTo>
                    <a:pt x="48" y="836"/>
                  </a:lnTo>
                  <a:lnTo>
                    <a:pt x="44" y="838"/>
                  </a:lnTo>
                  <a:close/>
                  <a:moveTo>
                    <a:pt x="836" y="1168"/>
                  </a:moveTo>
                  <a:lnTo>
                    <a:pt x="836" y="1168"/>
                  </a:lnTo>
                  <a:lnTo>
                    <a:pt x="874" y="1152"/>
                  </a:lnTo>
                  <a:lnTo>
                    <a:pt x="912" y="1132"/>
                  </a:lnTo>
                  <a:lnTo>
                    <a:pt x="946" y="1110"/>
                  </a:lnTo>
                  <a:lnTo>
                    <a:pt x="980" y="1086"/>
                  </a:lnTo>
                  <a:lnTo>
                    <a:pt x="1010" y="1060"/>
                  </a:lnTo>
                  <a:lnTo>
                    <a:pt x="1040" y="1034"/>
                  </a:lnTo>
                  <a:lnTo>
                    <a:pt x="1068" y="1004"/>
                  </a:lnTo>
                  <a:lnTo>
                    <a:pt x="1092" y="972"/>
                  </a:lnTo>
                  <a:lnTo>
                    <a:pt x="1098" y="978"/>
                  </a:lnTo>
                  <a:lnTo>
                    <a:pt x="1072" y="1010"/>
                  </a:lnTo>
                  <a:lnTo>
                    <a:pt x="1046" y="1040"/>
                  </a:lnTo>
                  <a:lnTo>
                    <a:pt x="1016" y="1068"/>
                  </a:lnTo>
                  <a:lnTo>
                    <a:pt x="984" y="1094"/>
                  </a:lnTo>
                  <a:lnTo>
                    <a:pt x="950" y="1118"/>
                  </a:lnTo>
                  <a:lnTo>
                    <a:pt x="916" y="1140"/>
                  </a:lnTo>
                  <a:lnTo>
                    <a:pt x="878" y="1158"/>
                  </a:lnTo>
                  <a:lnTo>
                    <a:pt x="838" y="1176"/>
                  </a:lnTo>
                  <a:lnTo>
                    <a:pt x="836" y="1168"/>
                  </a:lnTo>
                  <a:close/>
                  <a:moveTo>
                    <a:pt x="384" y="44"/>
                  </a:moveTo>
                  <a:lnTo>
                    <a:pt x="384" y="44"/>
                  </a:lnTo>
                  <a:lnTo>
                    <a:pt x="432" y="26"/>
                  </a:lnTo>
                  <a:lnTo>
                    <a:pt x="482" y="14"/>
                  </a:lnTo>
                  <a:lnTo>
                    <a:pt x="530" y="4"/>
                  </a:lnTo>
                  <a:lnTo>
                    <a:pt x="580" y="0"/>
                  </a:lnTo>
                  <a:lnTo>
                    <a:pt x="628" y="0"/>
                  </a:lnTo>
                  <a:lnTo>
                    <a:pt x="678" y="2"/>
                  </a:lnTo>
                  <a:lnTo>
                    <a:pt x="726" y="10"/>
                  </a:lnTo>
                  <a:lnTo>
                    <a:pt x="772" y="20"/>
                  </a:lnTo>
                  <a:lnTo>
                    <a:pt x="760" y="26"/>
                  </a:lnTo>
                  <a:lnTo>
                    <a:pt x="714" y="16"/>
                  </a:lnTo>
                  <a:lnTo>
                    <a:pt x="668" y="10"/>
                  </a:lnTo>
                  <a:lnTo>
                    <a:pt x="622" y="8"/>
                  </a:lnTo>
                  <a:lnTo>
                    <a:pt x="574" y="8"/>
                  </a:lnTo>
                  <a:lnTo>
                    <a:pt x="528" y="14"/>
                  </a:lnTo>
                  <a:lnTo>
                    <a:pt x="480" y="22"/>
                  </a:lnTo>
                  <a:lnTo>
                    <a:pt x="434" y="34"/>
                  </a:lnTo>
                  <a:lnTo>
                    <a:pt x="386" y="50"/>
                  </a:lnTo>
                  <a:lnTo>
                    <a:pt x="384" y="44"/>
                  </a:lnTo>
                  <a:close/>
                </a:path>
              </a:pathLst>
            </a:custGeom>
            <a:solidFill>
              <a:srgbClr val="000000"/>
            </a:solidFill>
            <a:ln w="12700">
              <a:solidFill>
                <a:schemeClr val="tx1"/>
              </a:solidFill>
              <a:round/>
              <a:headEnd/>
              <a:tailEnd/>
            </a:ln>
          </p:spPr>
          <p:txBody>
            <a:bodyPr/>
            <a:lstStyle/>
            <a:p>
              <a:endParaRPr lang="en-US"/>
            </a:p>
          </p:txBody>
        </p:sp>
        <p:sp>
          <p:nvSpPr>
            <p:cNvPr id="16422" name="Freeform 26"/>
            <p:cNvSpPr>
              <a:spLocks/>
            </p:cNvSpPr>
            <p:nvPr/>
          </p:nvSpPr>
          <p:spPr bwMode="auto">
            <a:xfrm>
              <a:off x="576" y="2462"/>
              <a:ext cx="838" cy="1176"/>
            </a:xfrm>
            <a:custGeom>
              <a:avLst/>
              <a:gdLst>
                <a:gd name="T0" fmla="*/ 34 w 838"/>
                <a:gd name="T1" fmla="*/ 764 h 1176"/>
                <a:gd name="T2" fmla="*/ 10 w 838"/>
                <a:gd name="T3" fmla="*/ 674 h 1176"/>
                <a:gd name="T4" fmla="*/ 0 w 838"/>
                <a:gd name="T5" fmla="*/ 584 h 1176"/>
                <a:gd name="T6" fmla="*/ 4 w 838"/>
                <a:gd name="T7" fmla="*/ 496 h 1176"/>
                <a:gd name="T8" fmla="*/ 22 w 838"/>
                <a:gd name="T9" fmla="*/ 408 h 1176"/>
                <a:gd name="T10" fmla="*/ 50 w 838"/>
                <a:gd name="T11" fmla="*/ 326 h 1176"/>
                <a:gd name="T12" fmla="*/ 90 w 838"/>
                <a:gd name="T13" fmla="*/ 248 h 1176"/>
                <a:gd name="T14" fmla="*/ 142 w 838"/>
                <a:gd name="T15" fmla="*/ 176 h 1176"/>
                <a:gd name="T16" fmla="*/ 202 w 838"/>
                <a:gd name="T17" fmla="*/ 112 h 1176"/>
                <a:gd name="T18" fmla="*/ 274 w 838"/>
                <a:gd name="T19" fmla="*/ 56 h 1176"/>
                <a:gd name="T20" fmla="*/ 354 w 838"/>
                <a:gd name="T21" fmla="*/ 12 h 1176"/>
                <a:gd name="T22" fmla="*/ 386 w 838"/>
                <a:gd name="T23" fmla="*/ 6 h 1176"/>
                <a:gd name="T24" fmla="*/ 304 w 838"/>
                <a:gd name="T25" fmla="*/ 48 h 1176"/>
                <a:gd name="T26" fmla="*/ 230 w 838"/>
                <a:gd name="T27" fmla="*/ 98 h 1176"/>
                <a:gd name="T28" fmla="*/ 166 w 838"/>
                <a:gd name="T29" fmla="*/ 160 h 1176"/>
                <a:gd name="T30" fmla="*/ 112 w 838"/>
                <a:gd name="T31" fmla="*/ 228 h 1176"/>
                <a:gd name="T32" fmla="*/ 70 w 838"/>
                <a:gd name="T33" fmla="*/ 302 h 1176"/>
                <a:gd name="T34" fmla="*/ 46 w 838"/>
                <a:gd name="T35" fmla="*/ 356 h 1176"/>
                <a:gd name="T36" fmla="*/ 22 w 838"/>
                <a:gd name="T37" fmla="*/ 440 h 1176"/>
                <a:gd name="T38" fmla="*/ 10 w 838"/>
                <a:gd name="T39" fmla="*/ 526 h 1176"/>
                <a:gd name="T40" fmla="*/ 10 w 838"/>
                <a:gd name="T41" fmla="*/ 614 h 1176"/>
                <a:gd name="T42" fmla="*/ 24 w 838"/>
                <a:gd name="T43" fmla="*/ 702 h 1176"/>
                <a:gd name="T44" fmla="*/ 52 w 838"/>
                <a:gd name="T45" fmla="*/ 790 h 1176"/>
                <a:gd name="T46" fmla="*/ 78 w 838"/>
                <a:gd name="T47" fmla="*/ 846 h 1176"/>
                <a:gd name="T48" fmla="*/ 126 w 838"/>
                <a:gd name="T49" fmla="*/ 922 h 1176"/>
                <a:gd name="T50" fmla="*/ 184 w 838"/>
                <a:gd name="T51" fmla="*/ 990 h 1176"/>
                <a:gd name="T52" fmla="*/ 250 w 838"/>
                <a:gd name="T53" fmla="*/ 1048 h 1176"/>
                <a:gd name="T54" fmla="*/ 322 w 838"/>
                <a:gd name="T55" fmla="*/ 1094 h 1176"/>
                <a:gd name="T56" fmla="*/ 374 w 838"/>
                <a:gd name="T57" fmla="*/ 1120 h 1176"/>
                <a:gd name="T58" fmla="*/ 456 w 838"/>
                <a:gd name="T59" fmla="*/ 1148 h 1176"/>
                <a:gd name="T60" fmla="*/ 542 w 838"/>
                <a:gd name="T61" fmla="*/ 1164 h 1176"/>
                <a:gd name="T62" fmla="*/ 630 w 838"/>
                <a:gd name="T63" fmla="*/ 1168 h 1176"/>
                <a:gd name="T64" fmla="*/ 718 w 838"/>
                <a:gd name="T65" fmla="*/ 1158 h 1176"/>
                <a:gd name="T66" fmla="*/ 806 w 838"/>
                <a:gd name="T67" fmla="*/ 1136 h 1176"/>
                <a:gd name="T68" fmla="*/ 838 w 838"/>
                <a:gd name="T69" fmla="*/ 1132 h 1176"/>
                <a:gd name="T70" fmla="*/ 754 w 838"/>
                <a:gd name="T71" fmla="*/ 1160 h 1176"/>
                <a:gd name="T72" fmla="*/ 668 w 838"/>
                <a:gd name="T73" fmla="*/ 1174 h 1176"/>
                <a:gd name="T74" fmla="*/ 612 w 838"/>
                <a:gd name="T75" fmla="*/ 1176 h 1176"/>
                <a:gd name="T76" fmla="*/ 478 w 838"/>
                <a:gd name="T77" fmla="*/ 1162 h 1176"/>
                <a:gd name="T78" fmla="*/ 350 w 838"/>
                <a:gd name="T79" fmla="*/ 1118 h 1176"/>
                <a:gd name="T80" fmla="*/ 236 w 838"/>
                <a:gd name="T81" fmla="*/ 1048 h 1176"/>
                <a:gd name="T82" fmla="*/ 140 w 838"/>
                <a:gd name="T83" fmla="*/ 954 h 1176"/>
                <a:gd name="T84" fmla="*/ 64 w 838"/>
                <a:gd name="T85" fmla="*/ 836 h 11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8" h="1176">
                  <a:moveTo>
                    <a:pt x="44" y="794"/>
                  </a:moveTo>
                  <a:lnTo>
                    <a:pt x="44" y="794"/>
                  </a:lnTo>
                  <a:lnTo>
                    <a:pt x="34" y="764"/>
                  </a:lnTo>
                  <a:lnTo>
                    <a:pt x="24" y="734"/>
                  </a:lnTo>
                  <a:lnTo>
                    <a:pt x="16" y="704"/>
                  </a:lnTo>
                  <a:lnTo>
                    <a:pt x="10" y="674"/>
                  </a:lnTo>
                  <a:lnTo>
                    <a:pt x="6" y="644"/>
                  </a:lnTo>
                  <a:lnTo>
                    <a:pt x="2" y="614"/>
                  </a:lnTo>
                  <a:lnTo>
                    <a:pt x="0" y="584"/>
                  </a:lnTo>
                  <a:lnTo>
                    <a:pt x="0" y="554"/>
                  </a:lnTo>
                  <a:lnTo>
                    <a:pt x="2" y="526"/>
                  </a:lnTo>
                  <a:lnTo>
                    <a:pt x="4" y="496"/>
                  </a:lnTo>
                  <a:lnTo>
                    <a:pt x="8" y="466"/>
                  </a:lnTo>
                  <a:lnTo>
                    <a:pt x="14" y="438"/>
                  </a:lnTo>
                  <a:lnTo>
                    <a:pt x="22" y="408"/>
                  </a:lnTo>
                  <a:lnTo>
                    <a:pt x="30" y="380"/>
                  </a:lnTo>
                  <a:lnTo>
                    <a:pt x="38" y="354"/>
                  </a:lnTo>
                  <a:lnTo>
                    <a:pt x="50" y="326"/>
                  </a:lnTo>
                  <a:lnTo>
                    <a:pt x="62" y="300"/>
                  </a:lnTo>
                  <a:lnTo>
                    <a:pt x="76" y="274"/>
                  </a:lnTo>
                  <a:lnTo>
                    <a:pt x="90" y="248"/>
                  </a:lnTo>
                  <a:lnTo>
                    <a:pt x="106" y="224"/>
                  </a:lnTo>
                  <a:lnTo>
                    <a:pt x="122" y="200"/>
                  </a:lnTo>
                  <a:lnTo>
                    <a:pt x="142" y="176"/>
                  </a:lnTo>
                  <a:lnTo>
                    <a:pt x="160" y="154"/>
                  </a:lnTo>
                  <a:lnTo>
                    <a:pt x="182" y="132"/>
                  </a:lnTo>
                  <a:lnTo>
                    <a:pt x="202" y="112"/>
                  </a:lnTo>
                  <a:lnTo>
                    <a:pt x="226" y="92"/>
                  </a:lnTo>
                  <a:lnTo>
                    <a:pt x="250" y="74"/>
                  </a:lnTo>
                  <a:lnTo>
                    <a:pt x="274" y="56"/>
                  </a:lnTo>
                  <a:lnTo>
                    <a:pt x="300" y="40"/>
                  </a:lnTo>
                  <a:lnTo>
                    <a:pt x="328" y="26"/>
                  </a:lnTo>
                  <a:lnTo>
                    <a:pt x="354" y="12"/>
                  </a:lnTo>
                  <a:lnTo>
                    <a:pt x="384" y="0"/>
                  </a:lnTo>
                  <a:lnTo>
                    <a:pt x="386" y="6"/>
                  </a:lnTo>
                  <a:lnTo>
                    <a:pt x="358" y="18"/>
                  </a:lnTo>
                  <a:lnTo>
                    <a:pt x="330" y="32"/>
                  </a:lnTo>
                  <a:lnTo>
                    <a:pt x="304" y="48"/>
                  </a:lnTo>
                  <a:lnTo>
                    <a:pt x="278" y="64"/>
                  </a:lnTo>
                  <a:lnTo>
                    <a:pt x="254" y="80"/>
                  </a:lnTo>
                  <a:lnTo>
                    <a:pt x="230" y="98"/>
                  </a:lnTo>
                  <a:lnTo>
                    <a:pt x="208" y="118"/>
                  </a:lnTo>
                  <a:lnTo>
                    <a:pt x="186" y="138"/>
                  </a:lnTo>
                  <a:lnTo>
                    <a:pt x="166" y="160"/>
                  </a:lnTo>
                  <a:lnTo>
                    <a:pt x="148" y="182"/>
                  </a:lnTo>
                  <a:lnTo>
                    <a:pt x="130" y="204"/>
                  </a:lnTo>
                  <a:lnTo>
                    <a:pt x="112" y="228"/>
                  </a:lnTo>
                  <a:lnTo>
                    <a:pt x="96" y="252"/>
                  </a:lnTo>
                  <a:lnTo>
                    <a:pt x="82" y="278"/>
                  </a:lnTo>
                  <a:lnTo>
                    <a:pt x="70" y="302"/>
                  </a:lnTo>
                  <a:lnTo>
                    <a:pt x="58" y="330"/>
                  </a:lnTo>
                  <a:lnTo>
                    <a:pt x="46" y="356"/>
                  </a:lnTo>
                  <a:lnTo>
                    <a:pt x="38" y="384"/>
                  </a:lnTo>
                  <a:lnTo>
                    <a:pt x="28" y="412"/>
                  </a:lnTo>
                  <a:lnTo>
                    <a:pt x="22" y="440"/>
                  </a:lnTo>
                  <a:lnTo>
                    <a:pt x="16" y="468"/>
                  </a:lnTo>
                  <a:lnTo>
                    <a:pt x="12" y="496"/>
                  </a:lnTo>
                  <a:lnTo>
                    <a:pt x="10" y="526"/>
                  </a:lnTo>
                  <a:lnTo>
                    <a:pt x="8" y="554"/>
                  </a:lnTo>
                  <a:lnTo>
                    <a:pt x="8" y="584"/>
                  </a:lnTo>
                  <a:lnTo>
                    <a:pt x="10" y="614"/>
                  </a:lnTo>
                  <a:lnTo>
                    <a:pt x="14" y="644"/>
                  </a:lnTo>
                  <a:lnTo>
                    <a:pt x="18" y="672"/>
                  </a:lnTo>
                  <a:lnTo>
                    <a:pt x="24" y="702"/>
                  </a:lnTo>
                  <a:lnTo>
                    <a:pt x="32" y="732"/>
                  </a:lnTo>
                  <a:lnTo>
                    <a:pt x="42" y="762"/>
                  </a:lnTo>
                  <a:lnTo>
                    <a:pt x="52" y="790"/>
                  </a:lnTo>
                  <a:lnTo>
                    <a:pt x="64" y="818"/>
                  </a:lnTo>
                  <a:lnTo>
                    <a:pt x="78" y="846"/>
                  </a:lnTo>
                  <a:lnTo>
                    <a:pt x="92" y="872"/>
                  </a:lnTo>
                  <a:lnTo>
                    <a:pt x="108" y="898"/>
                  </a:lnTo>
                  <a:lnTo>
                    <a:pt x="126" y="922"/>
                  </a:lnTo>
                  <a:lnTo>
                    <a:pt x="144" y="946"/>
                  </a:lnTo>
                  <a:lnTo>
                    <a:pt x="164" y="968"/>
                  </a:lnTo>
                  <a:lnTo>
                    <a:pt x="184" y="990"/>
                  </a:lnTo>
                  <a:lnTo>
                    <a:pt x="204" y="1010"/>
                  </a:lnTo>
                  <a:lnTo>
                    <a:pt x="226" y="1030"/>
                  </a:lnTo>
                  <a:lnTo>
                    <a:pt x="250" y="1048"/>
                  </a:lnTo>
                  <a:lnTo>
                    <a:pt x="272" y="1064"/>
                  </a:lnTo>
                  <a:lnTo>
                    <a:pt x="298" y="1080"/>
                  </a:lnTo>
                  <a:lnTo>
                    <a:pt x="322" y="1094"/>
                  </a:lnTo>
                  <a:lnTo>
                    <a:pt x="348" y="1108"/>
                  </a:lnTo>
                  <a:lnTo>
                    <a:pt x="374" y="1120"/>
                  </a:lnTo>
                  <a:lnTo>
                    <a:pt x="402" y="1130"/>
                  </a:lnTo>
                  <a:lnTo>
                    <a:pt x="428" y="1140"/>
                  </a:lnTo>
                  <a:lnTo>
                    <a:pt x="456" y="1148"/>
                  </a:lnTo>
                  <a:lnTo>
                    <a:pt x="484" y="1154"/>
                  </a:lnTo>
                  <a:lnTo>
                    <a:pt x="514" y="1160"/>
                  </a:lnTo>
                  <a:lnTo>
                    <a:pt x="542" y="1164"/>
                  </a:lnTo>
                  <a:lnTo>
                    <a:pt x="570" y="1168"/>
                  </a:lnTo>
                  <a:lnTo>
                    <a:pt x="600" y="1168"/>
                  </a:lnTo>
                  <a:lnTo>
                    <a:pt x="630" y="1168"/>
                  </a:lnTo>
                  <a:lnTo>
                    <a:pt x="660" y="1166"/>
                  </a:lnTo>
                  <a:lnTo>
                    <a:pt x="688" y="1164"/>
                  </a:lnTo>
                  <a:lnTo>
                    <a:pt x="718" y="1158"/>
                  </a:lnTo>
                  <a:lnTo>
                    <a:pt x="748" y="1152"/>
                  </a:lnTo>
                  <a:lnTo>
                    <a:pt x="778" y="1144"/>
                  </a:lnTo>
                  <a:lnTo>
                    <a:pt x="806" y="1136"/>
                  </a:lnTo>
                  <a:lnTo>
                    <a:pt x="836" y="1124"/>
                  </a:lnTo>
                  <a:lnTo>
                    <a:pt x="838" y="1132"/>
                  </a:lnTo>
                  <a:lnTo>
                    <a:pt x="810" y="1142"/>
                  </a:lnTo>
                  <a:lnTo>
                    <a:pt x="782" y="1152"/>
                  </a:lnTo>
                  <a:lnTo>
                    <a:pt x="754" y="1160"/>
                  </a:lnTo>
                  <a:lnTo>
                    <a:pt x="726" y="1166"/>
                  </a:lnTo>
                  <a:lnTo>
                    <a:pt x="696" y="1170"/>
                  </a:lnTo>
                  <a:lnTo>
                    <a:pt x="668" y="1174"/>
                  </a:lnTo>
                  <a:lnTo>
                    <a:pt x="640" y="1176"/>
                  </a:lnTo>
                  <a:lnTo>
                    <a:pt x="612" y="1176"/>
                  </a:lnTo>
                  <a:lnTo>
                    <a:pt x="566" y="1174"/>
                  </a:lnTo>
                  <a:lnTo>
                    <a:pt x="522" y="1170"/>
                  </a:lnTo>
                  <a:lnTo>
                    <a:pt x="478" y="1162"/>
                  </a:lnTo>
                  <a:lnTo>
                    <a:pt x="434" y="1150"/>
                  </a:lnTo>
                  <a:lnTo>
                    <a:pt x="392" y="1136"/>
                  </a:lnTo>
                  <a:lnTo>
                    <a:pt x="350" y="1118"/>
                  </a:lnTo>
                  <a:lnTo>
                    <a:pt x="312" y="1098"/>
                  </a:lnTo>
                  <a:lnTo>
                    <a:pt x="274" y="1074"/>
                  </a:lnTo>
                  <a:lnTo>
                    <a:pt x="236" y="1048"/>
                  </a:lnTo>
                  <a:lnTo>
                    <a:pt x="202" y="1020"/>
                  </a:lnTo>
                  <a:lnTo>
                    <a:pt x="170" y="988"/>
                  </a:lnTo>
                  <a:lnTo>
                    <a:pt x="140" y="954"/>
                  </a:lnTo>
                  <a:lnTo>
                    <a:pt x="112" y="916"/>
                  </a:lnTo>
                  <a:lnTo>
                    <a:pt x="86" y="878"/>
                  </a:lnTo>
                  <a:lnTo>
                    <a:pt x="64" y="836"/>
                  </a:lnTo>
                  <a:lnTo>
                    <a:pt x="44" y="79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3" name="Freeform 27"/>
            <p:cNvSpPr>
              <a:spLocks/>
            </p:cNvSpPr>
            <p:nvPr/>
          </p:nvSpPr>
          <p:spPr bwMode="auto">
            <a:xfrm>
              <a:off x="1412" y="3390"/>
              <a:ext cx="262" cy="204"/>
            </a:xfrm>
            <a:custGeom>
              <a:avLst/>
              <a:gdLst>
                <a:gd name="T0" fmla="*/ 0 w 262"/>
                <a:gd name="T1" fmla="*/ 196 h 204"/>
                <a:gd name="T2" fmla="*/ 0 w 262"/>
                <a:gd name="T3" fmla="*/ 196 h 204"/>
                <a:gd name="T4" fmla="*/ 38 w 262"/>
                <a:gd name="T5" fmla="*/ 180 h 204"/>
                <a:gd name="T6" fmla="*/ 76 w 262"/>
                <a:gd name="T7" fmla="*/ 160 h 204"/>
                <a:gd name="T8" fmla="*/ 110 w 262"/>
                <a:gd name="T9" fmla="*/ 138 h 204"/>
                <a:gd name="T10" fmla="*/ 144 w 262"/>
                <a:gd name="T11" fmla="*/ 114 h 204"/>
                <a:gd name="T12" fmla="*/ 174 w 262"/>
                <a:gd name="T13" fmla="*/ 88 h 204"/>
                <a:gd name="T14" fmla="*/ 204 w 262"/>
                <a:gd name="T15" fmla="*/ 62 h 204"/>
                <a:gd name="T16" fmla="*/ 232 w 262"/>
                <a:gd name="T17" fmla="*/ 32 h 204"/>
                <a:gd name="T18" fmla="*/ 256 w 262"/>
                <a:gd name="T19" fmla="*/ 0 h 204"/>
                <a:gd name="T20" fmla="*/ 262 w 262"/>
                <a:gd name="T21" fmla="*/ 6 h 204"/>
                <a:gd name="T22" fmla="*/ 262 w 262"/>
                <a:gd name="T23" fmla="*/ 6 h 204"/>
                <a:gd name="T24" fmla="*/ 236 w 262"/>
                <a:gd name="T25" fmla="*/ 38 h 204"/>
                <a:gd name="T26" fmla="*/ 210 w 262"/>
                <a:gd name="T27" fmla="*/ 68 h 204"/>
                <a:gd name="T28" fmla="*/ 180 w 262"/>
                <a:gd name="T29" fmla="*/ 96 h 204"/>
                <a:gd name="T30" fmla="*/ 148 w 262"/>
                <a:gd name="T31" fmla="*/ 122 h 204"/>
                <a:gd name="T32" fmla="*/ 114 w 262"/>
                <a:gd name="T33" fmla="*/ 146 h 204"/>
                <a:gd name="T34" fmla="*/ 80 w 262"/>
                <a:gd name="T35" fmla="*/ 168 h 204"/>
                <a:gd name="T36" fmla="*/ 42 w 262"/>
                <a:gd name="T37" fmla="*/ 186 h 204"/>
                <a:gd name="T38" fmla="*/ 2 w 262"/>
                <a:gd name="T39" fmla="*/ 204 h 204"/>
                <a:gd name="T40" fmla="*/ 0 w 262"/>
                <a:gd name="T41" fmla="*/ 196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204">
                  <a:moveTo>
                    <a:pt x="0" y="196"/>
                  </a:moveTo>
                  <a:lnTo>
                    <a:pt x="0" y="196"/>
                  </a:lnTo>
                  <a:lnTo>
                    <a:pt x="38" y="180"/>
                  </a:lnTo>
                  <a:lnTo>
                    <a:pt x="76" y="160"/>
                  </a:lnTo>
                  <a:lnTo>
                    <a:pt x="110" y="138"/>
                  </a:lnTo>
                  <a:lnTo>
                    <a:pt x="144" y="114"/>
                  </a:lnTo>
                  <a:lnTo>
                    <a:pt x="174" y="88"/>
                  </a:lnTo>
                  <a:lnTo>
                    <a:pt x="204" y="62"/>
                  </a:lnTo>
                  <a:lnTo>
                    <a:pt x="232" y="32"/>
                  </a:lnTo>
                  <a:lnTo>
                    <a:pt x="256" y="0"/>
                  </a:lnTo>
                  <a:lnTo>
                    <a:pt x="262" y="6"/>
                  </a:lnTo>
                  <a:lnTo>
                    <a:pt x="236" y="38"/>
                  </a:lnTo>
                  <a:lnTo>
                    <a:pt x="210" y="68"/>
                  </a:lnTo>
                  <a:lnTo>
                    <a:pt x="180" y="96"/>
                  </a:lnTo>
                  <a:lnTo>
                    <a:pt x="148" y="122"/>
                  </a:lnTo>
                  <a:lnTo>
                    <a:pt x="114" y="146"/>
                  </a:lnTo>
                  <a:lnTo>
                    <a:pt x="80" y="168"/>
                  </a:lnTo>
                  <a:lnTo>
                    <a:pt x="42" y="186"/>
                  </a:lnTo>
                  <a:lnTo>
                    <a:pt x="2" y="204"/>
                  </a:lnTo>
                  <a:lnTo>
                    <a:pt x="0" y="19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4" name="Freeform 28"/>
            <p:cNvSpPr>
              <a:spLocks/>
            </p:cNvSpPr>
            <p:nvPr/>
          </p:nvSpPr>
          <p:spPr bwMode="auto">
            <a:xfrm>
              <a:off x="960" y="2418"/>
              <a:ext cx="388" cy="50"/>
            </a:xfrm>
            <a:custGeom>
              <a:avLst/>
              <a:gdLst>
                <a:gd name="T0" fmla="*/ 0 w 388"/>
                <a:gd name="T1" fmla="*/ 44 h 50"/>
                <a:gd name="T2" fmla="*/ 0 w 388"/>
                <a:gd name="T3" fmla="*/ 44 h 50"/>
                <a:gd name="T4" fmla="*/ 48 w 388"/>
                <a:gd name="T5" fmla="*/ 26 h 50"/>
                <a:gd name="T6" fmla="*/ 98 w 388"/>
                <a:gd name="T7" fmla="*/ 14 h 50"/>
                <a:gd name="T8" fmla="*/ 146 w 388"/>
                <a:gd name="T9" fmla="*/ 4 h 50"/>
                <a:gd name="T10" fmla="*/ 196 w 388"/>
                <a:gd name="T11" fmla="*/ 0 h 50"/>
                <a:gd name="T12" fmla="*/ 244 w 388"/>
                <a:gd name="T13" fmla="*/ 0 h 50"/>
                <a:gd name="T14" fmla="*/ 294 w 388"/>
                <a:gd name="T15" fmla="*/ 2 h 50"/>
                <a:gd name="T16" fmla="*/ 342 w 388"/>
                <a:gd name="T17" fmla="*/ 10 h 50"/>
                <a:gd name="T18" fmla="*/ 388 w 388"/>
                <a:gd name="T19" fmla="*/ 20 h 50"/>
                <a:gd name="T20" fmla="*/ 376 w 388"/>
                <a:gd name="T21" fmla="*/ 26 h 50"/>
                <a:gd name="T22" fmla="*/ 376 w 388"/>
                <a:gd name="T23" fmla="*/ 26 h 50"/>
                <a:gd name="T24" fmla="*/ 330 w 388"/>
                <a:gd name="T25" fmla="*/ 16 h 50"/>
                <a:gd name="T26" fmla="*/ 284 w 388"/>
                <a:gd name="T27" fmla="*/ 10 h 50"/>
                <a:gd name="T28" fmla="*/ 238 w 388"/>
                <a:gd name="T29" fmla="*/ 8 h 50"/>
                <a:gd name="T30" fmla="*/ 190 w 388"/>
                <a:gd name="T31" fmla="*/ 8 h 50"/>
                <a:gd name="T32" fmla="*/ 144 w 388"/>
                <a:gd name="T33" fmla="*/ 14 h 50"/>
                <a:gd name="T34" fmla="*/ 96 w 388"/>
                <a:gd name="T35" fmla="*/ 22 h 50"/>
                <a:gd name="T36" fmla="*/ 50 w 388"/>
                <a:gd name="T37" fmla="*/ 34 h 50"/>
                <a:gd name="T38" fmla="*/ 2 w 388"/>
                <a:gd name="T39" fmla="*/ 50 h 50"/>
                <a:gd name="T40" fmla="*/ 0 w 388"/>
                <a:gd name="T41" fmla="*/ 44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8" h="50">
                  <a:moveTo>
                    <a:pt x="0" y="44"/>
                  </a:moveTo>
                  <a:lnTo>
                    <a:pt x="0" y="44"/>
                  </a:lnTo>
                  <a:lnTo>
                    <a:pt x="48" y="26"/>
                  </a:lnTo>
                  <a:lnTo>
                    <a:pt x="98" y="14"/>
                  </a:lnTo>
                  <a:lnTo>
                    <a:pt x="146" y="4"/>
                  </a:lnTo>
                  <a:lnTo>
                    <a:pt x="196" y="0"/>
                  </a:lnTo>
                  <a:lnTo>
                    <a:pt x="244" y="0"/>
                  </a:lnTo>
                  <a:lnTo>
                    <a:pt x="294" y="2"/>
                  </a:lnTo>
                  <a:lnTo>
                    <a:pt x="342" y="10"/>
                  </a:lnTo>
                  <a:lnTo>
                    <a:pt x="388" y="20"/>
                  </a:lnTo>
                  <a:lnTo>
                    <a:pt x="376" y="26"/>
                  </a:lnTo>
                  <a:lnTo>
                    <a:pt x="330" y="16"/>
                  </a:lnTo>
                  <a:lnTo>
                    <a:pt x="284" y="10"/>
                  </a:lnTo>
                  <a:lnTo>
                    <a:pt x="238" y="8"/>
                  </a:lnTo>
                  <a:lnTo>
                    <a:pt x="190" y="8"/>
                  </a:lnTo>
                  <a:lnTo>
                    <a:pt x="144" y="14"/>
                  </a:lnTo>
                  <a:lnTo>
                    <a:pt x="96" y="22"/>
                  </a:lnTo>
                  <a:lnTo>
                    <a:pt x="50" y="34"/>
                  </a:lnTo>
                  <a:lnTo>
                    <a:pt x="2" y="50"/>
                  </a:lnTo>
                  <a:lnTo>
                    <a:pt x="0" y="4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5" name="Freeform 29"/>
            <p:cNvSpPr>
              <a:spLocks/>
            </p:cNvSpPr>
            <p:nvPr/>
          </p:nvSpPr>
          <p:spPr bwMode="auto">
            <a:xfrm>
              <a:off x="1624" y="3288"/>
              <a:ext cx="142" cy="146"/>
            </a:xfrm>
            <a:custGeom>
              <a:avLst/>
              <a:gdLst>
                <a:gd name="T0" fmla="*/ 0 w 142"/>
                <a:gd name="T1" fmla="*/ 64 h 146"/>
                <a:gd name="T2" fmla="*/ 142 w 142"/>
                <a:gd name="T3" fmla="*/ 0 h 146"/>
                <a:gd name="T4" fmla="*/ 92 w 142"/>
                <a:gd name="T5" fmla="*/ 146 h 146"/>
                <a:gd name="T6" fmla="*/ 0 w 142"/>
                <a:gd name="T7" fmla="*/ 64 h 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146">
                  <a:moveTo>
                    <a:pt x="0" y="64"/>
                  </a:moveTo>
                  <a:lnTo>
                    <a:pt x="142" y="0"/>
                  </a:lnTo>
                  <a:lnTo>
                    <a:pt x="92" y="146"/>
                  </a:lnTo>
                  <a:lnTo>
                    <a:pt x="0" y="64"/>
                  </a:lnTo>
                  <a:close/>
                </a:path>
              </a:pathLst>
            </a:custGeom>
            <a:solidFill>
              <a:srgbClr val="000000"/>
            </a:solidFill>
            <a:ln w="12700">
              <a:solidFill>
                <a:schemeClr val="tx1"/>
              </a:solidFill>
              <a:round/>
              <a:headEnd/>
              <a:tailEnd/>
            </a:ln>
          </p:spPr>
          <p:txBody>
            <a:bodyPr/>
            <a:lstStyle/>
            <a:p>
              <a:endParaRPr lang="en-US"/>
            </a:p>
          </p:txBody>
        </p:sp>
        <p:sp>
          <p:nvSpPr>
            <p:cNvPr id="16426" name="Freeform 30"/>
            <p:cNvSpPr>
              <a:spLocks/>
            </p:cNvSpPr>
            <p:nvPr/>
          </p:nvSpPr>
          <p:spPr bwMode="auto">
            <a:xfrm>
              <a:off x="1624" y="3288"/>
              <a:ext cx="142" cy="146"/>
            </a:xfrm>
            <a:custGeom>
              <a:avLst/>
              <a:gdLst>
                <a:gd name="T0" fmla="*/ 0 w 142"/>
                <a:gd name="T1" fmla="*/ 64 h 146"/>
                <a:gd name="T2" fmla="*/ 142 w 142"/>
                <a:gd name="T3" fmla="*/ 0 h 146"/>
                <a:gd name="T4" fmla="*/ 92 w 142"/>
                <a:gd name="T5" fmla="*/ 146 h 146"/>
                <a:gd name="T6" fmla="*/ 0 w 142"/>
                <a:gd name="T7" fmla="*/ 64 h 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146">
                  <a:moveTo>
                    <a:pt x="0" y="64"/>
                  </a:moveTo>
                  <a:lnTo>
                    <a:pt x="142" y="0"/>
                  </a:lnTo>
                  <a:lnTo>
                    <a:pt x="92" y="146"/>
                  </a:lnTo>
                  <a:lnTo>
                    <a:pt x="0" y="64"/>
                  </a:lnTo>
                </a:path>
              </a:pathLst>
            </a:custGeom>
            <a:solidFill>
              <a:schemeClr val="tx1"/>
            </a:solidFill>
            <a:ln w="12700">
              <a:solidFill>
                <a:schemeClr val="tx1"/>
              </a:solidFill>
              <a:round/>
              <a:headEnd/>
              <a:tailEnd/>
            </a:ln>
          </p:spPr>
          <p:txBody>
            <a:bodyPr/>
            <a:lstStyle/>
            <a:p>
              <a:endParaRPr lang="en-US"/>
            </a:p>
          </p:txBody>
        </p:sp>
        <p:sp>
          <p:nvSpPr>
            <p:cNvPr id="16427" name="Freeform 31"/>
            <p:cNvSpPr>
              <a:spLocks noEditPoints="1"/>
            </p:cNvSpPr>
            <p:nvPr/>
          </p:nvSpPr>
          <p:spPr bwMode="auto">
            <a:xfrm>
              <a:off x="3990" y="2414"/>
              <a:ext cx="1140" cy="1222"/>
            </a:xfrm>
            <a:custGeom>
              <a:avLst/>
              <a:gdLst>
                <a:gd name="T0" fmla="*/ 292 w 1140"/>
                <a:gd name="T1" fmla="*/ 1164 h 1222"/>
                <a:gd name="T2" fmla="*/ 380 w 1140"/>
                <a:gd name="T3" fmla="*/ 1194 h 1222"/>
                <a:gd name="T4" fmla="*/ 468 w 1140"/>
                <a:gd name="T5" fmla="*/ 1210 h 1222"/>
                <a:gd name="T6" fmla="*/ 556 w 1140"/>
                <a:gd name="T7" fmla="*/ 1212 h 1222"/>
                <a:gd name="T8" fmla="*/ 642 w 1140"/>
                <a:gd name="T9" fmla="*/ 1202 h 1222"/>
                <a:gd name="T10" fmla="*/ 726 w 1140"/>
                <a:gd name="T11" fmla="*/ 1180 h 1222"/>
                <a:gd name="T12" fmla="*/ 780 w 1140"/>
                <a:gd name="T13" fmla="*/ 1158 h 1222"/>
                <a:gd name="T14" fmla="*/ 856 w 1140"/>
                <a:gd name="T15" fmla="*/ 1116 h 1222"/>
                <a:gd name="T16" fmla="*/ 926 w 1140"/>
                <a:gd name="T17" fmla="*/ 1064 h 1222"/>
                <a:gd name="T18" fmla="*/ 988 w 1140"/>
                <a:gd name="T19" fmla="*/ 1002 h 1222"/>
                <a:gd name="T20" fmla="*/ 1040 w 1140"/>
                <a:gd name="T21" fmla="*/ 928 h 1222"/>
                <a:gd name="T22" fmla="*/ 1084 w 1140"/>
                <a:gd name="T23" fmla="*/ 848 h 1222"/>
                <a:gd name="T24" fmla="*/ 1078 w 1140"/>
                <a:gd name="T25" fmla="*/ 878 h 1222"/>
                <a:gd name="T26" fmla="*/ 1030 w 1140"/>
                <a:gd name="T27" fmla="*/ 958 h 1222"/>
                <a:gd name="T28" fmla="*/ 974 w 1140"/>
                <a:gd name="T29" fmla="*/ 1028 h 1222"/>
                <a:gd name="T30" fmla="*/ 908 w 1140"/>
                <a:gd name="T31" fmla="*/ 1088 h 1222"/>
                <a:gd name="T32" fmla="*/ 836 w 1140"/>
                <a:gd name="T33" fmla="*/ 1138 h 1222"/>
                <a:gd name="T34" fmla="*/ 756 w 1140"/>
                <a:gd name="T35" fmla="*/ 1176 h 1222"/>
                <a:gd name="T36" fmla="*/ 702 w 1140"/>
                <a:gd name="T37" fmla="*/ 1196 h 1222"/>
                <a:gd name="T38" fmla="*/ 616 w 1140"/>
                <a:gd name="T39" fmla="*/ 1214 h 1222"/>
                <a:gd name="T40" fmla="*/ 530 w 1140"/>
                <a:gd name="T41" fmla="*/ 1222 h 1222"/>
                <a:gd name="T42" fmla="*/ 468 w 1140"/>
                <a:gd name="T43" fmla="*/ 1218 h 1222"/>
                <a:gd name="T44" fmla="*/ 378 w 1140"/>
                <a:gd name="T45" fmla="*/ 1202 h 1222"/>
                <a:gd name="T46" fmla="*/ 290 w 1140"/>
                <a:gd name="T47" fmla="*/ 1172 h 1222"/>
                <a:gd name="T48" fmla="*/ 12 w 1140"/>
                <a:gd name="T49" fmla="*/ 918 h 1222"/>
                <a:gd name="T50" fmla="*/ 96 w 1140"/>
                <a:gd name="T51" fmla="*/ 1030 h 1222"/>
                <a:gd name="T52" fmla="*/ 206 w 1140"/>
                <a:gd name="T53" fmla="*/ 1118 h 1222"/>
                <a:gd name="T54" fmla="*/ 290 w 1140"/>
                <a:gd name="T55" fmla="*/ 1172 h 1222"/>
                <a:gd name="T56" fmla="*/ 290 w 1140"/>
                <a:gd name="T57" fmla="*/ 1172 h 1222"/>
                <a:gd name="T58" fmla="*/ 158 w 1140"/>
                <a:gd name="T59" fmla="*/ 1096 h 1222"/>
                <a:gd name="T60" fmla="*/ 54 w 1140"/>
                <a:gd name="T61" fmla="*/ 992 h 1222"/>
                <a:gd name="T62" fmla="*/ 290 w 1140"/>
                <a:gd name="T63" fmla="*/ 1172 h 1222"/>
                <a:gd name="T64" fmla="*/ 1084 w 1140"/>
                <a:gd name="T65" fmla="*/ 848 h 1222"/>
                <a:gd name="T66" fmla="*/ 1114 w 1140"/>
                <a:gd name="T67" fmla="*/ 760 h 1222"/>
                <a:gd name="T68" fmla="*/ 1128 w 1140"/>
                <a:gd name="T69" fmla="*/ 672 h 1222"/>
                <a:gd name="T70" fmla="*/ 1132 w 1140"/>
                <a:gd name="T71" fmla="*/ 584 h 1222"/>
                <a:gd name="T72" fmla="*/ 1122 w 1140"/>
                <a:gd name="T73" fmla="*/ 496 h 1222"/>
                <a:gd name="T74" fmla="*/ 1098 w 1140"/>
                <a:gd name="T75" fmla="*/ 414 h 1222"/>
                <a:gd name="T76" fmla="*/ 1078 w 1140"/>
                <a:gd name="T77" fmla="*/ 360 h 1222"/>
                <a:gd name="T78" fmla="*/ 1036 w 1140"/>
                <a:gd name="T79" fmla="*/ 284 h 1222"/>
                <a:gd name="T80" fmla="*/ 982 w 1140"/>
                <a:gd name="T81" fmla="*/ 214 h 1222"/>
                <a:gd name="T82" fmla="*/ 920 w 1140"/>
                <a:gd name="T83" fmla="*/ 152 h 1222"/>
                <a:gd name="T84" fmla="*/ 848 w 1140"/>
                <a:gd name="T85" fmla="*/ 98 h 1222"/>
                <a:gd name="T86" fmla="*/ 766 w 1140"/>
                <a:gd name="T87" fmla="*/ 56 h 1222"/>
                <a:gd name="T88" fmla="*/ 798 w 1140"/>
                <a:gd name="T89" fmla="*/ 62 h 1222"/>
                <a:gd name="T90" fmla="*/ 878 w 1140"/>
                <a:gd name="T91" fmla="*/ 108 h 1222"/>
                <a:gd name="T92" fmla="*/ 948 w 1140"/>
                <a:gd name="T93" fmla="*/ 166 h 1222"/>
                <a:gd name="T94" fmla="*/ 1008 w 1140"/>
                <a:gd name="T95" fmla="*/ 232 h 1222"/>
                <a:gd name="T96" fmla="*/ 1058 w 1140"/>
                <a:gd name="T97" fmla="*/ 304 h 1222"/>
                <a:gd name="T98" fmla="*/ 1096 w 1140"/>
                <a:gd name="T99" fmla="*/ 384 h 1222"/>
                <a:gd name="T100" fmla="*/ 1122 w 1140"/>
                <a:gd name="T101" fmla="*/ 466 h 1222"/>
                <a:gd name="T102" fmla="*/ 1138 w 1140"/>
                <a:gd name="T103" fmla="*/ 554 h 1222"/>
                <a:gd name="T104" fmla="*/ 1140 w 1140"/>
                <a:gd name="T105" fmla="*/ 642 h 1222"/>
                <a:gd name="T106" fmla="*/ 1128 w 1140"/>
                <a:gd name="T107" fmla="*/ 732 h 1222"/>
                <a:gd name="T108" fmla="*/ 1102 w 1140"/>
                <a:gd name="T109" fmla="*/ 822 h 1222"/>
                <a:gd name="T110" fmla="*/ 768 w 1140"/>
                <a:gd name="T111" fmla="*/ 52 h 1222"/>
                <a:gd name="T112" fmla="*/ 446 w 1140"/>
                <a:gd name="T113" fmla="*/ 14 h 1222"/>
                <a:gd name="T114" fmla="*/ 486 w 1140"/>
                <a:gd name="T115" fmla="*/ 2 h 1222"/>
                <a:gd name="T116" fmla="*/ 608 w 1140"/>
                <a:gd name="T117" fmla="*/ 4 h 1222"/>
                <a:gd name="T118" fmla="*/ 730 w 1140"/>
                <a:gd name="T119" fmla="*/ 34 h 1222"/>
                <a:gd name="T120" fmla="*/ 766 w 1140"/>
                <a:gd name="T121" fmla="*/ 56 h 1222"/>
                <a:gd name="T122" fmla="*/ 646 w 1140"/>
                <a:gd name="T123" fmla="*/ 20 h 1222"/>
                <a:gd name="T124" fmla="*/ 526 w 1140"/>
                <a:gd name="T125" fmla="*/ 8 h 1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40" h="1222">
                  <a:moveTo>
                    <a:pt x="290" y="1172"/>
                  </a:moveTo>
                  <a:lnTo>
                    <a:pt x="292" y="1164"/>
                  </a:lnTo>
                  <a:lnTo>
                    <a:pt x="322" y="1176"/>
                  </a:lnTo>
                  <a:lnTo>
                    <a:pt x="350" y="1186"/>
                  </a:lnTo>
                  <a:lnTo>
                    <a:pt x="380" y="1194"/>
                  </a:lnTo>
                  <a:lnTo>
                    <a:pt x="410" y="1200"/>
                  </a:lnTo>
                  <a:lnTo>
                    <a:pt x="438" y="1206"/>
                  </a:lnTo>
                  <a:lnTo>
                    <a:pt x="468" y="1210"/>
                  </a:lnTo>
                  <a:lnTo>
                    <a:pt x="498" y="1212"/>
                  </a:lnTo>
                  <a:lnTo>
                    <a:pt x="526" y="1214"/>
                  </a:lnTo>
                  <a:lnTo>
                    <a:pt x="556" y="1212"/>
                  </a:lnTo>
                  <a:lnTo>
                    <a:pt x="586" y="1210"/>
                  </a:lnTo>
                  <a:lnTo>
                    <a:pt x="614" y="1206"/>
                  </a:lnTo>
                  <a:lnTo>
                    <a:pt x="642" y="1202"/>
                  </a:lnTo>
                  <a:lnTo>
                    <a:pt x="672" y="1196"/>
                  </a:lnTo>
                  <a:lnTo>
                    <a:pt x="700" y="1188"/>
                  </a:lnTo>
                  <a:lnTo>
                    <a:pt x="726" y="1180"/>
                  </a:lnTo>
                  <a:lnTo>
                    <a:pt x="754" y="1170"/>
                  </a:lnTo>
                  <a:lnTo>
                    <a:pt x="780" y="1158"/>
                  </a:lnTo>
                  <a:lnTo>
                    <a:pt x="806" y="1146"/>
                  </a:lnTo>
                  <a:lnTo>
                    <a:pt x="832" y="1132"/>
                  </a:lnTo>
                  <a:lnTo>
                    <a:pt x="856" y="1116"/>
                  </a:lnTo>
                  <a:lnTo>
                    <a:pt x="880" y="1100"/>
                  </a:lnTo>
                  <a:lnTo>
                    <a:pt x="904" y="1082"/>
                  </a:lnTo>
                  <a:lnTo>
                    <a:pt x="926" y="1064"/>
                  </a:lnTo>
                  <a:lnTo>
                    <a:pt x="948" y="1044"/>
                  </a:lnTo>
                  <a:lnTo>
                    <a:pt x="968" y="1024"/>
                  </a:lnTo>
                  <a:lnTo>
                    <a:pt x="988" y="1002"/>
                  </a:lnTo>
                  <a:lnTo>
                    <a:pt x="1006" y="978"/>
                  </a:lnTo>
                  <a:lnTo>
                    <a:pt x="1024" y="954"/>
                  </a:lnTo>
                  <a:lnTo>
                    <a:pt x="1040" y="928"/>
                  </a:lnTo>
                  <a:lnTo>
                    <a:pt x="1056" y="902"/>
                  </a:lnTo>
                  <a:lnTo>
                    <a:pt x="1070" y="876"/>
                  </a:lnTo>
                  <a:lnTo>
                    <a:pt x="1084" y="848"/>
                  </a:lnTo>
                  <a:lnTo>
                    <a:pt x="1090" y="850"/>
                  </a:lnTo>
                  <a:lnTo>
                    <a:pt x="1078" y="878"/>
                  </a:lnTo>
                  <a:lnTo>
                    <a:pt x="1064" y="906"/>
                  </a:lnTo>
                  <a:lnTo>
                    <a:pt x="1048" y="934"/>
                  </a:lnTo>
                  <a:lnTo>
                    <a:pt x="1030" y="958"/>
                  </a:lnTo>
                  <a:lnTo>
                    <a:pt x="1014" y="984"/>
                  </a:lnTo>
                  <a:lnTo>
                    <a:pt x="994" y="1006"/>
                  </a:lnTo>
                  <a:lnTo>
                    <a:pt x="974" y="1028"/>
                  </a:lnTo>
                  <a:lnTo>
                    <a:pt x="954" y="1050"/>
                  </a:lnTo>
                  <a:lnTo>
                    <a:pt x="932" y="1070"/>
                  </a:lnTo>
                  <a:lnTo>
                    <a:pt x="908" y="1088"/>
                  </a:lnTo>
                  <a:lnTo>
                    <a:pt x="886" y="1106"/>
                  </a:lnTo>
                  <a:lnTo>
                    <a:pt x="860" y="1124"/>
                  </a:lnTo>
                  <a:lnTo>
                    <a:pt x="836" y="1138"/>
                  </a:lnTo>
                  <a:lnTo>
                    <a:pt x="810" y="1152"/>
                  </a:lnTo>
                  <a:lnTo>
                    <a:pt x="784" y="1166"/>
                  </a:lnTo>
                  <a:lnTo>
                    <a:pt x="756" y="1176"/>
                  </a:lnTo>
                  <a:lnTo>
                    <a:pt x="730" y="1188"/>
                  </a:lnTo>
                  <a:lnTo>
                    <a:pt x="702" y="1196"/>
                  </a:lnTo>
                  <a:lnTo>
                    <a:pt x="674" y="1204"/>
                  </a:lnTo>
                  <a:lnTo>
                    <a:pt x="646" y="1210"/>
                  </a:lnTo>
                  <a:lnTo>
                    <a:pt x="616" y="1214"/>
                  </a:lnTo>
                  <a:lnTo>
                    <a:pt x="588" y="1218"/>
                  </a:lnTo>
                  <a:lnTo>
                    <a:pt x="558" y="1220"/>
                  </a:lnTo>
                  <a:lnTo>
                    <a:pt x="530" y="1222"/>
                  </a:lnTo>
                  <a:lnTo>
                    <a:pt x="498" y="1220"/>
                  </a:lnTo>
                  <a:lnTo>
                    <a:pt x="468" y="1218"/>
                  </a:lnTo>
                  <a:lnTo>
                    <a:pt x="438" y="1214"/>
                  </a:lnTo>
                  <a:lnTo>
                    <a:pt x="408" y="1208"/>
                  </a:lnTo>
                  <a:lnTo>
                    <a:pt x="378" y="1202"/>
                  </a:lnTo>
                  <a:lnTo>
                    <a:pt x="348" y="1194"/>
                  </a:lnTo>
                  <a:lnTo>
                    <a:pt x="318" y="1184"/>
                  </a:lnTo>
                  <a:lnTo>
                    <a:pt x="290" y="1172"/>
                  </a:lnTo>
                  <a:close/>
                  <a:moveTo>
                    <a:pt x="0" y="914"/>
                  </a:moveTo>
                  <a:lnTo>
                    <a:pt x="12" y="918"/>
                  </a:lnTo>
                  <a:lnTo>
                    <a:pt x="36" y="958"/>
                  </a:lnTo>
                  <a:lnTo>
                    <a:pt x="64" y="994"/>
                  </a:lnTo>
                  <a:lnTo>
                    <a:pt x="96" y="1030"/>
                  </a:lnTo>
                  <a:lnTo>
                    <a:pt x="130" y="1062"/>
                  </a:lnTo>
                  <a:lnTo>
                    <a:pt x="166" y="1092"/>
                  </a:lnTo>
                  <a:lnTo>
                    <a:pt x="206" y="1118"/>
                  </a:lnTo>
                  <a:lnTo>
                    <a:pt x="248" y="1144"/>
                  </a:lnTo>
                  <a:lnTo>
                    <a:pt x="292" y="1164"/>
                  </a:lnTo>
                  <a:lnTo>
                    <a:pt x="290" y="1172"/>
                  </a:lnTo>
                  <a:lnTo>
                    <a:pt x="292" y="1168"/>
                  </a:lnTo>
                  <a:lnTo>
                    <a:pt x="290" y="1172"/>
                  </a:lnTo>
                  <a:lnTo>
                    <a:pt x="244" y="1150"/>
                  </a:lnTo>
                  <a:lnTo>
                    <a:pt x="200" y="1124"/>
                  </a:lnTo>
                  <a:lnTo>
                    <a:pt x="158" y="1096"/>
                  </a:lnTo>
                  <a:lnTo>
                    <a:pt x="120" y="1064"/>
                  </a:lnTo>
                  <a:lnTo>
                    <a:pt x="86" y="1030"/>
                  </a:lnTo>
                  <a:lnTo>
                    <a:pt x="54" y="992"/>
                  </a:lnTo>
                  <a:lnTo>
                    <a:pt x="24" y="954"/>
                  </a:lnTo>
                  <a:lnTo>
                    <a:pt x="0" y="914"/>
                  </a:lnTo>
                  <a:close/>
                  <a:moveTo>
                    <a:pt x="290" y="1172"/>
                  </a:moveTo>
                  <a:lnTo>
                    <a:pt x="290" y="1172"/>
                  </a:lnTo>
                  <a:close/>
                  <a:moveTo>
                    <a:pt x="1084" y="848"/>
                  </a:moveTo>
                  <a:lnTo>
                    <a:pt x="1084" y="848"/>
                  </a:lnTo>
                  <a:lnTo>
                    <a:pt x="1094" y="818"/>
                  </a:lnTo>
                  <a:lnTo>
                    <a:pt x="1104" y="790"/>
                  </a:lnTo>
                  <a:lnTo>
                    <a:pt x="1114" y="760"/>
                  </a:lnTo>
                  <a:lnTo>
                    <a:pt x="1120" y="730"/>
                  </a:lnTo>
                  <a:lnTo>
                    <a:pt x="1126" y="702"/>
                  </a:lnTo>
                  <a:lnTo>
                    <a:pt x="1128" y="672"/>
                  </a:lnTo>
                  <a:lnTo>
                    <a:pt x="1132" y="642"/>
                  </a:lnTo>
                  <a:lnTo>
                    <a:pt x="1132" y="612"/>
                  </a:lnTo>
                  <a:lnTo>
                    <a:pt x="1132" y="584"/>
                  </a:lnTo>
                  <a:lnTo>
                    <a:pt x="1130" y="554"/>
                  </a:lnTo>
                  <a:lnTo>
                    <a:pt x="1126" y="526"/>
                  </a:lnTo>
                  <a:lnTo>
                    <a:pt x="1122" y="496"/>
                  </a:lnTo>
                  <a:lnTo>
                    <a:pt x="1114" y="468"/>
                  </a:lnTo>
                  <a:lnTo>
                    <a:pt x="1108" y="440"/>
                  </a:lnTo>
                  <a:lnTo>
                    <a:pt x="1098" y="414"/>
                  </a:lnTo>
                  <a:lnTo>
                    <a:pt x="1088" y="386"/>
                  </a:lnTo>
                  <a:lnTo>
                    <a:pt x="1078" y="360"/>
                  </a:lnTo>
                  <a:lnTo>
                    <a:pt x="1064" y="334"/>
                  </a:lnTo>
                  <a:lnTo>
                    <a:pt x="1050" y="308"/>
                  </a:lnTo>
                  <a:lnTo>
                    <a:pt x="1036" y="284"/>
                  </a:lnTo>
                  <a:lnTo>
                    <a:pt x="1020" y="260"/>
                  </a:lnTo>
                  <a:lnTo>
                    <a:pt x="1002" y="236"/>
                  </a:lnTo>
                  <a:lnTo>
                    <a:pt x="982" y="214"/>
                  </a:lnTo>
                  <a:lnTo>
                    <a:pt x="964" y="192"/>
                  </a:lnTo>
                  <a:lnTo>
                    <a:pt x="942" y="172"/>
                  </a:lnTo>
                  <a:lnTo>
                    <a:pt x="920" y="152"/>
                  </a:lnTo>
                  <a:lnTo>
                    <a:pt x="898" y="134"/>
                  </a:lnTo>
                  <a:lnTo>
                    <a:pt x="872" y="116"/>
                  </a:lnTo>
                  <a:lnTo>
                    <a:pt x="848" y="98"/>
                  </a:lnTo>
                  <a:lnTo>
                    <a:pt x="822" y="84"/>
                  </a:lnTo>
                  <a:lnTo>
                    <a:pt x="794" y="70"/>
                  </a:lnTo>
                  <a:lnTo>
                    <a:pt x="766" y="56"/>
                  </a:lnTo>
                  <a:lnTo>
                    <a:pt x="770" y="50"/>
                  </a:lnTo>
                  <a:lnTo>
                    <a:pt x="798" y="62"/>
                  </a:lnTo>
                  <a:lnTo>
                    <a:pt x="826" y="76"/>
                  </a:lnTo>
                  <a:lnTo>
                    <a:pt x="852" y="92"/>
                  </a:lnTo>
                  <a:lnTo>
                    <a:pt x="878" y="108"/>
                  </a:lnTo>
                  <a:lnTo>
                    <a:pt x="902" y="126"/>
                  </a:lnTo>
                  <a:lnTo>
                    <a:pt x="926" y="146"/>
                  </a:lnTo>
                  <a:lnTo>
                    <a:pt x="948" y="166"/>
                  </a:lnTo>
                  <a:lnTo>
                    <a:pt x="968" y="186"/>
                  </a:lnTo>
                  <a:lnTo>
                    <a:pt x="988" y="208"/>
                  </a:lnTo>
                  <a:lnTo>
                    <a:pt x="1008" y="232"/>
                  </a:lnTo>
                  <a:lnTo>
                    <a:pt x="1026" y="254"/>
                  </a:lnTo>
                  <a:lnTo>
                    <a:pt x="1042" y="280"/>
                  </a:lnTo>
                  <a:lnTo>
                    <a:pt x="1058" y="304"/>
                  </a:lnTo>
                  <a:lnTo>
                    <a:pt x="1072" y="330"/>
                  </a:lnTo>
                  <a:lnTo>
                    <a:pt x="1084" y="356"/>
                  </a:lnTo>
                  <a:lnTo>
                    <a:pt x="1096" y="384"/>
                  </a:lnTo>
                  <a:lnTo>
                    <a:pt x="1106" y="410"/>
                  </a:lnTo>
                  <a:lnTo>
                    <a:pt x="1116" y="438"/>
                  </a:lnTo>
                  <a:lnTo>
                    <a:pt x="1122" y="466"/>
                  </a:lnTo>
                  <a:lnTo>
                    <a:pt x="1128" y="496"/>
                  </a:lnTo>
                  <a:lnTo>
                    <a:pt x="1134" y="524"/>
                  </a:lnTo>
                  <a:lnTo>
                    <a:pt x="1138" y="554"/>
                  </a:lnTo>
                  <a:lnTo>
                    <a:pt x="1140" y="584"/>
                  </a:lnTo>
                  <a:lnTo>
                    <a:pt x="1140" y="612"/>
                  </a:lnTo>
                  <a:lnTo>
                    <a:pt x="1140" y="642"/>
                  </a:lnTo>
                  <a:lnTo>
                    <a:pt x="1136" y="672"/>
                  </a:lnTo>
                  <a:lnTo>
                    <a:pt x="1132" y="702"/>
                  </a:lnTo>
                  <a:lnTo>
                    <a:pt x="1128" y="732"/>
                  </a:lnTo>
                  <a:lnTo>
                    <a:pt x="1120" y="762"/>
                  </a:lnTo>
                  <a:lnTo>
                    <a:pt x="1112" y="792"/>
                  </a:lnTo>
                  <a:lnTo>
                    <a:pt x="1102" y="822"/>
                  </a:lnTo>
                  <a:lnTo>
                    <a:pt x="1090" y="850"/>
                  </a:lnTo>
                  <a:lnTo>
                    <a:pt x="1084" y="848"/>
                  </a:lnTo>
                  <a:close/>
                  <a:moveTo>
                    <a:pt x="768" y="52"/>
                  </a:moveTo>
                  <a:lnTo>
                    <a:pt x="770" y="50"/>
                  </a:lnTo>
                  <a:lnTo>
                    <a:pt x="768" y="52"/>
                  </a:lnTo>
                  <a:close/>
                  <a:moveTo>
                    <a:pt x="446" y="14"/>
                  </a:moveTo>
                  <a:lnTo>
                    <a:pt x="446" y="6"/>
                  </a:lnTo>
                  <a:lnTo>
                    <a:pt x="486" y="2"/>
                  </a:lnTo>
                  <a:lnTo>
                    <a:pt x="526" y="0"/>
                  </a:lnTo>
                  <a:lnTo>
                    <a:pt x="566" y="0"/>
                  </a:lnTo>
                  <a:lnTo>
                    <a:pt x="608" y="4"/>
                  </a:lnTo>
                  <a:lnTo>
                    <a:pt x="648" y="12"/>
                  </a:lnTo>
                  <a:lnTo>
                    <a:pt x="688" y="22"/>
                  </a:lnTo>
                  <a:lnTo>
                    <a:pt x="730" y="34"/>
                  </a:lnTo>
                  <a:lnTo>
                    <a:pt x="770" y="50"/>
                  </a:lnTo>
                  <a:lnTo>
                    <a:pt x="766" y="56"/>
                  </a:lnTo>
                  <a:lnTo>
                    <a:pt x="726" y="42"/>
                  </a:lnTo>
                  <a:lnTo>
                    <a:pt x="686" y="28"/>
                  </a:lnTo>
                  <a:lnTo>
                    <a:pt x="646" y="20"/>
                  </a:lnTo>
                  <a:lnTo>
                    <a:pt x="606" y="12"/>
                  </a:lnTo>
                  <a:lnTo>
                    <a:pt x="566" y="8"/>
                  </a:lnTo>
                  <a:lnTo>
                    <a:pt x="526" y="8"/>
                  </a:lnTo>
                  <a:lnTo>
                    <a:pt x="486" y="10"/>
                  </a:lnTo>
                  <a:lnTo>
                    <a:pt x="44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8" name="Freeform 32"/>
            <p:cNvSpPr>
              <a:spLocks/>
            </p:cNvSpPr>
            <p:nvPr/>
          </p:nvSpPr>
          <p:spPr bwMode="auto">
            <a:xfrm>
              <a:off x="4280" y="3262"/>
              <a:ext cx="800" cy="374"/>
            </a:xfrm>
            <a:custGeom>
              <a:avLst/>
              <a:gdLst>
                <a:gd name="T0" fmla="*/ 2 w 800"/>
                <a:gd name="T1" fmla="*/ 316 h 374"/>
                <a:gd name="T2" fmla="*/ 32 w 800"/>
                <a:gd name="T3" fmla="*/ 328 h 374"/>
                <a:gd name="T4" fmla="*/ 90 w 800"/>
                <a:gd name="T5" fmla="*/ 346 h 374"/>
                <a:gd name="T6" fmla="*/ 148 w 800"/>
                <a:gd name="T7" fmla="*/ 358 h 374"/>
                <a:gd name="T8" fmla="*/ 208 w 800"/>
                <a:gd name="T9" fmla="*/ 364 h 374"/>
                <a:gd name="T10" fmla="*/ 266 w 800"/>
                <a:gd name="T11" fmla="*/ 364 h 374"/>
                <a:gd name="T12" fmla="*/ 324 w 800"/>
                <a:gd name="T13" fmla="*/ 358 h 374"/>
                <a:gd name="T14" fmla="*/ 382 w 800"/>
                <a:gd name="T15" fmla="*/ 348 h 374"/>
                <a:gd name="T16" fmla="*/ 436 w 800"/>
                <a:gd name="T17" fmla="*/ 332 h 374"/>
                <a:gd name="T18" fmla="*/ 464 w 800"/>
                <a:gd name="T19" fmla="*/ 322 h 374"/>
                <a:gd name="T20" fmla="*/ 516 w 800"/>
                <a:gd name="T21" fmla="*/ 298 h 374"/>
                <a:gd name="T22" fmla="*/ 566 w 800"/>
                <a:gd name="T23" fmla="*/ 268 h 374"/>
                <a:gd name="T24" fmla="*/ 614 w 800"/>
                <a:gd name="T25" fmla="*/ 234 h 374"/>
                <a:gd name="T26" fmla="*/ 658 w 800"/>
                <a:gd name="T27" fmla="*/ 196 h 374"/>
                <a:gd name="T28" fmla="*/ 698 w 800"/>
                <a:gd name="T29" fmla="*/ 154 h 374"/>
                <a:gd name="T30" fmla="*/ 734 w 800"/>
                <a:gd name="T31" fmla="*/ 106 h 374"/>
                <a:gd name="T32" fmla="*/ 766 w 800"/>
                <a:gd name="T33" fmla="*/ 54 h 374"/>
                <a:gd name="T34" fmla="*/ 794 w 800"/>
                <a:gd name="T35" fmla="*/ 0 h 374"/>
                <a:gd name="T36" fmla="*/ 800 w 800"/>
                <a:gd name="T37" fmla="*/ 2 h 374"/>
                <a:gd name="T38" fmla="*/ 774 w 800"/>
                <a:gd name="T39" fmla="*/ 58 h 374"/>
                <a:gd name="T40" fmla="*/ 740 w 800"/>
                <a:gd name="T41" fmla="*/ 110 h 374"/>
                <a:gd name="T42" fmla="*/ 704 w 800"/>
                <a:gd name="T43" fmla="*/ 158 h 374"/>
                <a:gd name="T44" fmla="*/ 664 w 800"/>
                <a:gd name="T45" fmla="*/ 202 h 374"/>
                <a:gd name="T46" fmla="*/ 618 w 800"/>
                <a:gd name="T47" fmla="*/ 240 h 374"/>
                <a:gd name="T48" fmla="*/ 570 w 800"/>
                <a:gd name="T49" fmla="*/ 276 h 374"/>
                <a:gd name="T50" fmla="*/ 520 w 800"/>
                <a:gd name="T51" fmla="*/ 304 h 374"/>
                <a:gd name="T52" fmla="*/ 466 w 800"/>
                <a:gd name="T53" fmla="*/ 328 h 374"/>
                <a:gd name="T54" fmla="*/ 440 w 800"/>
                <a:gd name="T55" fmla="*/ 340 h 374"/>
                <a:gd name="T56" fmla="*/ 384 w 800"/>
                <a:gd name="T57" fmla="*/ 356 h 374"/>
                <a:gd name="T58" fmla="*/ 326 w 800"/>
                <a:gd name="T59" fmla="*/ 366 h 374"/>
                <a:gd name="T60" fmla="*/ 268 w 800"/>
                <a:gd name="T61" fmla="*/ 372 h 374"/>
                <a:gd name="T62" fmla="*/ 240 w 800"/>
                <a:gd name="T63" fmla="*/ 374 h 374"/>
                <a:gd name="T64" fmla="*/ 178 w 800"/>
                <a:gd name="T65" fmla="*/ 370 h 374"/>
                <a:gd name="T66" fmla="*/ 118 w 800"/>
                <a:gd name="T67" fmla="*/ 360 h 374"/>
                <a:gd name="T68" fmla="*/ 58 w 800"/>
                <a:gd name="T69" fmla="*/ 346 h 374"/>
                <a:gd name="T70" fmla="*/ 0 w 800"/>
                <a:gd name="T71" fmla="*/ 324 h 3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0" h="374">
                  <a:moveTo>
                    <a:pt x="0" y="324"/>
                  </a:moveTo>
                  <a:lnTo>
                    <a:pt x="2" y="316"/>
                  </a:lnTo>
                  <a:lnTo>
                    <a:pt x="32" y="328"/>
                  </a:lnTo>
                  <a:lnTo>
                    <a:pt x="60" y="338"/>
                  </a:lnTo>
                  <a:lnTo>
                    <a:pt x="90" y="346"/>
                  </a:lnTo>
                  <a:lnTo>
                    <a:pt x="120" y="352"/>
                  </a:lnTo>
                  <a:lnTo>
                    <a:pt x="148" y="358"/>
                  </a:lnTo>
                  <a:lnTo>
                    <a:pt x="178" y="362"/>
                  </a:lnTo>
                  <a:lnTo>
                    <a:pt x="208" y="364"/>
                  </a:lnTo>
                  <a:lnTo>
                    <a:pt x="236" y="366"/>
                  </a:lnTo>
                  <a:lnTo>
                    <a:pt x="266" y="364"/>
                  </a:lnTo>
                  <a:lnTo>
                    <a:pt x="296" y="362"/>
                  </a:lnTo>
                  <a:lnTo>
                    <a:pt x="324" y="358"/>
                  </a:lnTo>
                  <a:lnTo>
                    <a:pt x="352" y="354"/>
                  </a:lnTo>
                  <a:lnTo>
                    <a:pt x="382" y="348"/>
                  </a:lnTo>
                  <a:lnTo>
                    <a:pt x="410" y="340"/>
                  </a:lnTo>
                  <a:lnTo>
                    <a:pt x="436" y="332"/>
                  </a:lnTo>
                  <a:lnTo>
                    <a:pt x="464" y="322"/>
                  </a:lnTo>
                  <a:lnTo>
                    <a:pt x="490" y="310"/>
                  </a:lnTo>
                  <a:lnTo>
                    <a:pt x="516" y="298"/>
                  </a:lnTo>
                  <a:lnTo>
                    <a:pt x="542" y="284"/>
                  </a:lnTo>
                  <a:lnTo>
                    <a:pt x="566" y="268"/>
                  </a:lnTo>
                  <a:lnTo>
                    <a:pt x="590" y="252"/>
                  </a:lnTo>
                  <a:lnTo>
                    <a:pt x="614" y="234"/>
                  </a:lnTo>
                  <a:lnTo>
                    <a:pt x="636" y="216"/>
                  </a:lnTo>
                  <a:lnTo>
                    <a:pt x="658" y="196"/>
                  </a:lnTo>
                  <a:lnTo>
                    <a:pt x="678" y="176"/>
                  </a:lnTo>
                  <a:lnTo>
                    <a:pt x="698" y="154"/>
                  </a:lnTo>
                  <a:lnTo>
                    <a:pt x="716" y="130"/>
                  </a:lnTo>
                  <a:lnTo>
                    <a:pt x="734" y="106"/>
                  </a:lnTo>
                  <a:lnTo>
                    <a:pt x="750" y="80"/>
                  </a:lnTo>
                  <a:lnTo>
                    <a:pt x="766" y="54"/>
                  </a:lnTo>
                  <a:lnTo>
                    <a:pt x="780" y="28"/>
                  </a:lnTo>
                  <a:lnTo>
                    <a:pt x="794" y="0"/>
                  </a:lnTo>
                  <a:lnTo>
                    <a:pt x="800" y="2"/>
                  </a:lnTo>
                  <a:lnTo>
                    <a:pt x="788" y="30"/>
                  </a:lnTo>
                  <a:lnTo>
                    <a:pt x="774" y="58"/>
                  </a:lnTo>
                  <a:lnTo>
                    <a:pt x="758" y="86"/>
                  </a:lnTo>
                  <a:lnTo>
                    <a:pt x="740" y="110"/>
                  </a:lnTo>
                  <a:lnTo>
                    <a:pt x="724" y="136"/>
                  </a:lnTo>
                  <a:lnTo>
                    <a:pt x="704" y="158"/>
                  </a:lnTo>
                  <a:lnTo>
                    <a:pt x="684" y="180"/>
                  </a:lnTo>
                  <a:lnTo>
                    <a:pt x="664" y="202"/>
                  </a:lnTo>
                  <a:lnTo>
                    <a:pt x="642" y="222"/>
                  </a:lnTo>
                  <a:lnTo>
                    <a:pt x="618" y="240"/>
                  </a:lnTo>
                  <a:lnTo>
                    <a:pt x="596" y="258"/>
                  </a:lnTo>
                  <a:lnTo>
                    <a:pt x="570" y="276"/>
                  </a:lnTo>
                  <a:lnTo>
                    <a:pt x="546" y="290"/>
                  </a:lnTo>
                  <a:lnTo>
                    <a:pt x="520" y="304"/>
                  </a:lnTo>
                  <a:lnTo>
                    <a:pt x="494" y="318"/>
                  </a:lnTo>
                  <a:lnTo>
                    <a:pt x="466" y="328"/>
                  </a:lnTo>
                  <a:lnTo>
                    <a:pt x="440" y="340"/>
                  </a:lnTo>
                  <a:lnTo>
                    <a:pt x="412" y="348"/>
                  </a:lnTo>
                  <a:lnTo>
                    <a:pt x="384" y="356"/>
                  </a:lnTo>
                  <a:lnTo>
                    <a:pt x="356" y="362"/>
                  </a:lnTo>
                  <a:lnTo>
                    <a:pt x="326" y="366"/>
                  </a:lnTo>
                  <a:lnTo>
                    <a:pt x="298" y="370"/>
                  </a:lnTo>
                  <a:lnTo>
                    <a:pt x="268" y="372"/>
                  </a:lnTo>
                  <a:lnTo>
                    <a:pt x="240" y="374"/>
                  </a:lnTo>
                  <a:lnTo>
                    <a:pt x="208" y="372"/>
                  </a:lnTo>
                  <a:lnTo>
                    <a:pt x="178" y="370"/>
                  </a:lnTo>
                  <a:lnTo>
                    <a:pt x="148" y="366"/>
                  </a:lnTo>
                  <a:lnTo>
                    <a:pt x="118" y="360"/>
                  </a:lnTo>
                  <a:lnTo>
                    <a:pt x="88" y="354"/>
                  </a:lnTo>
                  <a:lnTo>
                    <a:pt x="58" y="346"/>
                  </a:lnTo>
                  <a:lnTo>
                    <a:pt x="28" y="336"/>
                  </a:lnTo>
                  <a:lnTo>
                    <a:pt x="0" y="32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9" name="Freeform 33"/>
            <p:cNvSpPr>
              <a:spLocks/>
            </p:cNvSpPr>
            <p:nvPr/>
          </p:nvSpPr>
          <p:spPr bwMode="auto">
            <a:xfrm>
              <a:off x="3990" y="3328"/>
              <a:ext cx="292" cy="258"/>
            </a:xfrm>
            <a:custGeom>
              <a:avLst/>
              <a:gdLst>
                <a:gd name="T0" fmla="*/ 0 w 292"/>
                <a:gd name="T1" fmla="*/ 0 h 258"/>
                <a:gd name="T2" fmla="*/ 12 w 292"/>
                <a:gd name="T3" fmla="*/ 4 h 258"/>
                <a:gd name="T4" fmla="*/ 12 w 292"/>
                <a:gd name="T5" fmla="*/ 4 h 258"/>
                <a:gd name="T6" fmla="*/ 36 w 292"/>
                <a:gd name="T7" fmla="*/ 44 h 258"/>
                <a:gd name="T8" fmla="*/ 64 w 292"/>
                <a:gd name="T9" fmla="*/ 80 h 258"/>
                <a:gd name="T10" fmla="*/ 96 w 292"/>
                <a:gd name="T11" fmla="*/ 116 h 258"/>
                <a:gd name="T12" fmla="*/ 130 w 292"/>
                <a:gd name="T13" fmla="*/ 148 h 258"/>
                <a:gd name="T14" fmla="*/ 166 w 292"/>
                <a:gd name="T15" fmla="*/ 178 h 258"/>
                <a:gd name="T16" fmla="*/ 206 w 292"/>
                <a:gd name="T17" fmla="*/ 204 h 258"/>
                <a:gd name="T18" fmla="*/ 248 w 292"/>
                <a:gd name="T19" fmla="*/ 230 h 258"/>
                <a:gd name="T20" fmla="*/ 292 w 292"/>
                <a:gd name="T21" fmla="*/ 250 h 258"/>
                <a:gd name="T22" fmla="*/ 290 w 292"/>
                <a:gd name="T23" fmla="*/ 258 h 258"/>
                <a:gd name="T24" fmla="*/ 292 w 292"/>
                <a:gd name="T25" fmla="*/ 254 h 258"/>
                <a:gd name="T26" fmla="*/ 290 w 292"/>
                <a:gd name="T27" fmla="*/ 258 h 258"/>
                <a:gd name="T28" fmla="*/ 290 w 292"/>
                <a:gd name="T29" fmla="*/ 258 h 258"/>
                <a:gd name="T30" fmla="*/ 244 w 292"/>
                <a:gd name="T31" fmla="*/ 236 h 258"/>
                <a:gd name="T32" fmla="*/ 200 w 292"/>
                <a:gd name="T33" fmla="*/ 210 h 258"/>
                <a:gd name="T34" fmla="*/ 158 w 292"/>
                <a:gd name="T35" fmla="*/ 182 h 258"/>
                <a:gd name="T36" fmla="*/ 120 w 292"/>
                <a:gd name="T37" fmla="*/ 150 h 258"/>
                <a:gd name="T38" fmla="*/ 86 w 292"/>
                <a:gd name="T39" fmla="*/ 116 h 258"/>
                <a:gd name="T40" fmla="*/ 54 w 292"/>
                <a:gd name="T41" fmla="*/ 78 h 258"/>
                <a:gd name="T42" fmla="*/ 24 w 292"/>
                <a:gd name="T43" fmla="*/ 40 h 258"/>
                <a:gd name="T44" fmla="*/ 0 w 292"/>
                <a:gd name="T45" fmla="*/ 0 h 2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2" h="258">
                  <a:moveTo>
                    <a:pt x="0" y="0"/>
                  </a:moveTo>
                  <a:lnTo>
                    <a:pt x="12" y="4"/>
                  </a:lnTo>
                  <a:lnTo>
                    <a:pt x="36" y="44"/>
                  </a:lnTo>
                  <a:lnTo>
                    <a:pt x="64" y="80"/>
                  </a:lnTo>
                  <a:lnTo>
                    <a:pt x="96" y="116"/>
                  </a:lnTo>
                  <a:lnTo>
                    <a:pt x="130" y="148"/>
                  </a:lnTo>
                  <a:lnTo>
                    <a:pt x="166" y="178"/>
                  </a:lnTo>
                  <a:lnTo>
                    <a:pt x="206" y="204"/>
                  </a:lnTo>
                  <a:lnTo>
                    <a:pt x="248" y="230"/>
                  </a:lnTo>
                  <a:lnTo>
                    <a:pt x="292" y="250"/>
                  </a:lnTo>
                  <a:lnTo>
                    <a:pt x="290" y="258"/>
                  </a:lnTo>
                  <a:lnTo>
                    <a:pt x="292" y="254"/>
                  </a:lnTo>
                  <a:lnTo>
                    <a:pt x="290" y="258"/>
                  </a:lnTo>
                  <a:lnTo>
                    <a:pt x="244" y="236"/>
                  </a:lnTo>
                  <a:lnTo>
                    <a:pt x="200" y="210"/>
                  </a:lnTo>
                  <a:lnTo>
                    <a:pt x="158" y="182"/>
                  </a:lnTo>
                  <a:lnTo>
                    <a:pt x="120" y="150"/>
                  </a:lnTo>
                  <a:lnTo>
                    <a:pt x="86" y="116"/>
                  </a:lnTo>
                  <a:lnTo>
                    <a:pt x="54" y="78"/>
                  </a:lnTo>
                  <a:lnTo>
                    <a:pt x="24" y="4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Freeform 34"/>
            <p:cNvSpPr>
              <a:spLocks/>
            </p:cNvSpPr>
            <p:nvPr/>
          </p:nvSpPr>
          <p:spPr bwMode="auto">
            <a:xfrm>
              <a:off x="4756" y="2464"/>
              <a:ext cx="374" cy="800"/>
            </a:xfrm>
            <a:custGeom>
              <a:avLst/>
              <a:gdLst>
                <a:gd name="T0" fmla="*/ 318 w 374"/>
                <a:gd name="T1" fmla="*/ 798 h 800"/>
                <a:gd name="T2" fmla="*/ 338 w 374"/>
                <a:gd name="T3" fmla="*/ 740 h 800"/>
                <a:gd name="T4" fmla="*/ 354 w 374"/>
                <a:gd name="T5" fmla="*/ 680 h 800"/>
                <a:gd name="T6" fmla="*/ 362 w 374"/>
                <a:gd name="T7" fmla="*/ 622 h 800"/>
                <a:gd name="T8" fmla="*/ 366 w 374"/>
                <a:gd name="T9" fmla="*/ 562 h 800"/>
                <a:gd name="T10" fmla="*/ 364 w 374"/>
                <a:gd name="T11" fmla="*/ 504 h 800"/>
                <a:gd name="T12" fmla="*/ 356 w 374"/>
                <a:gd name="T13" fmla="*/ 446 h 800"/>
                <a:gd name="T14" fmla="*/ 342 w 374"/>
                <a:gd name="T15" fmla="*/ 390 h 800"/>
                <a:gd name="T16" fmla="*/ 322 w 374"/>
                <a:gd name="T17" fmla="*/ 336 h 800"/>
                <a:gd name="T18" fmla="*/ 312 w 374"/>
                <a:gd name="T19" fmla="*/ 310 h 800"/>
                <a:gd name="T20" fmla="*/ 284 w 374"/>
                <a:gd name="T21" fmla="*/ 258 h 800"/>
                <a:gd name="T22" fmla="*/ 254 w 374"/>
                <a:gd name="T23" fmla="*/ 210 h 800"/>
                <a:gd name="T24" fmla="*/ 216 w 374"/>
                <a:gd name="T25" fmla="*/ 164 h 800"/>
                <a:gd name="T26" fmla="*/ 176 w 374"/>
                <a:gd name="T27" fmla="*/ 122 h 800"/>
                <a:gd name="T28" fmla="*/ 132 w 374"/>
                <a:gd name="T29" fmla="*/ 84 h 800"/>
                <a:gd name="T30" fmla="*/ 82 w 374"/>
                <a:gd name="T31" fmla="*/ 48 h 800"/>
                <a:gd name="T32" fmla="*/ 28 w 374"/>
                <a:gd name="T33" fmla="*/ 20 h 800"/>
                <a:gd name="T34" fmla="*/ 4 w 374"/>
                <a:gd name="T35" fmla="*/ 0 h 800"/>
                <a:gd name="T36" fmla="*/ 32 w 374"/>
                <a:gd name="T37" fmla="*/ 12 h 800"/>
                <a:gd name="T38" fmla="*/ 86 w 374"/>
                <a:gd name="T39" fmla="*/ 42 h 800"/>
                <a:gd name="T40" fmla="*/ 136 w 374"/>
                <a:gd name="T41" fmla="*/ 76 h 800"/>
                <a:gd name="T42" fmla="*/ 182 w 374"/>
                <a:gd name="T43" fmla="*/ 116 h 800"/>
                <a:gd name="T44" fmla="*/ 222 w 374"/>
                <a:gd name="T45" fmla="*/ 158 h 800"/>
                <a:gd name="T46" fmla="*/ 260 w 374"/>
                <a:gd name="T47" fmla="*/ 204 h 800"/>
                <a:gd name="T48" fmla="*/ 292 w 374"/>
                <a:gd name="T49" fmla="*/ 254 h 800"/>
                <a:gd name="T50" fmla="*/ 318 w 374"/>
                <a:gd name="T51" fmla="*/ 306 h 800"/>
                <a:gd name="T52" fmla="*/ 340 w 374"/>
                <a:gd name="T53" fmla="*/ 360 h 800"/>
                <a:gd name="T54" fmla="*/ 356 w 374"/>
                <a:gd name="T55" fmla="*/ 416 h 800"/>
                <a:gd name="T56" fmla="*/ 368 w 374"/>
                <a:gd name="T57" fmla="*/ 474 h 800"/>
                <a:gd name="T58" fmla="*/ 374 w 374"/>
                <a:gd name="T59" fmla="*/ 534 h 800"/>
                <a:gd name="T60" fmla="*/ 374 w 374"/>
                <a:gd name="T61" fmla="*/ 592 h 800"/>
                <a:gd name="T62" fmla="*/ 366 w 374"/>
                <a:gd name="T63" fmla="*/ 652 h 800"/>
                <a:gd name="T64" fmla="*/ 354 w 374"/>
                <a:gd name="T65" fmla="*/ 712 h 800"/>
                <a:gd name="T66" fmla="*/ 336 w 374"/>
                <a:gd name="T67" fmla="*/ 772 h 800"/>
                <a:gd name="T68" fmla="*/ 318 w 374"/>
                <a:gd name="T69" fmla="*/ 798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800">
                  <a:moveTo>
                    <a:pt x="318" y="798"/>
                  </a:moveTo>
                  <a:lnTo>
                    <a:pt x="318" y="798"/>
                  </a:lnTo>
                  <a:lnTo>
                    <a:pt x="328" y="768"/>
                  </a:lnTo>
                  <a:lnTo>
                    <a:pt x="338" y="740"/>
                  </a:lnTo>
                  <a:lnTo>
                    <a:pt x="348" y="710"/>
                  </a:lnTo>
                  <a:lnTo>
                    <a:pt x="354" y="680"/>
                  </a:lnTo>
                  <a:lnTo>
                    <a:pt x="360" y="652"/>
                  </a:lnTo>
                  <a:lnTo>
                    <a:pt x="362" y="622"/>
                  </a:lnTo>
                  <a:lnTo>
                    <a:pt x="366" y="592"/>
                  </a:lnTo>
                  <a:lnTo>
                    <a:pt x="366" y="562"/>
                  </a:lnTo>
                  <a:lnTo>
                    <a:pt x="366" y="534"/>
                  </a:lnTo>
                  <a:lnTo>
                    <a:pt x="364" y="504"/>
                  </a:lnTo>
                  <a:lnTo>
                    <a:pt x="360" y="476"/>
                  </a:lnTo>
                  <a:lnTo>
                    <a:pt x="356" y="446"/>
                  </a:lnTo>
                  <a:lnTo>
                    <a:pt x="348" y="418"/>
                  </a:lnTo>
                  <a:lnTo>
                    <a:pt x="342" y="390"/>
                  </a:lnTo>
                  <a:lnTo>
                    <a:pt x="332" y="364"/>
                  </a:lnTo>
                  <a:lnTo>
                    <a:pt x="322" y="336"/>
                  </a:lnTo>
                  <a:lnTo>
                    <a:pt x="312" y="310"/>
                  </a:lnTo>
                  <a:lnTo>
                    <a:pt x="298" y="284"/>
                  </a:lnTo>
                  <a:lnTo>
                    <a:pt x="284" y="258"/>
                  </a:lnTo>
                  <a:lnTo>
                    <a:pt x="270" y="234"/>
                  </a:lnTo>
                  <a:lnTo>
                    <a:pt x="254" y="210"/>
                  </a:lnTo>
                  <a:lnTo>
                    <a:pt x="236" y="186"/>
                  </a:lnTo>
                  <a:lnTo>
                    <a:pt x="216" y="164"/>
                  </a:lnTo>
                  <a:lnTo>
                    <a:pt x="198" y="142"/>
                  </a:lnTo>
                  <a:lnTo>
                    <a:pt x="176" y="122"/>
                  </a:lnTo>
                  <a:lnTo>
                    <a:pt x="154" y="102"/>
                  </a:lnTo>
                  <a:lnTo>
                    <a:pt x="132" y="84"/>
                  </a:lnTo>
                  <a:lnTo>
                    <a:pt x="106" y="66"/>
                  </a:lnTo>
                  <a:lnTo>
                    <a:pt x="82" y="48"/>
                  </a:lnTo>
                  <a:lnTo>
                    <a:pt x="56" y="34"/>
                  </a:lnTo>
                  <a:lnTo>
                    <a:pt x="28" y="20"/>
                  </a:lnTo>
                  <a:lnTo>
                    <a:pt x="0" y="6"/>
                  </a:lnTo>
                  <a:lnTo>
                    <a:pt x="4" y="0"/>
                  </a:lnTo>
                  <a:lnTo>
                    <a:pt x="32" y="12"/>
                  </a:lnTo>
                  <a:lnTo>
                    <a:pt x="60" y="26"/>
                  </a:lnTo>
                  <a:lnTo>
                    <a:pt x="86" y="42"/>
                  </a:lnTo>
                  <a:lnTo>
                    <a:pt x="112" y="58"/>
                  </a:lnTo>
                  <a:lnTo>
                    <a:pt x="136" y="76"/>
                  </a:lnTo>
                  <a:lnTo>
                    <a:pt x="160" y="96"/>
                  </a:lnTo>
                  <a:lnTo>
                    <a:pt x="182" y="116"/>
                  </a:lnTo>
                  <a:lnTo>
                    <a:pt x="202" y="136"/>
                  </a:lnTo>
                  <a:lnTo>
                    <a:pt x="222" y="158"/>
                  </a:lnTo>
                  <a:lnTo>
                    <a:pt x="242" y="182"/>
                  </a:lnTo>
                  <a:lnTo>
                    <a:pt x="260" y="204"/>
                  </a:lnTo>
                  <a:lnTo>
                    <a:pt x="276" y="230"/>
                  </a:lnTo>
                  <a:lnTo>
                    <a:pt x="292" y="254"/>
                  </a:lnTo>
                  <a:lnTo>
                    <a:pt x="306" y="280"/>
                  </a:lnTo>
                  <a:lnTo>
                    <a:pt x="318" y="306"/>
                  </a:lnTo>
                  <a:lnTo>
                    <a:pt x="330" y="334"/>
                  </a:lnTo>
                  <a:lnTo>
                    <a:pt x="340" y="360"/>
                  </a:lnTo>
                  <a:lnTo>
                    <a:pt x="350" y="388"/>
                  </a:lnTo>
                  <a:lnTo>
                    <a:pt x="356" y="416"/>
                  </a:lnTo>
                  <a:lnTo>
                    <a:pt x="362" y="446"/>
                  </a:lnTo>
                  <a:lnTo>
                    <a:pt x="368" y="474"/>
                  </a:lnTo>
                  <a:lnTo>
                    <a:pt x="372" y="504"/>
                  </a:lnTo>
                  <a:lnTo>
                    <a:pt x="374" y="534"/>
                  </a:lnTo>
                  <a:lnTo>
                    <a:pt x="374" y="562"/>
                  </a:lnTo>
                  <a:lnTo>
                    <a:pt x="374" y="592"/>
                  </a:lnTo>
                  <a:lnTo>
                    <a:pt x="370" y="622"/>
                  </a:lnTo>
                  <a:lnTo>
                    <a:pt x="366" y="652"/>
                  </a:lnTo>
                  <a:lnTo>
                    <a:pt x="362" y="682"/>
                  </a:lnTo>
                  <a:lnTo>
                    <a:pt x="354" y="712"/>
                  </a:lnTo>
                  <a:lnTo>
                    <a:pt x="346" y="742"/>
                  </a:lnTo>
                  <a:lnTo>
                    <a:pt x="336" y="772"/>
                  </a:lnTo>
                  <a:lnTo>
                    <a:pt x="324" y="800"/>
                  </a:lnTo>
                  <a:lnTo>
                    <a:pt x="318" y="79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1" name="Freeform 35"/>
            <p:cNvSpPr>
              <a:spLocks/>
            </p:cNvSpPr>
            <p:nvPr/>
          </p:nvSpPr>
          <p:spPr bwMode="auto">
            <a:xfrm>
              <a:off x="4436" y="2414"/>
              <a:ext cx="324" cy="56"/>
            </a:xfrm>
            <a:custGeom>
              <a:avLst/>
              <a:gdLst>
                <a:gd name="T0" fmla="*/ 0 w 324"/>
                <a:gd name="T1" fmla="*/ 14 h 56"/>
                <a:gd name="T2" fmla="*/ 0 w 324"/>
                <a:gd name="T3" fmla="*/ 6 h 56"/>
                <a:gd name="T4" fmla="*/ 0 w 324"/>
                <a:gd name="T5" fmla="*/ 6 h 56"/>
                <a:gd name="T6" fmla="*/ 40 w 324"/>
                <a:gd name="T7" fmla="*/ 2 h 56"/>
                <a:gd name="T8" fmla="*/ 80 w 324"/>
                <a:gd name="T9" fmla="*/ 0 h 56"/>
                <a:gd name="T10" fmla="*/ 120 w 324"/>
                <a:gd name="T11" fmla="*/ 0 h 56"/>
                <a:gd name="T12" fmla="*/ 162 w 324"/>
                <a:gd name="T13" fmla="*/ 4 h 56"/>
                <a:gd name="T14" fmla="*/ 202 w 324"/>
                <a:gd name="T15" fmla="*/ 12 h 56"/>
                <a:gd name="T16" fmla="*/ 242 w 324"/>
                <a:gd name="T17" fmla="*/ 22 h 56"/>
                <a:gd name="T18" fmla="*/ 284 w 324"/>
                <a:gd name="T19" fmla="*/ 34 h 56"/>
                <a:gd name="T20" fmla="*/ 324 w 324"/>
                <a:gd name="T21" fmla="*/ 50 h 56"/>
                <a:gd name="T22" fmla="*/ 320 w 324"/>
                <a:gd name="T23" fmla="*/ 56 h 56"/>
                <a:gd name="T24" fmla="*/ 320 w 324"/>
                <a:gd name="T25" fmla="*/ 56 h 56"/>
                <a:gd name="T26" fmla="*/ 280 w 324"/>
                <a:gd name="T27" fmla="*/ 42 h 56"/>
                <a:gd name="T28" fmla="*/ 240 w 324"/>
                <a:gd name="T29" fmla="*/ 28 h 56"/>
                <a:gd name="T30" fmla="*/ 200 w 324"/>
                <a:gd name="T31" fmla="*/ 20 h 56"/>
                <a:gd name="T32" fmla="*/ 160 w 324"/>
                <a:gd name="T33" fmla="*/ 12 h 56"/>
                <a:gd name="T34" fmla="*/ 120 w 324"/>
                <a:gd name="T35" fmla="*/ 8 h 56"/>
                <a:gd name="T36" fmla="*/ 80 w 324"/>
                <a:gd name="T37" fmla="*/ 8 h 56"/>
                <a:gd name="T38" fmla="*/ 40 w 324"/>
                <a:gd name="T39" fmla="*/ 10 h 56"/>
                <a:gd name="T40" fmla="*/ 0 w 324"/>
                <a:gd name="T41" fmla="*/ 14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 h="56">
                  <a:moveTo>
                    <a:pt x="0" y="14"/>
                  </a:moveTo>
                  <a:lnTo>
                    <a:pt x="0" y="6"/>
                  </a:lnTo>
                  <a:lnTo>
                    <a:pt x="40" y="2"/>
                  </a:lnTo>
                  <a:lnTo>
                    <a:pt x="80" y="0"/>
                  </a:lnTo>
                  <a:lnTo>
                    <a:pt x="120" y="0"/>
                  </a:lnTo>
                  <a:lnTo>
                    <a:pt x="162" y="4"/>
                  </a:lnTo>
                  <a:lnTo>
                    <a:pt x="202" y="12"/>
                  </a:lnTo>
                  <a:lnTo>
                    <a:pt x="242" y="22"/>
                  </a:lnTo>
                  <a:lnTo>
                    <a:pt x="284" y="34"/>
                  </a:lnTo>
                  <a:lnTo>
                    <a:pt x="324" y="50"/>
                  </a:lnTo>
                  <a:lnTo>
                    <a:pt x="320" y="56"/>
                  </a:lnTo>
                  <a:lnTo>
                    <a:pt x="280" y="42"/>
                  </a:lnTo>
                  <a:lnTo>
                    <a:pt x="240" y="28"/>
                  </a:lnTo>
                  <a:lnTo>
                    <a:pt x="200" y="20"/>
                  </a:lnTo>
                  <a:lnTo>
                    <a:pt x="160" y="12"/>
                  </a:lnTo>
                  <a:lnTo>
                    <a:pt x="120" y="8"/>
                  </a:lnTo>
                  <a:lnTo>
                    <a:pt x="80" y="8"/>
                  </a:lnTo>
                  <a:lnTo>
                    <a:pt x="40" y="10"/>
                  </a:lnTo>
                  <a:lnTo>
                    <a:pt x="0" y="1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2" name="Freeform 36"/>
            <p:cNvSpPr>
              <a:spLocks/>
            </p:cNvSpPr>
            <p:nvPr/>
          </p:nvSpPr>
          <p:spPr bwMode="auto">
            <a:xfrm>
              <a:off x="4294" y="2364"/>
              <a:ext cx="146" cy="122"/>
            </a:xfrm>
            <a:custGeom>
              <a:avLst/>
              <a:gdLst>
                <a:gd name="T0" fmla="*/ 0 w 146"/>
                <a:gd name="T1" fmla="*/ 68 h 122"/>
                <a:gd name="T2" fmla="*/ 138 w 146"/>
                <a:gd name="T3" fmla="*/ 0 h 122"/>
                <a:gd name="T4" fmla="*/ 146 w 146"/>
                <a:gd name="T5" fmla="*/ 122 h 122"/>
                <a:gd name="T6" fmla="*/ 0 w 146"/>
                <a:gd name="T7" fmla="*/ 6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68"/>
                  </a:moveTo>
                  <a:lnTo>
                    <a:pt x="138" y="0"/>
                  </a:lnTo>
                  <a:lnTo>
                    <a:pt x="146" y="122"/>
                  </a:lnTo>
                  <a:lnTo>
                    <a:pt x="0" y="68"/>
                  </a:lnTo>
                  <a:close/>
                </a:path>
              </a:pathLst>
            </a:custGeom>
            <a:solidFill>
              <a:srgbClr val="000000"/>
            </a:solidFill>
            <a:ln w="12700">
              <a:solidFill>
                <a:schemeClr val="tx1"/>
              </a:solidFill>
              <a:round/>
              <a:headEnd/>
              <a:tailEnd/>
            </a:ln>
          </p:spPr>
          <p:txBody>
            <a:bodyPr/>
            <a:lstStyle/>
            <a:p>
              <a:endParaRPr lang="en-US"/>
            </a:p>
          </p:txBody>
        </p:sp>
        <p:sp>
          <p:nvSpPr>
            <p:cNvPr id="16433" name="Freeform 37"/>
            <p:cNvSpPr>
              <a:spLocks/>
            </p:cNvSpPr>
            <p:nvPr/>
          </p:nvSpPr>
          <p:spPr bwMode="auto">
            <a:xfrm>
              <a:off x="4294" y="2364"/>
              <a:ext cx="146" cy="122"/>
            </a:xfrm>
            <a:custGeom>
              <a:avLst/>
              <a:gdLst>
                <a:gd name="T0" fmla="*/ 0 w 146"/>
                <a:gd name="T1" fmla="*/ 68 h 122"/>
                <a:gd name="T2" fmla="*/ 138 w 146"/>
                <a:gd name="T3" fmla="*/ 0 h 122"/>
                <a:gd name="T4" fmla="*/ 146 w 146"/>
                <a:gd name="T5" fmla="*/ 122 h 122"/>
                <a:gd name="T6" fmla="*/ 0 w 146"/>
                <a:gd name="T7" fmla="*/ 6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68"/>
                  </a:moveTo>
                  <a:lnTo>
                    <a:pt x="138" y="0"/>
                  </a:lnTo>
                  <a:lnTo>
                    <a:pt x="146" y="122"/>
                  </a:lnTo>
                  <a:lnTo>
                    <a:pt x="0" y="68"/>
                  </a:lnTo>
                </a:path>
              </a:pathLst>
            </a:custGeom>
            <a:solidFill>
              <a:schemeClr val="tx1"/>
            </a:solidFill>
            <a:ln w="12700">
              <a:solidFill>
                <a:schemeClr val="tx1"/>
              </a:solidFill>
              <a:round/>
              <a:headEnd/>
              <a:tailEnd/>
            </a:ln>
          </p:spPr>
          <p:txBody>
            <a:bodyPr/>
            <a:lstStyle/>
            <a:p>
              <a:endParaRPr lang="en-US"/>
            </a:p>
          </p:txBody>
        </p:sp>
        <p:sp>
          <p:nvSpPr>
            <p:cNvPr id="16434" name="Freeform 38"/>
            <p:cNvSpPr>
              <a:spLocks noEditPoints="1"/>
            </p:cNvSpPr>
            <p:nvPr/>
          </p:nvSpPr>
          <p:spPr bwMode="auto">
            <a:xfrm>
              <a:off x="3768" y="776"/>
              <a:ext cx="1168" cy="1220"/>
            </a:xfrm>
            <a:custGeom>
              <a:avLst/>
              <a:gdLst>
                <a:gd name="T0" fmla="*/ 548 w 1168"/>
                <a:gd name="T1" fmla="*/ 1212 h 1220"/>
                <a:gd name="T2" fmla="*/ 642 w 1168"/>
                <a:gd name="T3" fmla="*/ 1208 h 1220"/>
                <a:gd name="T4" fmla="*/ 778 w 1168"/>
                <a:gd name="T5" fmla="*/ 1172 h 1220"/>
                <a:gd name="T6" fmla="*/ 906 w 1168"/>
                <a:gd name="T7" fmla="*/ 1102 h 1220"/>
                <a:gd name="T8" fmla="*/ 954 w 1168"/>
                <a:gd name="T9" fmla="*/ 1064 h 1220"/>
                <a:gd name="T10" fmla="*/ 1018 w 1168"/>
                <a:gd name="T11" fmla="*/ 1000 h 1220"/>
                <a:gd name="T12" fmla="*/ 1070 w 1168"/>
                <a:gd name="T13" fmla="*/ 928 h 1220"/>
                <a:gd name="T14" fmla="*/ 1110 w 1168"/>
                <a:gd name="T15" fmla="*/ 850 h 1220"/>
                <a:gd name="T16" fmla="*/ 1140 w 1168"/>
                <a:gd name="T17" fmla="*/ 770 h 1220"/>
                <a:gd name="T18" fmla="*/ 1152 w 1168"/>
                <a:gd name="T19" fmla="*/ 712 h 1220"/>
                <a:gd name="T20" fmla="*/ 1160 w 1168"/>
                <a:gd name="T21" fmla="*/ 626 h 1220"/>
                <a:gd name="T22" fmla="*/ 1156 w 1168"/>
                <a:gd name="T23" fmla="*/ 540 h 1220"/>
                <a:gd name="T24" fmla="*/ 1140 w 1168"/>
                <a:gd name="T25" fmla="*/ 454 h 1220"/>
                <a:gd name="T26" fmla="*/ 1110 w 1168"/>
                <a:gd name="T27" fmla="*/ 370 h 1220"/>
                <a:gd name="T28" fmla="*/ 1068 w 1168"/>
                <a:gd name="T29" fmla="*/ 288 h 1220"/>
                <a:gd name="T30" fmla="*/ 1050 w 1168"/>
                <a:gd name="T31" fmla="*/ 262 h 1220"/>
                <a:gd name="T32" fmla="*/ 1074 w 1168"/>
                <a:gd name="T33" fmla="*/ 284 h 1220"/>
                <a:gd name="T34" fmla="*/ 1118 w 1168"/>
                <a:gd name="T35" fmla="*/ 366 h 1220"/>
                <a:gd name="T36" fmla="*/ 1148 w 1168"/>
                <a:gd name="T37" fmla="*/ 450 h 1220"/>
                <a:gd name="T38" fmla="*/ 1164 w 1168"/>
                <a:gd name="T39" fmla="*/ 538 h 1220"/>
                <a:gd name="T40" fmla="*/ 1168 w 1168"/>
                <a:gd name="T41" fmla="*/ 626 h 1220"/>
                <a:gd name="T42" fmla="*/ 1160 w 1168"/>
                <a:gd name="T43" fmla="*/ 714 h 1220"/>
                <a:gd name="T44" fmla="*/ 1148 w 1168"/>
                <a:gd name="T45" fmla="*/ 772 h 1220"/>
                <a:gd name="T46" fmla="*/ 1118 w 1168"/>
                <a:gd name="T47" fmla="*/ 854 h 1220"/>
                <a:gd name="T48" fmla="*/ 1076 w 1168"/>
                <a:gd name="T49" fmla="*/ 932 h 1220"/>
                <a:gd name="T50" fmla="*/ 1024 w 1168"/>
                <a:gd name="T51" fmla="*/ 1006 h 1220"/>
                <a:gd name="T52" fmla="*/ 960 w 1168"/>
                <a:gd name="T53" fmla="*/ 1070 h 1220"/>
                <a:gd name="T54" fmla="*/ 910 w 1168"/>
                <a:gd name="T55" fmla="*/ 1108 h 1220"/>
                <a:gd name="T56" fmla="*/ 784 w 1168"/>
                <a:gd name="T57" fmla="*/ 1178 h 1220"/>
                <a:gd name="T58" fmla="*/ 650 w 1168"/>
                <a:gd name="T59" fmla="*/ 1214 h 1220"/>
                <a:gd name="T60" fmla="*/ 558 w 1168"/>
                <a:gd name="T61" fmla="*/ 1220 h 1220"/>
                <a:gd name="T62" fmla="*/ 0 w 1168"/>
                <a:gd name="T63" fmla="*/ 364 h 1220"/>
                <a:gd name="T64" fmla="*/ 58 w 1168"/>
                <a:gd name="T65" fmla="*/ 258 h 1220"/>
                <a:gd name="T66" fmla="*/ 140 w 1168"/>
                <a:gd name="T67" fmla="*/ 166 h 1220"/>
                <a:gd name="T68" fmla="*/ 206 w 1168"/>
                <a:gd name="T69" fmla="*/ 112 h 1220"/>
                <a:gd name="T70" fmla="*/ 286 w 1168"/>
                <a:gd name="T71" fmla="*/ 64 h 1220"/>
                <a:gd name="T72" fmla="*/ 370 w 1168"/>
                <a:gd name="T73" fmla="*/ 30 h 1220"/>
                <a:gd name="T74" fmla="*/ 458 w 1168"/>
                <a:gd name="T75" fmla="*/ 8 h 1220"/>
                <a:gd name="T76" fmla="*/ 546 w 1168"/>
                <a:gd name="T77" fmla="*/ 0 h 1220"/>
                <a:gd name="T78" fmla="*/ 632 w 1168"/>
                <a:gd name="T79" fmla="*/ 4 h 1220"/>
                <a:gd name="T80" fmla="*/ 720 w 1168"/>
                <a:gd name="T81" fmla="*/ 22 h 1220"/>
                <a:gd name="T82" fmla="*/ 802 w 1168"/>
                <a:gd name="T83" fmla="*/ 50 h 1220"/>
                <a:gd name="T84" fmla="*/ 880 w 1168"/>
                <a:gd name="T85" fmla="*/ 92 h 1220"/>
                <a:gd name="T86" fmla="*/ 954 w 1168"/>
                <a:gd name="T87" fmla="*/ 144 h 1220"/>
                <a:gd name="T88" fmla="*/ 1018 w 1168"/>
                <a:gd name="T89" fmla="*/ 210 h 1220"/>
                <a:gd name="T90" fmla="*/ 1050 w 1168"/>
                <a:gd name="T91" fmla="*/ 262 h 1220"/>
                <a:gd name="T92" fmla="*/ 1012 w 1168"/>
                <a:gd name="T93" fmla="*/ 214 h 1220"/>
                <a:gd name="T94" fmla="*/ 948 w 1168"/>
                <a:gd name="T95" fmla="*/ 150 h 1220"/>
                <a:gd name="T96" fmla="*/ 876 w 1168"/>
                <a:gd name="T97" fmla="*/ 98 h 1220"/>
                <a:gd name="T98" fmla="*/ 798 w 1168"/>
                <a:gd name="T99" fmla="*/ 58 h 1220"/>
                <a:gd name="T100" fmla="*/ 716 w 1168"/>
                <a:gd name="T101" fmla="*/ 30 h 1220"/>
                <a:gd name="T102" fmla="*/ 660 w 1168"/>
                <a:gd name="T103" fmla="*/ 16 h 1220"/>
                <a:gd name="T104" fmla="*/ 574 w 1168"/>
                <a:gd name="T105" fmla="*/ 8 h 1220"/>
                <a:gd name="T106" fmla="*/ 488 w 1168"/>
                <a:gd name="T107" fmla="*/ 12 h 1220"/>
                <a:gd name="T108" fmla="*/ 400 w 1168"/>
                <a:gd name="T109" fmla="*/ 28 h 1220"/>
                <a:gd name="T110" fmla="*/ 316 w 1168"/>
                <a:gd name="T111" fmla="*/ 58 h 1220"/>
                <a:gd name="T112" fmla="*/ 236 w 1168"/>
                <a:gd name="T113" fmla="*/ 100 h 1220"/>
                <a:gd name="T114" fmla="*/ 176 w 1168"/>
                <a:gd name="T115" fmla="*/ 144 h 1220"/>
                <a:gd name="T116" fmla="*/ 90 w 1168"/>
                <a:gd name="T117" fmla="*/ 232 h 1220"/>
                <a:gd name="T118" fmla="*/ 24 w 1168"/>
                <a:gd name="T119" fmla="*/ 332 h 1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68" h="1220">
                  <a:moveTo>
                    <a:pt x="548" y="1220"/>
                  </a:moveTo>
                  <a:lnTo>
                    <a:pt x="548" y="1212"/>
                  </a:lnTo>
                  <a:lnTo>
                    <a:pt x="596" y="1212"/>
                  </a:lnTo>
                  <a:lnTo>
                    <a:pt x="642" y="1208"/>
                  </a:lnTo>
                  <a:lnTo>
                    <a:pt x="688" y="1198"/>
                  </a:lnTo>
                  <a:lnTo>
                    <a:pt x="732" y="1188"/>
                  </a:lnTo>
                  <a:lnTo>
                    <a:pt x="778" y="1172"/>
                  </a:lnTo>
                  <a:lnTo>
                    <a:pt x="822" y="1152"/>
                  </a:lnTo>
                  <a:lnTo>
                    <a:pt x="864" y="1130"/>
                  </a:lnTo>
                  <a:lnTo>
                    <a:pt x="906" y="1102"/>
                  </a:lnTo>
                  <a:lnTo>
                    <a:pt x="930" y="1084"/>
                  </a:lnTo>
                  <a:lnTo>
                    <a:pt x="954" y="1064"/>
                  </a:lnTo>
                  <a:lnTo>
                    <a:pt x="976" y="1044"/>
                  </a:lnTo>
                  <a:lnTo>
                    <a:pt x="998" y="1022"/>
                  </a:lnTo>
                  <a:lnTo>
                    <a:pt x="1018" y="1000"/>
                  </a:lnTo>
                  <a:lnTo>
                    <a:pt x="1036" y="976"/>
                  </a:lnTo>
                  <a:lnTo>
                    <a:pt x="1054" y="954"/>
                  </a:lnTo>
                  <a:lnTo>
                    <a:pt x="1070" y="928"/>
                  </a:lnTo>
                  <a:lnTo>
                    <a:pt x="1084" y="904"/>
                  </a:lnTo>
                  <a:lnTo>
                    <a:pt x="1098" y="878"/>
                  </a:lnTo>
                  <a:lnTo>
                    <a:pt x="1110" y="850"/>
                  </a:lnTo>
                  <a:lnTo>
                    <a:pt x="1122" y="824"/>
                  </a:lnTo>
                  <a:lnTo>
                    <a:pt x="1132" y="796"/>
                  </a:lnTo>
                  <a:lnTo>
                    <a:pt x="1140" y="770"/>
                  </a:lnTo>
                  <a:lnTo>
                    <a:pt x="1146" y="740"/>
                  </a:lnTo>
                  <a:lnTo>
                    <a:pt x="1152" y="712"/>
                  </a:lnTo>
                  <a:lnTo>
                    <a:pt x="1156" y="684"/>
                  </a:lnTo>
                  <a:lnTo>
                    <a:pt x="1160" y="656"/>
                  </a:lnTo>
                  <a:lnTo>
                    <a:pt x="1160" y="626"/>
                  </a:lnTo>
                  <a:lnTo>
                    <a:pt x="1160" y="598"/>
                  </a:lnTo>
                  <a:lnTo>
                    <a:pt x="1160" y="568"/>
                  </a:lnTo>
                  <a:lnTo>
                    <a:pt x="1156" y="540"/>
                  </a:lnTo>
                  <a:lnTo>
                    <a:pt x="1152" y="510"/>
                  </a:lnTo>
                  <a:lnTo>
                    <a:pt x="1146" y="482"/>
                  </a:lnTo>
                  <a:lnTo>
                    <a:pt x="1140" y="454"/>
                  </a:lnTo>
                  <a:lnTo>
                    <a:pt x="1132" y="424"/>
                  </a:lnTo>
                  <a:lnTo>
                    <a:pt x="1122" y="396"/>
                  </a:lnTo>
                  <a:lnTo>
                    <a:pt x="1110" y="370"/>
                  </a:lnTo>
                  <a:lnTo>
                    <a:pt x="1098" y="342"/>
                  </a:lnTo>
                  <a:lnTo>
                    <a:pt x="1084" y="314"/>
                  </a:lnTo>
                  <a:lnTo>
                    <a:pt x="1068" y="288"/>
                  </a:lnTo>
                  <a:lnTo>
                    <a:pt x="1050" y="262"/>
                  </a:lnTo>
                  <a:lnTo>
                    <a:pt x="1054" y="260"/>
                  </a:lnTo>
                  <a:lnTo>
                    <a:pt x="1050" y="262"/>
                  </a:lnTo>
                  <a:lnTo>
                    <a:pt x="1056" y="258"/>
                  </a:lnTo>
                  <a:lnTo>
                    <a:pt x="1074" y="284"/>
                  </a:lnTo>
                  <a:lnTo>
                    <a:pt x="1090" y="310"/>
                  </a:lnTo>
                  <a:lnTo>
                    <a:pt x="1104" y="338"/>
                  </a:lnTo>
                  <a:lnTo>
                    <a:pt x="1118" y="366"/>
                  </a:lnTo>
                  <a:lnTo>
                    <a:pt x="1130" y="394"/>
                  </a:lnTo>
                  <a:lnTo>
                    <a:pt x="1140" y="422"/>
                  </a:lnTo>
                  <a:lnTo>
                    <a:pt x="1148" y="450"/>
                  </a:lnTo>
                  <a:lnTo>
                    <a:pt x="1154" y="480"/>
                  </a:lnTo>
                  <a:lnTo>
                    <a:pt x="1160" y="510"/>
                  </a:lnTo>
                  <a:lnTo>
                    <a:pt x="1164" y="538"/>
                  </a:lnTo>
                  <a:lnTo>
                    <a:pt x="1168" y="568"/>
                  </a:lnTo>
                  <a:lnTo>
                    <a:pt x="1168" y="598"/>
                  </a:lnTo>
                  <a:lnTo>
                    <a:pt x="1168" y="626"/>
                  </a:lnTo>
                  <a:lnTo>
                    <a:pt x="1166" y="656"/>
                  </a:lnTo>
                  <a:lnTo>
                    <a:pt x="1164" y="684"/>
                  </a:lnTo>
                  <a:lnTo>
                    <a:pt x="1160" y="714"/>
                  </a:lnTo>
                  <a:lnTo>
                    <a:pt x="1154" y="742"/>
                  </a:lnTo>
                  <a:lnTo>
                    <a:pt x="1148" y="772"/>
                  </a:lnTo>
                  <a:lnTo>
                    <a:pt x="1138" y="800"/>
                  </a:lnTo>
                  <a:lnTo>
                    <a:pt x="1130" y="826"/>
                  </a:lnTo>
                  <a:lnTo>
                    <a:pt x="1118" y="854"/>
                  </a:lnTo>
                  <a:lnTo>
                    <a:pt x="1106" y="880"/>
                  </a:lnTo>
                  <a:lnTo>
                    <a:pt x="1092" y="908"/>
                  </a:lnTo>
                  <a:lnTo>
                    <a:pt x="1076" y="932"/>
                  </a:lnTo>
                  <a:lnTo>
                    <a:pt x="1060" y="958"/>
                  </a:lnTo>
                  <a:lnTo>
                    <a:pt x="1042" y="982"/>
                  </a:lnTo>
                  <a:lnTo>
                    <a:pt x="1024" y="1006"/>
                  </a:lnTo>
                  <a:lnTo>
                    <a:pt x="1004" y="1028"/>
                  </a:lnTo>
                  <a:lnTo>
                    <a:pt x="982" y="1050"/>
                  </a:lnTo>
                  <a:lnTo>
                    <a:pt x="960" y="1070"/>
                  </a:lnTo>
                  <a:lnTo>
                    <a:pt x="936" y="1090"/>
                  </a:lnTo>
                  <a:lnTo>
                    <a:pt x="910" y="1108"/>
                  </a:lnTo>
                  <a:lnTo>
                    <a:pt x="870" y="1136"/>
                  </a:lnTo>
                  <a:lnTo>
                    <a:pt x="828" y="1158"/>
                  </a:lnTo>
                  <a:lnTo>
                    <a:pt x="784" y="1178"/>
                  </a:lnTo>
                  <a:lnTo>
                    <a:pt x="740" y="1194"/>
                  </a:lnTo>
                  <a:lnTo>
                    <a:pt x="696" y="1206"/>
                  </a:lnTo>
                  <a:lnTo>
                    <a:pt x="650" y="1214"/>
                  </a:lnTo>
                  <a:lnTo>
                    <a:pt x="604" y="1220"/>
                  </a:lnTo>
                  <a:lnTo>
                    <a:pt x="558" y="1220"/>
                  </a:lnTo>
                  <a:lnTo>
                    <a:pt x="548" y="1220"/>
                  </a:lnTo>
                  <a:close/>
                  <a:moveTo>
                    <a:pt x="0" y="364"/>
                  </a:moveTo>
                  <a:lnTo>
                    <a:pt x="0" y="364"/>
                  </a:lnTo>
                  <a:lnTo>
                    <a:pt x="16" y="328"/>
                  </a:lnTo>
                  <a:lnTo>
                    <a:pt x="36" y="294"/>
                  </a:lnTo>
                  <a:lnTo>
                    <a:pt x="58" y="258"/>
                  </a:lnTo>
                  <a:lnTo>
                    <a:pt x="84" y="226"/>
                  </a:lnTo>
                  <a:lnTo>
                    <a:pt x="110" y="196"/>
                  </a:lnTo>
                  <a:lnTo>
                    <a:pt x="140" y="166"/>
                  </a:lnTo>
                  <a:lnTo>
                    <a:pt x="172" y="138"/>
                  </a:lnTo>
                  <a:lnTo>
                    <a:pt x="206" y="112"/>
                  </a:lnTo>
                  <a:lnTo>
                    <a:pt x="232" y="94"/>
                  </a:lnTo>
                  <a:lnTo>
                    <a:pt x="258" y="78"/>
                  </a:lnTo>
                  <a:lnTo>
                    <a:pt x="286" y="64"/>
                  </a:lnTo>
                  <a:lnTo>
                    <a:pt x="314" y="50"/>
                  </a:lnTo>
                  <a:lnTo>
                    <a:pt x="342" y="40"/>
                  </a:lnTo>
                  <a:lnTo>
                    <a:pt x="370" y="30"/>
                  </a:lnTo>
                  <a:lnTo>
                    <a:pt x="398" y="20"/>
                  </a:lnTo>
                  <a:lnTo>
                    <a:pt x="428" y="14"/>
                  </a:lnTo>
                  <a:lnTo>
                    <a:pt x="458" y="8"/>
                  </a:lnTo>
                  <a:lnTo>
                    <a:pt x="486" y="4"/>
                  </a:lnTo>
                  <a:lnTo>
                    <a:pt x="516" y="2"/>
                  </a:lnTo>
                  <a:lnTo>
                    <a:pt x="546" y="0"/>
                  </a:lnTo>
                  <a:lnTo>
                    <a:pt x="574" y="0"/>
                  </a:lnTo>
                  <a:lnTo>
                    <a:pt x="604" y="2"/>
                  </a:lnTo>
                  <a:lnTo>
                    <a:pt x="632" y="4"/>
                  </a:lnTo>
                  <a:lnTo>
                    <a:pt x="662" y="8"/>
                  </a:lnTo>
                  <a:lnTo>
                    <a:pt x="690" y="14"/>
                  </a:lnTo>
                  <a:lnTo>
                    <a:pt x="720" y="22"/>
                  </a:lnTo>
                  <a:lnTo>
                    <a:pt x="748" y="30"/>
                  </a:lnTo>
                  <a:lnTo>
                    <a:pt x="774" y="40"/>
                  </a:lnTo>
                  <a:lnTo>
                    <a:pt x="802" y="50"/>
                  </a:lnTo>
                  <a:lnTo>
                    <a:pt x="828" y="62"/>
                  </a:lnTo>
                  <a:lnTo>
                    <a:pt x="856" y="76"/>
                  </a:lnTo>
                  <a:lnTo>
                    <a:pt x="880" y="92"/>
                  </a:lnTo>
                  <a:lnTo>
                    <a:pt x="906" y="108"/>
                  </a:lnTo>
                  <a:lnTo>
                    <a:pt x="930" y="126"/>
                  </a:lnTo>
                  <a:lnTo>
                    <a:pt x="954" y="144"/>
                  </a:lnTo>
                  <a:lnTo>
                    <a:pt x="976" y="164"/>
                  </a:lnTo>
                  <a:lnTo>
                    <a:pt x="998" y="186"/>
                  </a:lnTo>
                  <a:lnTo>
                    <a:pt x="1018" y="210"/>
                  </a:lnTo>
                  <a:lnTo>
                    <a:pt x="1038" y="232"/>
                  </a:lnTo>
                  <a:lnTo>
                    <a:pt x="1056" y="258"/>
                  </a:lnTo>
                  <a:lnTo>
                    <a:pt x="1050" y="262"/>
                  </a:lnTo>
                  <a:lnTo>
                    <a:pt x="1032" y="238"/>
                  </a:lnTo>
                  <a:lnTo>
                    <a:pt x="1012" y="214"/>
                  </a:lnTo>
                  <a:lnTo>
                    <a:pt x="992" y="192"/>
                  </a:lnTo>
                  <a:lnTo>
                    <a:pt x="970" y="170"/>
                  </a:lnTo>
                  <a:lnTo>
                    <a:pt x="948" y="150"/>
                  </a:lnTo>
                  <a:lnTo>
                    <a:pt x="924" y="132"/>
                  </a:lnTo>
                  <a:lnTo>
                    <a:pt x="900" y="114"/>
                  </a:lnTo>
                  <a:lnTo>
                    <a:pt x="876" y="98"/>
                  </a:lnTo>
                  <a:lnTo>
                    <a:pt x="852" y="84"/>
                  </a:lnTo>
                  <a:lnTo>
                    <a:pt x="826" y="70"/>
                  </a:lnTo>
                  <a:lnTo>
                    <a:pt x="798" y="58"/>
                  </a:lnTo>
                  <a:lnTo>
                    <a:pt x="772" y="48"/>
                  </a:lnTo>
                  <a:lnTo>
                    <a:pt x="744" y="38"/>
                  </a:lnTo>
                  <a:lnTo>
                    <a:pt x="716" y="30"/>
                  </a:lnTo>
                  <a:lnTo>
                    <a:pt x="688" y="22"/>
                  </a:lnTo>
                  <a:lnTo>
                    <a:pt x="660" y="16"/>
                  </a:lnTo>
                  <a:lnTo>
                    <a:pt x="632" y="12"/>
                  </a:lnTo>
                  <a:lnTo>
                    <a:pt x="604" y="10"/>
                  </a:lnTo>
                  <a:lnTo>
                    <a:pt x="574" y="8"/>
                  </a:lnTo>
                  <a:lnTo>
                    <a:pt x="546" y="8"/>
                  </a:lnTo>
                  <a:lnTo>
                    <a:pt x="516" y="10"/>
                  </a:lnTo>
                  <a:lnTo>
                    <a:pt x="488" y="12"/>
                  </a:lnTo>
                  <a:lnTo>
                    <a:pt x="458" y="16"/>
                  </a:lnTo>
                  <a:lnTo>
                    <a:pt x="430" y="22"/>
                  </a:lnTo>
                  <a:lnTo>
                    <a:pt x="400" y="28"/>
                  </a:lnTo>
                  <a:lnTo>
                    <a:pt x="372" y="36"/>
                  </a:lnTo>
                  <a:lnTo>
                    <a:pt x="344" y="46"/>
                  </a:lnTo>
                  <a:lnTo>
                    <a:pt x="316" y="58"/>
                  </a:lnTo>
                  <a:lnTo>
                    <a:pt x="290" y="70"/>
                  </a:lnTo>
                  <a:lnTo>
                    <a:pt x="262" y="86"/>
                  </a:lnTo>
                  <a:lnTo>
                    <a:pt x="236" y="100"/>
                  </a:lnTo>
                  <a:lnTo>
                    <a:pt x="210" y="118"/>
                  </a:lnTo>
                  <a:lnTo>
                    <a:pt x="176" y="144"/>
                  </a:lnTo>
                  <a:lnTo>
                    <a:pt x="146" y="172"/>
                  </a:lnTo>
                  <a:lnTo>
                    <a:pt x="116" y="200"/>
                  </a:lnTo>
                  <a:lnTo>
                    <a:pt x="90" y="232"/>
                  </a:lnTo>
                  <a:lnTo>
                    <a:pt x="66" y="264"/>
                  </a:lnTo>
                  <a:lnTo>
                    <a:pt x="44" y="298"/>
                  </a:lnTo>
                  <a:lnTo>
                    <a:pt x="24" y="332"/>
                  </a:lnTo>
                  <a:lnTo>
                    <a:pt x="6" y="368"/>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5" name="Freeform 39"/>
            <p:cNvSpPr>
              <a:spLocks/>
            </p:cNvSpPr>
            <p:nvPr/>
          </p:nvSpPr>
          <p:spPr bwMode="auto">
            <a:xfrm>
              <a:off x="4316" y="1034"/>
              <a:ext cx="620" cy="962"/>
            </a:xfrm>
            <a:custGeom>
              <a:avLst/>
              <a:gdLst>
                <a:gd name="T0" fmla="*/ 0 w 620"/>
                <a:gd name="T1" fmla="*/ 954 h 962"/>
                <a:gd name="T2" fmla="*/ 0 w 620"/>
                <a:gd name="T3" fmla="*/ 954 h 962"/>
                <a:gd name="T4" fmla="*/ 94 w 620"/>
                <a:gd name="T5" fmla="*/ 950 h 962"/>
                <a:gd name="T6" fmla="*/ 184 w 620"/>
                <a:gd name="T7" fmla="*/ 930 h 962"/>
                <a:gd name="T8" fmla="*/ 274 w 620"/>
                <a:gd name="T9" fmla="*/ 894 h 962"/>
                <a:gd name="T10" fmla="*/ 358 w 620"/>
                <a:gd name="T11" fmla="*/ 844 h 962"/>
                <a:gd name="T12" fmla="*/ 382 w 620"/>
                <a:gd name="T13" fmla="*/ 826 h 962"/>
                <a:gd name="T14" fmla="*/ 428 w 620"/>
                <a:gd name="T15" fmla="*/ 786 h 962"/>
                <a:gd name="T16" fmla="*/ 470 w 620"/>
                <a:gd name="T17" fmla="*/ 742 h 962"/>
                <a:gd name="T18" fmla="*/ 506 w 620"/>
                <a:gd name="T19" fmla="*/ 696 h 962"/>
                <a:gd name="T20" fmla="*/ 536 w 620"/>
                <a:gd name="T21" fmla="*/ 646 h 962"/>
                <a:gd name="T22" fmla="*/ 562 w 620"/>
                <a:gd name="T23" fmla="*/ 592 h 962"/>
                <a:gd name="T24" fmla="*/ 584 w 620"/>
                <a:gd name="T25" fmla="*/ 538 h 962"/>
                <a:gd name="T26" fmla="*/ 598 w 620"/>
                <a:gd name="T27" fmla="*/ 482 h 962"/>
                <a:gd name="T28" fmla="*/ 604 w 620"/>
                <a:gd name="T29" fmla="*/ 454 h 962"/>
                <a:gd name="T30" fmla="*/ 612 w 620"/>
                <a:gd name="T31" fmla="*/ 398 h 962"/>
                <a:gd name="T32" fmla="*/ 612 w 620"/>
                <a:gd name="T33" fmla="*/ 340 h 962"/>
                <a:gd name="T34" fmla="*/ 608 w 620"/>
                <a:gd name="T35" fmla="*/ 282 h 962"/>
                <a:gd name="T36" fmla="*/ 598 w 620"/>
                <a:gd name="T37" fmla="*/ 224 h 962"/>
                <a:gd name="T38" fmla="*/ 584 w 620"/>
                <a:gd name="T39" fmla="*/ 166 h 962"/>
                <a:gd name="T40" fmla="*/ 562 w 620"/>
                <a:gd name="T41" fmla="*/ 112 h 962"/>
                <a:gd name="T42" fmla="*/ 536 w 620"/>
                <a:gd name="T43" fmla="*/ 56 h 962"/>
                <a:gd name="T44" fmla="*/ 502 w 620"/>
                <a:gd name="T45" fmla="*/ 4 h 962"/>
                <a:gd name="T46" fmla="*/ 502 w 620"/>
                <a:gd name="T47" fmla="*/ 4 h 962"/>
                <a:gd name="T48" fmla="*/ 508 w 620"/>
                <a:gd name="T49" fmla="*/ 0 h 962"/>
                <a:gd name="T50" fmla="*/ 542 w 620"/>
                <a:gd name="T51" fmla="*/ 52 h 962"/>
                <a:gd name="T52" fmla="*/ 570 w 620"/>
                <a:gd name="T53" fmla="*/ 108 h 962"/>
                <a:gd name="T54" fmla="*/ 592 w 620"/>
                <a:gd name="T55" fmla="*/ 164 h 962"/>
                <a:gd name="T56" fmla="*/ 606 w 620"/>
                <a:gd name="T57" fmla="*/ 222 h 962"/>
                <a:gd name="T58" fmla="*/ 616 w 620"/>
                <a:gd name="T59" fmla="*/ 280 h 962"/>
                <a:gd name="T60" fmla="*/ 620 w 620"/>
                <a:gd name="T61" fmla="*/ 340 h 962"/>
                <a:gd name="T62" fmla="*/ 618 w 620"/>
                <a:gd name="T63" fmla="*/ 398 h 962"/>
                <a:gd name="T64" fmla="*/ 612 w 620"/>
                <a:gd name="T65" fmla="*/ 456 h 962"/>
                <a:gd name="T66" fmla="*/ 606 w 620"/>
                <a:gd name="T67" fmla="*/ 484 h 962"/>
                <a:gd name="T68" fmla="*/ 590 w 620"/>
                <a:gd name="T69" fmla="*/ 542 h 962"/>
                <a:gd name="T70" fmla="*/ 570 w 620"/>
                <a:gd name="T71" fmla="*/ 596 h 962"/>
                <a:gd name="T72" fmla="*/ 544 w 620"/>
                <a:gd name="T73" fmla="*/ 650 h 962"/>
                <a:gd name="T74" fmla="*/ 512 w 620"/>
                <a:gd name="T75" fmla="*/ 700 h 962"/>
                <a:gd name="T76" fmla="*/ 476 w 620"/>
                <a:gd name="T77" fmla="*/ 748 h 962"/>
                <a:gd name="T78" fmla="*/ 434 w 620"/>
                <a:gd name="T79" fmla="*/ 792 h 962"/>
                <a:gd name="T80" fmla="*/ 388 w 620"/>
                <a:gd name="T81" fmla="*/ 832 h 962"/>
                <a:gd name="T82" fmla="*/ 362 w 620"/>
                <a:gd name="T83" fmla="*/ 850 h 962"/>
                <a:gd name="T84" fmla="*/ 280 w 620"/>
                <a:gd name="T85" fmla="*/ 900 h 962"/>
                <a:gd name="T86" fmla="*/ 192 w 620"/>
                <a:gd name="T87" fmla="*/ 936 h 962"/>
                <a:gd name="T88" fmla="*/ 102 w 620"/>
                <a:gd name="T89" fmla="*/ 956 h 962"/>
                <a:gd name="T90" fmla="*/ 10 w 620"/>
                <a:gd name="T91" fmla="*/ 962 h 962"/>
                <a:gd name="T92" fmla="*/ 0 w 620"/>
                <a:gd name="T93" fmla="*/ 962 h 9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0" h="962">
                  <a:moveTo>
                    <a:pt x="0" y="962"/>
                  </a:moveTo>
                  <a:lnTo>
                    <a:pt x="0" y="954"/>
                  </a:lnTo>
                  <a:lnTo>
                    <a:pt x="48" y="954"/>
                  </a:lnTo>
                  <a:lnTo>
                    <a:pt x="94" y="950"/>
                  </a:lnTo>
                  <a:lnTo>
                    <a:pt x="140" y="940"/>
                  </a:lnTo>
                  <a:lnTo>
                    <a:pt x="184" y="930"/>
                  </a:lnTo>
                  <a:lnTo>
                    <a:pt x="230" y="914"/>
                  </a:lnTo>
                  <a:lnTo>
                    <a:pt x="274" y="894"/>
                  </a:lnTo>
                  <a:lnTo>
                    <a:pt x="316" y="872"/>
                  </a:lnTo>
                  <a:lnTo>
                    <a:pt x="358" y="844"/>
                  </a:lnTo>
                  <a:lnTo>
                    <a:pt x="382" y="826"/>
                  </a:lnTo>
                  <a:lnTo>
                    <a:pt x="406" y="806"/>
                  </a:lnTo>
                  <a:lnTo>
                    <a:pt x="428" y="786"/>
                  </a:lnTo>
                  <a:lnTo>
                    <a:pt x="450" y="764"/>
                  </a:lnTo>
                  <a:lnTo>
                    <a:pt x="470" y="742"/>
                  </a:lnTo>
                  <a:lnTo>
                    <a:pt x="488" y="718"/>
                  </a:lnTo>
                  <a:lnTo>
                    <a:pt x="506" y="696"/>
                  </a:lnTo>
                  <a:lnTo>
                    <a:pt x="522" y="670"/>
                  </a:lnTo>
                  <a:lnTo>
                    <a:pt x="536" y="646"/>
                  </a:lnTo>
                  <a:lnTo>
                    <a:pt x="550" y="620"/>
                  </a:lnTo>
                  <a:lnTo>
                    <a:pt x="562" y="592"/>
                  </a:lnTo>
                  <a:lnTo>
                    <a:pt x="574" y="566"/>
                  </a:lnTo>
                  <a:lnTo>
                    <a:pt x="584" y="538"/>
                  </a:lnTo>
                  <a:lnTo>
                    <a:pt x="592" y="512"/>
                  </a:lnTo>
                  <a:lnTo>
                    <a:pt x="598" y="482"/>
                  </a:lnTo>
                  <a:lnTo>
                    <a:pt x="604" y="454"/>
                  </a:lnTo>
                  <a:lnTo>
                    <a:pt x="608" y="426"/>
                  </a:lnTo>
                  <a:lnTo>
                    <a:pt x="612" y="398"/>
                  </a:lnTo>
                  <a:lnTo>
                    <a:pt x="612" y="368"/>
                  </a:lnTo>
                  <a:lnTo>
                    <a:pt x="612" y="340"/>
                  </a:lnTo>
                  <a:lnTo>
                    <a:pt x="612" y="310"/>
                  </a:lnTo>
                  <a:lnTo>
                    <a:pt x="608" y="282"/>
                  </a:lnTo>
                  <a:lnTo>
                    <a:pt x="604" y="252"/>
                  </a:lnTo>
                  <a:lnTo>
                    <a:pt x="598" y="224"/>
                  </a:lnTo>
                  <a:lnTo>
                    <a:pt x="592" y="196"/>
                  </a:lnTo>
                  <a:lnTo>
                    <a:pt x="584" y="166"/>
                  </a:lnTo>
                  <a:lnTo>
                    <a:pt x="574" y="138"/>
                  </a:lnTo>
                  <a:lnTo>
                    <a:pt x="562" y="112"/>
                  </a:lnTo>
                  <a:lnTo>
                    <a:pt x="550" y="84"/>
                  </a:lnTo>
                  <a:lnTo>
                    <a:pt x="536" y="56"/>
                  </a:lnTo>
                  <a:lnTo>
                    <a:pt x="520" y="30"/>
                  </a:lnTo>
                  <a:lnTo>
                    <a:pt x="502" y="4"/>
                  </a:lnTo>
                  <a:lnTo>
                    <a:pt x="506" y="2"/>
                  </a:lnTo>
                  <a:lnTo>
                    <a:pt x="502" y="4"/>
                  </a:lnTo>
                  <a:lnTo>
                    <a:pt x="508" y="0"/>
                  </a:lnTo>
                  <a:lnTo>
                    <a:pt x="526" y="26"/>
                  </a:lnTo>
                  <a:lnTo>
                    <a:pt x="542" y="52"/>
                  </a:lnTo>
                  <a:lnTo>
                    <a:pt x="556" y="80"/>
                  </a:lnTo>
                  <a:lnTo>
                    <a:pt x="570" y="108"/>
                  </a:lnTo>
                  <a:lnTo>
                    <a:pt x="582" y="136"/>
                  </a:lnTo>
                  <a:lnTo>
                    <a:pt x="592" y="164"/>
                  </a:lnTo>
                  <a:lnTo>
                    <a:pt x="600" y="192"/>
                  </a:lnTo>
                  <a:lnTo>
                    <a:pt x="606" y="222"/>
                  </a:lnTo>
                  <a:lnTo>
                    <a:pt x="612" y="252"/>
                  </a:lnTo>
                  <a:lnTo>
                    <a:pt x="616" y="280"/>
                  </a:lnTo>
                  <a:lnTo>
                    <a:pt x="620" y="310"/>
                  </a:lnTo>
                  <a:lnTo>
                    <a:pt x="620" y="340"/>
                  </a:lnTo>
                  <a:lnTo>
                    <a:pt x="620" y="368"/>
                  </a:lnTo>
                  <a:lnTo>
                    <a:pt x="618" y="398"/>
                  </a:lnTo>
                  <a:lnTo>
                    <a:pt x="616" y="426"/>
                  </a:lnTo>
                  <a:lnTo>
                    <a:pt x="612" y="456"/>
                  </a:lnTo>
                  <a:lnTo>
                    <a:pt x="606" y="484"/>
                  </a:lnTo>
                  <a:lnTo>
                    <a:pt x="600" y="514"/>
                  </a:lnTo>
                  <a:lnTo>
                    <a:pt x="590" y="542"/>
                  </a:lnTo>
                  <a:lnTo>
                    <a:pt x="582" y="568"/>
                  </a:lnTo>
                  <a:lnTo>
                    <a:pt x="570" y="596"/>
                  </a:lnTo>
                  <a:lnTo>
                    <a:pt x="558" y="622"/>
                  </a:lnTo>
                  <a:lnTo>
                    <a:pt x="544" y="650"/>
                  </a:lnTo>
                  <a:lnTo>
                    <a:pt x="528" y="674"/>
                  </a:lnTo>
                  <a:lnTo>
                    <a:pt x="512" y="700"/>
                  </a:lnTo>
                  <a:lnTo>
                    <a:pt x="494" y="724"/>
                  </a:lnTo>
                  <a:lnTo>
                    <a:pt x="476" y="748"/>
                  </a:lnTo>
                  <a:lnTo>
                    <a:pt x="456" y="770"/>
                  </a:lnTo>
                  <a:lnTo>
                    <a:pt x="434" y="792"/>
                  </a:lnTo>
                  <a:lnTo>
                    <a:pt x="412" y="812"/>
                  </a:lnTo>
                  <a:lnTo>
                    <a:pt x="388" y="832"/>
                  </a:lnTo>
                  <a:lnTo>
                    <a:pt x="362" y="850"/>
                  </a:lnTo>
                  <a:lnTo>
                    <a:pt x="322" y="878"/>
                  </a:lnTo>
                  <a:lnTo>
                    <a:pt x="280" y="900"/>
                  </a:lnTo>
                  <a:lnTo>
                    <a:pt x="236" y="920"/>
                  </a:lnTo>
                  <a:lnTo>
                    <a:pt x="192" y="936"/>
                  </a:lnTo>
                  <a:lnTo>
                    <a:pt x="148" y="948"/>
                  </a:lnTo>
                  <a:lnTo>
                    <a:pt x="102" y="956"/>
                  </a:lnTo>
                  <a:lnTo>
                    <a:pt x="56" y="962"/>
                  </a:lnTo>
                  <a:lnTo>
                    <a:pt x="10" y="962"/>
                  </a:lnTo>
                  <a:lnTo>
                    <a:pt x="0" y="96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6" name="Freeform 40"/>
            <p:cNvSpPr>
              <a:spLocks/>
            </p:cNvSpPr>
            <p:nvPr/>
          </p:nvSpPr>
          <p:spPr bwMode="auto">
            <a:xfrm>
              <a:off x="3768" y="776"/>
              <a:ext cx="1056" cy="368"/>
            </a:xfrm>
            <a:custGeom>
              <a:avLst/>
              <a:gdLst>
                <a:gd name="T0" fmla="*/ 0 w 1056"/>
                <a:gd name="T1" fmla="*/ 364 h 368"/>
                <a:gd name="T2" fmla="*/ 36 w 1056"/>
                <a:gd name="T3" fmla="*/ 294 h 368"/>
                <a:gd name="T4" fmla="*/ 84 w 1056"/>
                <a:gd name="T5" fmla="*/ 226 h 368"/>
                <a:gd name="T6" fmla="*/ 140 w 1056"/>
                <a:gd name="T7" fmla="*/ 166 h 368"/>
                <a:gd name="T8" fmla="*/ 206 w 1056"/>
                <a:gd name="T9" fmla="*/ 112 h 368"/>
                <a:gd name="T10" fmla="*/ 232 w 1056"/>
                <a:gd name="T11" fmla="*/ 94 h 368"/>
                <a:gd name="T12" fmla="*/ 286 w 1056"/>
                <a:gd name="T13" fmla="*/ 64 h 368"/>
                <a:gd name="T14" fmla="*/ 342 w 1056"/>
                <a:gd name="T15" fmla="*/ 40 h 368"/>
                <a:gd name="T16" fmla="*/ 398 w 1056"/>
                <a:gd name="T17" fmla="*/ 20 h 368"/>
                <a:gd name="T18" fmla="*/ 458 w 1056"/>
                <a:gd name="T19" fmla="*/ 8 h 368"/>
                <a:gd name="T20" fmla="*/ 516 w 1056"/>
                <a:gd name="T21" fmla="*/ 2 h 368"/>
                <a:gd name="T22" fmla="*/ 574 w 1056"/>
                <a:gd name="T23" fmla="*/ 0 h 368"/>
                <a:gd name="T24" fmla="*/ 632 w 1056"/>
                <a:gd name="T25" fmla="*/ 4 h 368"/>
                <a:gd name="T26" fmla="*/ 690 w 1056"/>
                <a:gd name="T27" fmla="*/ 14 h 368"/>
                <a:gd name="T28" fmla="*/ 748 w 1056"/>
                <a:gd name="T29" fmla="*/ 30 h 368"/>
                <a:gd name="T30" fmla="*/ 802 w 1056"/>
                <a:gd name="T31" fmla="*/ 50 h 368"/>
                <a:gd name="T32" fmla="*/ 856 w 1056"/>
                <a:gd name="T33" fmla="*/ 76 h 368"/>
                <a:gd name="T34" fmla="*/ 906 w 1056"/>
                <a:gd name="T35" fmla="*/ 108 h 368"/>
                <a:gd name="T36" fmla="*/ 954 w 1056"/>
                <a:gd name="T37" fmla="*/ 144 h 368"/>
                <a:gd name="T38" fmla="*/ 998 w 1056"/>
                <a:gd name="T39" fmla="*/ 186 h 368"/>
                <a:gd name="T40" fmla="*/ 1038 w 1056"/>
                <a:gd name="T41" fmla="*/ 232 h 368"/>
                <a:gd name="T42" fmla="*/ 1050 w 1056"/>
                <a:gd name="T43" fmla="*/ 262 h 368"/>
                <a:gd name="T44" fmla="*/ 1032 w 1056"/>
                <a:gd name="T45" fmla="*/ 238 h 368"/>
                <a:gd name="T46" fmla="*/ 992 w 1056"/>
                <a:gd name="T47" fmla="*/ 192 h 368"/>
                <a:gd name="T48" fmla="*/ 948 w 1056"/>
                <a:gd name="T49" fmla="*/ 150 h 368"/>
                <a:gd name="T50" fmla="*/ 900 w 1056"/>
                <a:gd name="T51" fmla="*/ 114 h 368"/>
                <a:gd name="T52" fmla="*/ 852 w 1056"/>
                <a:gd name="T53" fmla="*/ 84 h 368"/>
                <a:gd name="T54" fmla="*/ 798 w 1056"/>
                <a:gd name="T55" fmla="*/ 58 h 368"/>
                <a:gd name="T56" fmla="*/ 744 w 1056"/>
                <a:gd name="T57" fmla="*/ 38 h 368"/>
                <a:gd name="T58" fmla="*/ 688 w 1056"/>
                <a:gd name="T59" fmla="*/ 22 h 368"/>
                <a:gd name="T60" fmla="*/ 660 w 1056"/>
                <a:gd name="T61" fmla="*/ 16 h 368"/>
                <a:gd name="T62" fmla="*/ 604 w 1056"/>
                <a:gd name="T63" fmla="*/ 10 h 368"/>
                <a:gd name="T64" fmla="*/ 546 w 1056"/>
                <a:gd name="T65" fmla="*/ 8 h 368"/>
                <a:gd name="T66" fmla="*/ 488 w 1056"/>
                <a:gd name="T67" fmla="*/ 12 h 368"/>
                <a:gd name="T68" fmla="*/ 430 w 1056"/>
                <a:gd name="T69" fmla="*/ 22 h 368"/>
                <a:gd name="T70" fmla="*/ 372 w 1056"/>
                <a:gd name="T71" fmla="*/ 36 h 368"/>
                <a:gd name="T72" fmla="*/ 316 w 1056"/>
                <a:gd name="T73" fmla="*/ 58 h 368"/>
                <a:gd name="T74" fmla="*/ 262 w 1056"/>
                <a:gd name="T75" fmla="*/ 86 h 368"/>
                <a:gd name="T76" fmla="*/ 210 w 1056"/>
                <a:gd name="T77" fmla="*/ 118 h 368"/>
                <a:gd name="T78" fmla="*/ 176 w 1056"/>
                <a:gd name="T79" fmla="*/ 144 h 368"/>
                <a:gd name="T80" fmla="*/ 116 w 1056"/>
                <a:gd name="T81" fmla="*/ 200 h 368"/>
                <a:gd name="T82" fmla="*/ 66 w 1056"/>
                <a:gd name="T83" fmla="*/ 264 h 368"/>
                <a:gd name="T84" fmla="*/ 24 w 1056"/>
                <a:gd name="T85" fmla="*/ 332 h 368"/>
                <a:gd name="T86" fmla="*/ 0 w 1056"/>
                <a:gd name="T87" fmla="*/ 364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56" h="368">
                  <a:moveTo>
                    <a:pt x="0" y="364"/>
                  </a:moveTo>
                  <a:lnTo>
                    <a:pt x="0" y="364"/>
                  </a:lnTo>
                  <a:lnTo>
                    <a:pt x="16" y="328"/>
                  </a:lnTo>
                  <a:lnTo>
                    <a:pt x="36" y="294"/>
                  </a:lnTo>
                  <a:lnTo>
                    <a:pt x="58" y="258"/>
                  </a:lnTo>
                  <a:lnTo>
                    <a:pt x="84" y="226"/>
                  </a:lnTo>
                  <a:lnTo>
                    <a:pt x="110" y="196"/>
                  </a:lnTo>
                  <a:lnTo>
                    <a:pt x="140" y="166"/>
                  </a:lnTo>
                  <a:lnTo>
                    <a:pt x="172" y="138"/>
                  </a:lnTo>
                  <a:lnTo>
                    <a:pt x="206" y="112"/>
                  </a:lnTo>
                  <a:lnTo>
                    <a:pt x="232" y="94"/>
                  </a:lnTo>
                  <a:lnTo>
                    <a:pt x="258" y="78"/>
                  </a:lnTo>
                  <a:lnTo>
                    <a:pt x="286" y="64"/>
                  </a:lnTo>
                  <a:lnTo>
                    <a:pt x="314" y="50"/>
                  </a:lnTo>
                  <a:lnTo>
                    <a:pt x="342" y="40"/>
                  </a:lnTo>
                  <a:lnTo>
                    <a:pt x="370" y="30"/>
                  </a:lnTo>
                  <a:lnTo>
                    <a:pt x="398" y="20"/>
                  </a:lnTo>
                  <a:lnTo>
                    <a:pt x="428" y="14"/>
                  </a:lnTo>
                  <a:lnTo>
                    <a:pt x="458" y="8"/>
                  </a:lnTo>
                  <a:lnTo>
                    <a:pt x="486" y="4"/>
                  </a:lnTo>
                  <a:lnTo>
                    <a:pt x="516" y="2"/>
                  </a:lnTo>
                  <a:lnTo>
                    <a:pt x="546" y="0"/>
                  </a:lnTo>
                  <a:lnTo>
                    <a:pt x="574" y="0"/>
                  </a:lnTo>
                  <a:lnTo>
                    <a:pt x="604" y="2"/>
                  </a:lnTo>
                  <a:lnTo>
                    <a:pt x="632" y="4"/>
                  </a:lnTo>
                  <a:lnTo>
                    <a:pt x="662" y="8"/>
                  </a:lnTo>
                  <a:lnTo>
                    <a:pt x="690" y="14"/>
                  </a:lnTo>
                  <a:lnTo>
                    <a:pt x="720" y="22"/>
                  </a:lnTo>
                  <a:lnTo>
                    <a:pt x="748" y="30"/>
                  </a:lnTo>
                  <a:lnTo>
                    <a:pt x="774" y="40"/>
                  </a:lnTo>
                  <a:lnTo>
                    <a:pt x="802" y="50"/>
                  </a:lnTo>
                  <a:lnTo>
                    <a:pt x="828" y="62"/>
                  </a:lnTo>
                  <a:lnTo>
                    <a:pt x="856" y="76"/>
                  </a:lnTo>
                  <a:lnTo>
                    <a:pt x="880" y="92"/>
                  </a:lnTo>
                  <a:lnTo>
                    <a:pt x="906" y="108"/>
                  </a:lnTo>
                  <a:lnTo>
                    <a:pt x="930" y="126"/>
                  </a:lnTo>
                  <a:lnTo>
                    <a:pt x="954" y="144"/>
                  </a:lnTo>
                  <a:lnTo>
                    <a:pt x="976" y="164"/>
                  </a:lnTo>
                  <a:lnTo>
                    <a:pt x="998" y="186"/>
                  </a:lnTo>
                  <a:lnTo>
                    <a:pt x="1018" y="210"/>
                  </a:lnTo>
                  <a:lnTo>
                    <a:pt x="1038" y="232"/>
                  </a:lnTo>
                  <a:lnTo>
                    <a:pt x="1056" y="258"/>
                  </a:lnTo>
                  <a:lnTo>
                    <a:pt x="1050" y="262"/>
                  </a:lnTo>
                  <a:lnTo>
                    <a:pt x="1032" y="238"/>
                  </a:lnTo>
                  <a:lnTo>
                    <a:pt x="1012" y="214"/>
                  </a:lnTo>
                  <a:lnTo>
                    <a:pt x="992" y="192"/>
                  </a:lnTo>
                  <a:lnTo>
                    <a:pt x="970" y="170"/>
                  </a:lnTo>
                  <a:lnTo>
                    <a:pt x="948" y="150"/>
                  </a:lnTo>
                  <a:lnTo>
                    <a:pt x="924" y="132"/>
                  </a:lnTo>
                  <a:lnTo>
                    <a:pt x="900" y="114"/>
                  </a:lnTo>
                  <a:lnTo>
                    <a:pt x="876" y="98"/>
                  </a:lnTo>
                  <a:lnTo>
                    <a:pt x="852" y="84"/>
                  </a:lnTo>
                  <a:lnTo>
                    <a:pt x="826" y="70"/>
                  </a:lnTo>
                  <a:lnTo>
                    <a:pt x="798" y="58"/>
                  </a:lnTo>
                  <a:lnTo>
                    <a:pt x="772" y="48"/>
                  </a:lnTo>
                  <a:lnTo>
                    <a:pt x="744" y="38"/>
                  </a:lnTo>
                  <a:lnTo>
                    <a:pt x="716" y="30"/>
                  </a:lnTo>
                  <a:lnTo>
                    <a:pt x="688" y="22"/>
                  </a:lnTo>
                  <a:lnTo>
                    <a:pt x="660" y="16"/>
                  </a:lnTo>
                  <a:lnTo>
                    <a:pt x="632" y="12"/>
                  </a:lnTo>
                  <a:lnTo>
                    <a:pt x="604" y="10"/>
                  </a:lnTo>
                  <a:lnTo>
                    <a:pt x="574" y="8"/>
                  </a:lnTo>
                  <a:lnTo>
                    <a:pt x="546" y="8"/>
                  </a:lnTo>
                  <a:lnTo>
                    <a:pt x="516" y="10"/>
                  </a:lnTo>
                  <a:lnTo>
                    <a:pt x="488" y="12"/>
                  </a:lnTo>
                  <a:lnTo>
                    <a:pt x="458" y="16"/>
                  </a:lnTo>
                  <a:lnTo>
                    <a:pt x="430" y="22"/>
                  </a:lnTo>
                  <a:lnTo>
                    <a:pt x="400" y="28"/>
                  </a:lnTo>
                  <a:lnTo>
                    <a:pt x="372" y="36"/>
                  </a:lnTo>
                  <a:lnTo>
                    <a:pt x="344" y="46"/>
                  </a:lnTo>
                  <a:lnTo>
                    <a:pt x="316" y="58"/>
                  </a:lnTo>
                  <a:lnTo>
                    <a:pt x="290" y="70"/>
                  </a:lnTo>
                  <a:lnTo>
                    <a:pt x="262" y="86"/>
                  </a:lnTo>
                  <a:lnTo>
                    <a:pt x="236" y="100"/>
                  </a:lnTo>
                  <a:lnTo>
                    <a:pt x="210" y="118"/>
                  </a:lnTo>
                  <a:lnTo>
                    <a:pt x="176" y="144"/>
                  </a:lnTo>
                  <a:lnTo>
                    <a:pt x="146" y="172"/>
                  </a:lnTo>
                  <a:lnTo>
                    <a:pt x="116" y="200"/>
                  </a:lnTo>
                  <a:lnTo>
                    <a:pt x="90" y="232"/>
                  </a:lnTo>
                  <a:lnTo>
                    <a:pt x="66" y="264"/>
                  </a:lnTo>
                  <a:lnTo>
                    <a:pt x="44" y="298"/>
                  </a:lnTo>
                  <a:lnTo>
                    <a:pt x="24" y="332"/>
                  </a:lnTo>
                  <a:lnTo>
                    <a:pt x="6" y="368"/>
                  </a:lnTo>
                  <a:lnTo>
                    <a:pt x="0" y="36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7" name="Freeform 41"/>
            <p:cNvSpPr>
              <a:spLocks/>
            </p:cNvSpPr>
            <p:nvPr/>
          </p:nvSpPr>
          <p:spPr bwMode="auto">
            <a:xfrm>
              <a:off x="3594" y="1114"/>
              <a:ext cx="818" cy="996"/>
            </a:xfrm>
            <a:custGeom>
              <a:avLst/>
              <a:gdLst>
                <a:gd name="T0" fmla="*/ 168 w 818"/>
                <a:gd name="T1" fmla="*/ 658 h 996"/>
                <a:gd name="T2" fmla="*/ 168 w 818"/>
                <a:gd name="T3" fmla="*/ 658 h 996"/>
                <a:gd name="T4" fmla="*/ 166 w 818"/>
                <a:gd name="T5" fmla="*/ 624 h 996"/>
                <a:gd name="T6" fmla="*/ 164 w 818"/>
                <a:gd name="T7" fmla="*/ 590 h 996"/>
                <a:gd name="T8" fmla="*/ 160 w 818"/>
                <a:gd name="T9" fmla="*/ 558 h 996"/>
                <a:gd name="T10" fmla="*/ 154 w 818"/>
                <a:gd name="T11" fmla="*/ 524 h 996"/>
                <a:gd name="T12" fmla="*/ 148 w 818"/>
                <a:gd name="T13" fmla="*/ 492 h 996"/>
                <a:gd name="T14" fmla="*/ 140 w 818"/>
                <a:gd name="T15" fmla="*/ 460 h 996"/>
                <a:gd name="T16" fmla="*/ 130 w 818"/>
                <a:gd name="T17" fmla="*/ 430 h 996"/>
                <a:gd name="T18" fmla="*/ 120 w 818"/>
                <a:gd name="T19" fmla="*/ 400 h 996"/>
                <a:gd name="T20" fmla="*/ 108 w 818"/>
                <a:gd name="T21" fmla="*/ 368 h 996"/>
                <a:gd name="T22" fmla="*/ 96 w 818"/>
                <a:gd name="T23" fmla="*/ 340 h 996"/>
                <a:gd name="T24" fmla="*/ 84 w 818"/>
                <a:gd name="T25" fmla="*/ 310 h 996"/>
                <a:gd name="T26" fmla="*/ 68 w 818"/>
                <a:gd name="T27" fmla="*/ 282 h 996"/>
                <a:gd name="T28" fmla="*/ 36 w 818"/>
                <a:gd name="T29" fmla="*/ 226 h 996"/>
                <a:gd name="T30" fmla="*/ 0 w 818"/>
                <a:gd name="T31" fmla="*/ 174 h 996"/>
                <a:gd name="T32" fmla="*/ 114 w 818"/>
                <a:gd name="T33" fmla="*/ 94 h 996"/>
                <a:gd name="T34" fmla="*/ 108 w 818"/>
                <a:gd name="T35" fmla="*/ 154 h 996"/>
                <a:gd name="T36" fmla="*/ 232 w 818"/>
                <a:gd name="T37" fmla="*/ 58 h 996"/>
                <a:gd name="T38" fmla="*/ 194 w 818"/>
                <a:gd name="T39" fmla="*/ 38 h 996"/>
                <a:gd name="T40" fmla="*/ 248 w 818"/>
                <a:gd name="T41" fmla="*/ 0 h 996"/>
                <a:gd name="T42" fmla="*/ 818 w 818"/>
                <a:gd name="T43" fmla="*/ 808 h 996"/>
                <a:gd name="T44" fmla="*/ 722 w 818"/>
                <a:gd name="T45" fmla="*/ 874 h 996"/>
                <a:gd name="T46" fmla="*/ 726 w 818"/>
                <a:gd name="T47" fmla="*/ 822 h 996"/>
                <a:gd name="T48" fmla="*/ 580 w 818"/>
                <a:gd name="T49" fmla="*/ 870 h 996"/>
                <a:gd name="T50" fmla="*/ 666 w 818"/>
                <a:gd name="T51" fmla="*/ 916 h 996"/>
                <a:gd name="T52" fmla="*/ 552 w 818"/>
                <a:gd name="T53" fmla="*/ 996 h 996"/>
                <a:gd name="T54" fmla="*/ 552 w 818"/>
                <a:gd name="T55" fmla="*/ 996 h 996"/>
                <a:gd name="T56" fmla="*/ 534 w 818"/>
                <a:gd name="T57" fmla="*/ 968 h 996"/>
                <a:gd name="T58" fmla="*/ 516 w 818"/>
                <a:gd name="T59" fmla="*/ 942 h 996"/>
                <a:gd name="T60" fmla="*/ 496 w 818"/>
                <a:gd name="T61" fmla="*/ 916 h 996"/>
                <a:gd name="T62" fmla="*/ 476 w 818"/>
                <a:gd name="T63" fmla="*/ 890 h 996"/>
                <a:gd name="T64" fmla="*/ 454 w 818"/>
                <a:gd name="T65" fmla="*/ 866 h 996"/>
                <a:gd name="T66" fmla="*/ 432 w 818"/>
                <a:gd name="T67" fmla="*/ 842 h 996"/>
                <a:gd name="T68" fmla="*/ 410 w 818"/>
                <a:gd name="T69" fmla="*/ 820 h 996"/>
                <a:gd name="T70" fmla="*/ 386 w 818"/>
                <a:gd name="T71" fmla="*/ 798 h 996"/>
                <a:gd name="T72" fmla="*/ 362 w 818"/>
                <a:gd name="T73" fmla="*/ 776 h 996"/>
                <a:gd name="T74" fmla="*/ 336 w 818"/>
                <a:gd name="T75" fmla="*/ 756 h 996"/>
                <a:gd name="T76" fmla="*/ 310 w 818"/>
                <a:gd name="T77" fmla="*/ 738 h 996"/>
                <a:gd name="T78" fmla="*/ 282 w 818"/>
                <a:gd name="T79" fmla="*/ 720 h 996"/>
                <a:gd name="T80" fmla="*/ 254 w 818"/>
                <a:gd name="T81" fmla="*/ 702 h 996"/>
                <a:gd name="T82" fmla="*/ 226 w 818"/>
                <a:gd name="T83" fmla="*/ 686 h 996"/>
                <a:gd name="T84" fmla="*/ 198 w 818"/>
                <a:gd name="T85" fmla="*/ 670 h 996"/>
                <a:gd name="T86" fmla="*/ 168 w 818"/>
                <a:gd name="T87" fmla="*/ 658 h 9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8" h="996">
                  <a:moveTo>
                    <a:pt x="168" y="658"/>
                  </a:moveTo>
                  <a:lnTo>
                    <a:pt x="168" y="658"/>
                  </a:lnTo>
                  <a:lnTo>
                    <a:pt x="166" y="624"/>
                  </a:lnTo>
                  <a:lnTo>
                    <a:pt x="164" y="590"/>
                  </a:lnTo>
                  <a:lnTo>
                    <a:pt x="160" y="558"/>
                  </a:lnTo>
                  <a:lnTo>
                    <a:pt x="154" y="524"/>
                  </a:lnTo>
                  <a:lnTo>
                    <a:pt x="148" y="492"/>
                  </a:lnTo>
                  <a:lnTo>
                    <a:pt x="140" y="460"/>
                  </a:lnTo>
                  <a:lnTo>
                    <a:pt x="130" y="430"/>
                  </a:lnTo>
                  <a:lnTo>
                    <a:pt x="120" y="400"/>
                  </a:lnTo>
                  <a:lnTo>
                    <a:pt x="108" y="368"/>
                  </a:lnTo>
                  <a:lnTo>
                    <a:pt x="96" y="340"/>
                  </a:lnTo>
                  <a:lnTo>
                    <a:pt x="84" y="310"/>
                  </a:lnTo>
                  <a:lnTo>
                    <a:pt x="68" y="282"/>
                  </a:lnTo>
                  <a:lnTo>
                    <a:pt x="36" y="226"/>
                  </a:lnTo>
                  <a:lnTo>
                    <a:pt x="0" y="174"/>
                  </a:lnTo>
                  <a:lnTo>
                    <a:pt x="114" y="94"/>
                  </a:lnTo>
                  <a:lnTo>
                    <a:pt x="108" y="154"/>
                  </a:lnTo>
                  <a:lnTo>
                    <a:pt x="232" y="58"/>
                  </a:lnTo>
                  <a:lnTo>
                    <a:pt x="194" y="38"/>
                  </a:lnTo>
                  <a:lnTo>
                    <a:pt x="248" y="0"/>
                  </a:lnTo>
                  <a:lnTo>
                    <a:pt x="818" y="808"/>
                  </a:lnTo>
                  <a:lnTo>
                    <a:pt x="722" y="874"/>
                  </a:lnTo>
                  <a:lnTo>
                    <a:pt x="726" y="822"/>
                  </a:lnTo>
                  <a:lnTo>
                    <a:pt x="580" y="870"/>
                  </a:lnTo>
                  <a:lnTo>
                    <a:pt x="666" y="916"/>
                  </a:lnTo>
                  <a:lnTo>
                    <a:pt x="552" y="996"/>
                  </a:lnTo>
                  <a:lnTo>
                    <a:pt x="534" y="968"/>
                  </a:lnTo>
                  <a:lnTo>
                    <a:pt x="516" y="942"/>
                  </a:lnTo>
                  <a:lnTo>
                    <a:pt x="496" y="916"/>
                  </a:lnTo>
                  <a:lnTo>
                    <a:pt x="476" y="890"/>
                  </a:lnTo>
                  <a:lnTo>
                    <a:pt x="454" y="866"/>
                  </a:lnTo>
                  <a:lnTo>
                    <a:pt x="432" y="842"/>
                  </a:lnTo>
                  <a:lnTo>
                    <a:pt x="410" y="820"/>
                  </a:lnTo>
                  <a:lnTo>
                    <a:pt x="386" y="798"/>
                  </a:lnTo>
                  <a:lnTo>
                    <a:pt x="362" y="776"/>
                  </a:lnTo>
                  <a:lnTo>
                    <a:pt x="336" y="756"/>
                  </a:lnTo>
                  <a:lnTo>
                    <a:pt x="310" y="738"/>
                  </a:lnTo>
                  <a:lnTo>
                    <a:pt x="282" y="720"/>
                  </a:lnTo>
                  <a:lnTo>
                    <a:pt x="254" y="702"/>
                  </a:lnTo>
                  <a:lnTo>
                    <a:pt x="226" y="686"/>
                  </a:lnTo>
                  <a:lnTo>
                    <a:pt x="198" y="670"/>
                  </a:lnTo>
                  <a:lnTo>
                    <a:pt x="168"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8" name="Freeform 42"/>
            <p:cNvSpPr>
              <a:spLocks/>
            </p:cNvSpPr>
            <p:nvPr/>
          </p:nvSpPr>
          <p:spPr bwMode="auto">
            <a:xfrm>
              <a:off x="3702" y="1114"/>
              <a:ext cx="124" cy="154"/>
            </a:xfrm>
            <a:custGeom>
              <a:avLst/>
              <a:gdLst>
                <a:gd name="T0" fmla="*/ 16 w 124"/>
                <a:gd name="T1" fmla="*/ 0 h 154"/>
                <a:gd name="T2" fmla="*/ 124 w 124"/>
                <a:gd name="T3" fmla="*/ 58 h 154"/>
                <a:gd name="T4" fmla="*/ 0 w 124"/>
                <a:gd name="T5" fmla="*/ 154 h 154"/>
                <a:gd name="T6" fmla="*/ 16 w 124"/>
                <a:gd name="T7" fmla="*/ 0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54">
                  <a:moveTo>
                    <a:pt x="16" y="0"/>
                  </a:moveTo>
                  <a:lnTo>
                    <a:pt x="124" y="58"/>
                  </a:lnTo>
                  <a:lnTo>
                    <a:pt x="0" y="154"/>
                  </a:lnTo>
                  <a:lnTo>
                    <a:pt x="16" y="0"/>
                  </a:lnTo>
                  <a:close/>
                </a:path>
              </a:pathLst>
            </a:custGeom>
            <a:solidFill>
              <a:schemeClr val="tx1"/>
            </a:solidFill>
            <a:ln w="12700">
              <a:solidFill>
                <a:schemeClr val="tx1"/>
              </a:solidFill>
              <a:round/>
              <a:headEnd/>
              <a:tailEnd/>
            </a:ln>
          </p:spPr>
          <p:txBody>
            <a:bodyPr/>
            <a:lstStyle/>
            <a:p>
              <a:endParaRPr lang="en-US"/>
            </a:p>
          </p:txBody>
        </p:sp>
        <p:sp>
          <p:nvSpPr>
            <p:cNvPr id="16439" name="Freeform 43"/>
            <p:cNvSpPr>
              <a:spLocks/>
            </p:cNvSpPr>
            <p:nvPr/>
          </p:nvSpPr>
          <p:spPr bwMode="auto">
            <a:xfrm>
              <a:off x="3702" y="1114"/>
              <a:ext cx="124" cy="154"/>
            </a:xfrm>
            <a:custGeom>
              <a:avLst/>
              <a:gdLst>
                <a:gd name="T0" fmla="*/ 16 w 124"/>
                <a:gd name="T1" fmla="*/ 0 h 154"/>
                <a:gd name="T2" fmla="*/ 124 w 124"/>
                <a:gd name="T3" fmla="*/ 58 h 154"/>
                <a:gd name="T4" fmla="*/ 0 w 124"/>
                <a:gd name="T5" fmla="*/ 154 h 154"/>
                <a:gd name="T6" fmla="*/ 16 w 124"/>
                <a:gd name="T7" fmla="*/ 0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54">
                  <a:moveTo>
                    <a:pt x="16" y="0"/>
                  </a:moveTo>
                  <a:lnTo>
                    <a:pt x="124" y="58"/>
                  </a:lnTo>
                  <a:lnTo>
                    <a:pt x="0" y="154"/>
                  </a:lnTo>
                  <a:lnTo>
                    <a:pt x="1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0" name="Freeform 44"/>
            <p:cNvSpPr>
              <a:spLocks/>
            </p:cNvSpPr>
            <p:nvPr/>
          </p:nvSpPr>
          <p:spPr bwMode="auto">
            <a:xfrm>
              <a:off x="4174" y="1936"/>
              <a:ext cx="146" cy="122"/>
            </a:xfrm>
            <a:custGeom>
              <a:avLst/>
              <a:gdLst>
                <a:gd name="T0" fmla="*/ 0 w 146"/>
                <a:gd name="T1" fmla="*/ 48 h 122"/>
                <a:gd name="T2" fmla="*/ 146 w 146"/>
                <a:gd name="T3" fmla="*/ 0 h 122"/>
                <a:gd name="T4" fmla="*/ 138 w 146"/>
                <a:gd name="T5" fmla="*/ 122 h 122"/>
                <a:gd name="T6" fmla="*/ 0 w 146"/>
                <a:gd name="T7" fmla="*/ 4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48"/>
                  </a:moveTo>
                  <a:lnTo>
                    <a:pt x="146" y="0"/>
                  </a:lnTo>
                  <a:lnTo>
                    <a:pt x="138" y="122"/>
                  </a:lnTo>
                  <a:lnTo>
                    <a:pt x="0" y="48"/>
                  </a:lnTo>
                  <a:close/>
                </a:path>
              </a:pathLst>
            </a:custGeom>
            <a:solidFill>
              <a:srgbClr val="000000"/>
            </a:solidFill>
            <a:ln w="12700">
              <a:solidFill>
                <a:schemeClr val="tx1"/>
              </a:solidFill>
              <a:round/>
              <a:headEnd/>
              <a:tailEnd/>
            </a:ln>
          </p:spPr>
          <p:txBody>
            <a:bodyPr/>
            <a:lstStyle/>
            <a:p>
              <a:endParaRPr lang="en-US"/>
            </a:p>
          </p:txBody>
        </p:sp>
        <p:sp>
          <p:nvSpPr>
            <p:cNvPr id="16441" name="Freeform 45"/>
            <p:cNvSpPr>
              <a:spLocks/>
            </p:cNvSpPr>
            <p:nvPr/>
          </p:nvSpPr>
          <p:spPr bwMode="auto">
            <a:xfrm>
              <a:off x="4174" y="1936"/>
              <a:ext cx="146" cy="122"/>
            </a:xfrm>
            <a:custGeom>
              <a:avLst/>
              <a:gdLst>
                <a:gd name="T0" fmla="*/ 0 w 146"/>
                <a:gd name="T1" fmla="*/ 48 h 122"/>
                <a:gd name="T2" fmla="*/ 146 w 146"/>
                <a:gd name="T3" fmla="*/ 0 h 122"/>
                <a:gd name="T4" fmla="*/ 138 w 146"/>
                <a:gd name="T5" fmla="*/ 122 h 122"/>
                <a:gd name="T6" fmla="*/ 0 w 146"/>
                <a:gd name="T7" fmla="*/ 48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22">
                  <a:moveTo>
                    <a:pt x="0" y="48"/>
                  </a:moveTo>
                  <a:lnTo>
                    <a:pt x="146" y="0"/>
                  </a:lnTo>
                  <a:lnTo>
                    <a:pt x="138" y="122"/>
                  </a:lnTo>
                  <a:lnTo>
                    <a:pt x="0" y="48"/>
                  </a:lnTo>
                </a:path>
              </a:pathLst>
            </a:custGeom>
            <a:solidFill>
              <a:schemeClr val="tx1"/>
            </a:solidFill>
            <a:ln w="12700">
              <a:solidFill>
                <a:schemeClr val="tx1"/>
              </a:solidFill>
              <a:round/>
              <a:headEnd/>
              <a:tailEnd/>
            </a:ln>
          </p:spPr>
          <p:txBody>
            <a:bodyPr/>
            <a:lstStyle/>
            <a:p>
              <a:endParaRPr lang="en-US"/>
            </a:p>
          </p:txBody>
        </p:sp>
        <p:sp>
          <p:nvSpPr>
            <p:cNvPr id="16442" name="Freeform 46"/>
            <p:cNvSpPr>
              <a:spLocks noEditPoints="1"/>
            </p:cNvSpPr>
            <p:nvPr/>
          </p:nvSpPr>
          <p:spPr bwMode="auto">
            <a:xfrm>
              <a:off x="866" y="776"/>
              <a:ext cx="1168" cy="1220"/>
            </a:xfrm>
            <a:custGeom>
              <a:avLst/>
              <a:gdLst>
                <a:gd name="T0" fmla="*/ 232 w 1168"/>
                <a:gd name="T1" fmla="*/ 1090 h 1220"/>
                <a:gd name="T2" fmla="*/ 164 w 1168"/>
                <a:gd name="T3" fmla="*/ 1028 h 1220"/>
                <a:gd name="T4" fmla="*/ 108 w 1168"/>
                <a:gd name="T5" fmla="*/ 958 h 1220"/>
                <a:gd name="T6" fmla="*/ 62 w 1168"/>
                <a:gd name="T7" fmla="*/ 880 h 1220"/>
                <a:gd name="T8" fmla="*/ 30 w 1168"/>
                <a:gd name="T9" fmla="*/ 800 h 1220"/>
                <a:gd name="T10" fmla="*/ 8 w 1168"/>
                <a:gd name="T11" fmla="*/ 714 h 1220"/>
                <a:gd name="T12" fmla="*/ 0 w 1168"/>
                <a:gd name="T13" fmla="*/ 656 h 1220"/>
                <a:gd name="T14" fmla="*/ 0 w 1168"/>
                <a:gd name="T15" fmla="*/ 568 h 1220"/>
                <a:gd name="T16" fmla="*/ 14 w 1168"/>
                <a:gd name="T17" fmla="*/ 480 h 1220"/>
                <a:gd name="T18" fmla="*/ 38 w 1168"/>
                <a:gd name="T19" fmla="*/ 394 h 1220"/>
                <a:gd name="T20" fmla="*/ 78 w 1168"/>
                <a:gd name="T21" fmla="*/ 310 h 1220"/>
                <a:gd name="T22" fmla="*/ 118 w 1168"/>
                <a:gd name="T23" fmla="*/ 262 h 1220"/>
                <a:gd name="T24" fmla="*/ 130 w 1168"/>
                <a:gd name="T25" fmla="*/ 232 h 1220"/>
                <a:gd name="T26" fmla="*/ 192 w 1168"/>
                <a:gd name="T27" fmla="*/ 164 h 1220"/>
                <a:gd name="T28" fmla="*/ 262 w 1168"/>
                <a:gd name="T29" fmla="*/ 108 h 1220"/>
                <a:gd name="T30" fmla="*/ 338 w 1168"/>
                <a:gd name="T31" fmla="*/ 62 h 1220"/>
                <a:gd name="T32" fmla="*/ 420 w 1168"/>
                <a:gd name="T33" fmla="*/ 30 h 1220"/>
                <a:gd name="T34" fmla="*/ 506 w 1168"/>
                <a:gd name="T35" fmla="*/ 8 h 1220"/>
                <a:gd name="T36" fmla="*/ 594 w 1168"/>
                <a:gd name="T37" fmla="*/ 0 h 1220"/>
                <a:gd name="T38" fmla="*/ 682 w 1168"/>
                <a:gd name="T39" fmla="*/ 4 h 1220"/>
                <a:gd name="T40" fmla="*/ 768 w 1168"/>
                <a:gd name="T41" fmla="*/ 20 h 1220"/>
                <a:gd name="T42" fmla="*/ 854 w 1168"/>
                <a:gd name="T43" fmla="*/ 50 h 1220"/>
                <a:gd name="T44" fmla="*/ 936 w 1168"/>
                <a:gd name="T45" fmla="*/ 94 h 1220"/>
                <a:gd name="T46" fmla="*/ 996 w 1168"/>
                <a:gd name="T47" fmla="*/ 138 h 1220"/>
                <a:gd name="T48" fmla="*/ 1084 w 1168"/>
                <a:gd name="T49" fmla="*/ 226 h 1220"/>
                <a:gd name="T50" fmla="*/ 1152 w 1168"/>
                <a:gd name="T51" fmla="*/ 328 h 1220"/>
                <a:gd name="T52" fmla="*/ 1162 w 1168"/>
                <a:gd name="T53" fmla="*/ 368 h 1220"/>
                <a:gd name="T54" fmla="*/ 1102 w 1168"/>
                <a:gd name="T55" fmla="*/ 264 h 1220"/>
                <a:gd name="T56" fmla="*/ 1022 w 1168"/>
                <a:gd name="T57" fmla="*/ 172 h 1220"/>
                <a:gd name="T58" fmla="*/ 960 w 1168"/>
                <a:gd name="T59" fmla="*/ 114 h 1220"/>
                <a:gd name="T60" fmla="*/ 932 w 1168"/>
                <a:gd name="T61" fmla="*/ 100 h 1220"/>
                <a:gd name="T62" fmla="*/ 850 w 1168"/>
                <a:gd name="T63" fmla="*/ 58 h 1220"/>
                <a:gd name="T64" fmla="*/ 766 w 1168"/>
                <a:gd name="T65" fmla="*/ 28 h 1220"/>
                <a:gd name="T66" fmla="*/ 680 w 1168"/>
                <a:gd name="T67" fmla="*/ 12 h 1220"/>
                <a:gd name="T68" fmla="*/ 594 w 1168"/>
                <a:gd name="T69" fmla="*/ 8 h 1220"/>
                <a:gd name="T70" fmla="*/ 508 w 1168"/>
                <a:gd name="T71" fmla="*/ 16 h 1220"/>
                <a:gd name="T72" fmla="*/ 424 w 1168"/>
                <a:gd name="T73" fmla="*/ 38 h 1220"/>
                <a:gd name="T74" fmla="*/ 342 w 1168"/>
                <a:gd name="T75" fmla="*/ 70 h 1220"/>
                <a:gd name="T76" fmla="*/ 266 w 1168"/>
                <a:gd name="T77" fmla="*/ 114 h 1220"/>
                <a:gd name="T78" fmla="*/ 198 w 1168"/>
                <a:gd name="T79" fmla="*/ 170 h 1220"/>
                <a:gd name="T80" fmla="*/ 136 w 1168"/>
                <a:gd name="T81" fmla="*/ 238 h 1220"/>
                <a:gd name="T82" fmla="*/ 100 w 1168"/>
                <a:gd name="T83" fmla="*/ 288 h 1220"/>
                <a:gd name="T84" fmla="*/ 58 w 1168"/>
                <a:gd name="T85" fmla="*/ 370 h 1220"/>
                <a:gd name="T86" fmla="*/ 28 w 1168"/>
                <a:gd name="T87" fmla="*/ 454 h 1220"/>
                <a:gd name="T88" fmla="*/ 12 w 1168"/>
                <a:gd name="T89" fmla="*/ 540 h 1220"/>
                <a:gd name="T90" fmla="*/ 8 w 1168"/>
                <a:gd name="T91" fmla="*/ 626 h 1220"/>
                <a:gd name="T92" fmla="*/ 16 w 1168"/>
                <a:gd name="T93" fmla="*/ 712 h 1220"/>
                <a:gd name="T94" fmla="*/ 28 w 1168"/>
                <a:gd name="T95" fmla="*/ 770 h 1220"/>
                <a:gd name="T96" fmla="*/ 58 w 1168"/>
                <a:gd name="T97" fmla="*/ 850 h 1220"/>
                <a:gd name="T98" fmla="*/ 98 w 1168"/>
                <a:gd name="T99" fmla="*/ 928 h 1220"/>
                <a:gd name="T100" fmla="*/ 150 w 1168"/>
                <a:gd name="T101" fmla="*/ 1000 h 1220"/>
                <a:gd name="T102" fmla="*/ 214 w 1168"/>
                <a:gd name="T103" fmla="*/ 1064 h 1220"/>
                <a:gd name="T104" fmla="*/ 262 w 1168"/>
                <a:gd name="T105" fmla="*/ 1102 h 1220"/>
                <a:gd name="T106" fmla="*/ 390 w 1168"/>
                <a:gd name="T107" fmla="*/ 1172 h 1220"/>
                <a:gd name="T108" fmla="*/ 526 w 1168"/>
                <a:gd name="T109" fmla="*/ 1208 h 1220"/>
                <a:gd name="T110" fmla="*/ 620 w 1168"/>
                <a:gd name="T111" fmla="*/ 1220 h 1220"/>
                <a:gd name="T112" fmla="*/ 610 w 1168"/>
                <a:gd name="T113" fmla="*/ 1220 h 1220"/>
                <a:gd name="T114" fmla="*/ 472 w 1168"/>
                <a:gd name="T115" fmla="*/ 1206 h 1220"/>
                <a:gd name="T116" fmla="*/ 340 w 1168"/>
                <a:gd name="T117" fmla="*/ 1158 h 1220"/>
                <a:gd name="T118" fmla="*/ 260 w 1168"/>
                <a:gd name="T119" fmla="*/ 1106 h 1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68" h="1220">
                  <a:moveTo>
                    <a:pt x="258" y="1108"/>
                  </a:moveTo>
                  <a:lnTo>
                    <a:pt x="258" y="1108"/>
                  </a:lnTo>
                  <a:lnTo>
                    <a:pt x="232" y="1090"/>
                  </a:lnTo>
                  <a:lnTo>
                    <a:pt x="208" y="1070"/>
                  </a:lnTo>
                  <a:lnTo>
                    <a:pt x="186" y="1050"/>
                  </a:lnTo>
                  <a:lnTo>
                    <a:pt x="164" y="1028"/>
                  </a:lnTo>
                  <a:lnTo>
                    <a:pt x="144" y="1006"/>
                  </a:lnTo>
                  <a:lnTo>
                    <a:pt x="124" y="982"/>
                  </a:lnTo>
                  <a:lnTo>
                    <a:pt x="108" y="958"/>
                  </a:lnTo>
                  <a:lnTo>
                    <a:pt x="90" y="932"/>
                  </a:lnTo>
                  <a:lnTo>
                    <a:pt x="76" y="908"/>
                  </a:lnTo>
                  <a:lnTo>
                    <a:pt x="62" y="880"/>
                  </a:lnTo>
                  <a:lnTo>
                    <a:pt x="50" y="854"/>
                  </a:lnTo>
                  <a:lnTo>
                    <a:pt x="38" y="826"/>
                  </a:lnTo>
                  <a:lnTo>
                    <a:pt x="30" y="800"/>
                  </a:lnTo>
                  <a:lnTo>
                    <a:pt x="20" y="772"/>
                  </a:lnTo>
                  <a:lnTo>
                    <a:pt x="14" y="742"/>
                  </a:lnTo>
                  <a:lnTo>
                    <a:pt x="8" y="714"/>
                  </a:lnTo>
                  <a:lnTo>
                    <a:pt x="4" y="684"/>
                  </a:lnTo>
                  <a:lnTo>
                    <a:pt x="0" y="656"/>
                  </a:lnTo>
                  <a:lnTo>
                    <a:pt x="0" y="626"/>
                  </a:lnTo>
                  <a:lnTo>
                    <a:pt x="0" y="598"/>
                  </a:lnTo>
                  <a:lnTo>
                    <a:pt x="0" y="568"/>
                  </a:lnTo>
                  <a:lnTo>
                    <a:pt x="4" y="538"/>
                  </a:lnTo>
                  <a:lnTo>
                    <a:pt x="8" y="510"/>
                  </a:lnTo>
                  <a:lnTo>
                    <a:pt x="14" y="480"/>
                  </a:lnTo>
                  <a:lnTo>
                    <a:pt x="20" y="450"/>
                  </a:lnTo>
                  <a:lnTo>
                    <a:pt x="28" y="422"/>
                  </a:lnTo>
                  <a:lnTo>
                    <a:pt x="38" y="394"/>
                  </a:lnTo>
                  <a:lnTo>
                    <a:pt x="50" y="366"/>
                  </a:lnTo>
                  <a:lnTo>
                    <a:pt x="64" y="338"/>
                  </a:lnTo>
                  <a:lnTo>
                    <a:pt x="78" y="310"/>
                  </a:lnTo>
                  <a:lnTo>
                    <a:pt x="94" y="284"/>
                  </a:lnTo>
                  <a:lnTo>
                    <a:pt x="110" y="258"/>
                  </a:lnTo>
                  <a:lnTo>
                    <a:pt x="118" y="262"/>
                  </a:lnTo>
                  <a:lnTo>
                    <a:pt x="110" y="258"/>
                  </a:lnTo>
                  <a:lnTo>
                    <a:pt x="130" y="232"/>
                  </a:lnTo>
                  <a:lnTo>
                    <a:pt x="150" y="210"/>
                  </a:lnTo>
                  <a:lnTo>
                    <a:pt x="170" y="186"/>
                  </a:lnTo>
                  <a:lnTo>
                    <a:pt x="192" y="164"/>
                  </a:lnTo>
                  <a:lnTo>
                    <a:pt x="214" y="144"/>
                  </a:lnTo>
                  <a:lnTo>
                    <a:pt x="238" y="126"/>
                  </a:lnTo>
                  <a:lnTo>
                    <a:pt x="262" y="108"/>
                  </a:lnTo>
                  <a:lnTo>
                    <a:pt x="288" y="92"/>
                  </a:lnTo>
                  <a:lnTo>
                    <a:pt x="312" y="76"/>
                  </a:lnTo>
                  <a:lnTo>
                    <a:pt x="338" y="62"/>
                  </a:lnTo>
                  <a:lnTo>
                    <a:pt x="366" y="50"/>
                  </a:lnTo>
                  <a:lnTo>
                    <a:pt x="392" y="40"/>
                  </a:lnTo>
                  <a:lnTo>
                    <a:pt x="420" y="30"/>
                  </a:lnTo>
                  <a:lnTo>
                    <a:pt x="448" y="22"/>
                  </a:lnTo>
                  <a:lnTo>
                    <a:pt x="478" y="14"/>
                  </a:lnTo>
                  <a:lnTo>
                    <a:pt x="506" y="8"/>
                  </a:lnTo>
                  <a:lnTo>
                    <a:pt x="534" y="4"/>
                  </a:lnTo>
                  <a:lnTo>
                    <a:pt x="564" y="2"/>
                  </a:lnTo>
                  <a:lnTo>
                    <a:pt x="594" y="0"/>
                  </a:lnTo>
                  <a:lnTo>
                    <a:pt x="622" y="0"/>
                  </a:lnTo>
                  <a:lnTo>
                    <a:pt x="652" y="2"/>
                  </a:lnTo>
                  <a:lnTo>
                    <a:pt x="682" y="4"/>
                  </a:lnTo>
                  <a:lnTo>
                    <a:pt x="710" y="8"/>
                  </a:lnTo>
                  <a:lnTo>
                    <a:pt x="740" y="14"/>
                  </a:lnTo>
                  <a:lnTo>
                    <a:pt x="768" y="20"/>
                  </a:lnTo>
                  <a:lnTo>
                    <a:pt x="798" y="30"/>
                  </a:lnTo>
                  <a:lnTo>
                    <a:pt x="826" y="40"/>
                  </a:lnTo>
                  <a:lnTo>
                    <a:pt x="854" y="50"/>
                  </a:lnTo>
                  <a:lnTo>
                    <a:pt x="882" y="64"/>
                  </a:lnTo>
                  <a:lnTo>
                    <a:pt x="908" y="78"/>
                  </a:lnTo>
                  <a:lnTo>
                    <a:pt x="936" y="94"/>
                  </a:lnTo>
                  <a:lnTo>
                    <a:pt x="962" y="112"/>
                  </a:lnTo>
                  <a:lnTo>
                    <a:pt x="996" y="138"/>
                  </a:lnTo>
                  <a:lnTo>
                    <a:pt x="1028" y="166"/>
                  </a:lnTo>
                  <a:lnTo>
                    <a:pt x="1058" y="196"/>
                  </a:lnTo>
                  <a:lnTo>
                    <a:pt x="1084" y="226"/>
                  </a:lnTo>
                  <a:lnTo>
                    <a:pt x="1108" y="258"/>
                  </a:lnTo>
                  <a:lnTo>
                    <a:pt x="1132" y="294"/>
                  </a:lnTo>
                  <a:lnTo>
                    <a:pt x="1152" y="328"/>
                  </a:lnTo>
                  <a:lnTo>
                    <a:pt x="1168" y="364"/>
                  </a:lnTo>
                  <a:lnTo>
                    <a:pt x="1162" y="368"/>
                  </a:lnTo>
                  <a:lnTo>
                    <a:pt x="1144" y="332"/>
                  </a:lnTo>
                  <a:lnTo>
                    <a:pt x="1124" y="298"/>
                  </a:lnTo>
                  <a:lnTo>
                    <a:pt x="1102" y="264"/>
                  </a:lnTo>
                  <a:lnTo>
                    <a:pt x="1078" y="232"/>
                  </a:lnTo>
                  <a:lnTo>
                    <a:pt x="1052" y="200"/>
                  </a:lnTo>
                  <a:lnTo>
                    <a:pt x="1022" y="172"/>
                  </a:lnTo>
                  <a:lnTo>
                    <a:pt x="990" y="144"/>
                  </a:lnTo>
                  <a:lnTo>
                    <a:pt x="958" y="118"/>
                  </a:lnTo>
                  <a:lnTo>
                    <a:pt x="960" y="114"/>
                  </a:lnTo>
                  <a:lnTo>
                    <a:pt x="958" y="118"/>
                  </a:lnTo>
                  <a:lnTo>
                    <a:pt x="932" y="100"/>
                  </a:lnTo>
                  <a:lnTo>
                    <a:pt x="906" y="86"/>
                  </a:lnTo>
                  <a:lnTo>
                    <a:pt x="878" y="70"/>
                  </a:lnTo>
                  <a:lnTo>
                    <a:pt x="850" y="58"/>
                  </a:lnTo>
                  <a:lnTo>
                    <a:pt x="824" y="46"/>
                  </a:lnTo>
                  <a:lnTo>
                    <a:pt x="796" y="38"/>
                  </a:lnTo>
                  <a:lnTo>
                    <a:pt x="766" y="28"/>
                  </a:lnTo>
                  <a:lnTo>
                    <a:pt x="738" y="22"/>
                  </a:lnTo>
                  <a:lnTo>
                    <a:pt x="710" y="16"/>
                  </a:lnTo>
                  <a:lnTo>
                    <a:pt x="680" y="12"/>
                  </a:lnTo>
                  <a:lnTo>
                    <a:pt x="652" y="10"/>
                  </a:lnTo>
                  <a:lnTo>
                    <a:pt x="622" y="8"/>
                  </a:lnTo>
                  <a:lnTo>
                    <a:pt x="594" y="8"/>
                  </a:lnTo>
                  <a:lnTo>
                    <a:pt x="564" y="10"/>
                  </a:lnTo>
                  <a:lnTo>
                    <a:pt x="536" y="12"/>
                  </a:lnTo>
                  <a:lnTo>
                    <a:pt x="508" y="16"/>
                  </a:lnTo>
                  <a:lnTo>
                    <a:pt x="478" y="22"/>
                  </a:lnTo>
                  <a:lnTo>
                    <a:pt x="450" y="30"/>
                  </a:lnTo>
                  <a:lnTo>
                    <a:pt x="424" y="38"/>
                  </a:lnTo>
                  <a:lnTo>
                    <a:pt x="396" y="48"/>
                  </a:lnTo>
                  <a:lnTo>
                    <a:pt x="368" y="58"/>
                  </a:lnTo>
                  <a:lnTo>
                    <a:pt x="342" y="70"/>
                  </a:lnTo>
                  <a:lnTo>
                    <a:pt x="316" y="84"/>
                  </a:lnTo>
                  <a:lnTo>
                    <a:pt x="292" y="98"/>
                  </a:lnTo>
                  <a:lnTo>
                    <a:pt x="266" y="114"/>
                  </a:lnTo>
                  <a:lnTo>
                    <a:pt x="242" y="132"/>
                  </a:lnTo>
                  <a:lnTo>
                    <a:pt x="220" y="150"/>
                  </a:lnTo>
                  <a:lnTo>
                    <a:pt x="198" y="170"/>
                  </a:lnTo>
                  <a:lnTo>
                    <a:pt x="176" y="192"/>
                  </a:lnTo>
                  <a:lnTo>
                    <a:pt x="156" y="214"/>
                  </a:lnTo>
                  <a:lnTo>
                    <a:pt x="136" y="238"/>
                  </a:lnTo>
                  <a:lnTo>
                    <a:pt x="118" y="262"/>
                  </a:lnTo>
                  <a:lnTo>
                    <a:pt x="100" y="288"/>
                  </a:lnTo>
                  <a:lnTo>
                    <a:pt x="84" y="314"/>
                  </a:lnTo>
                  <a:lnTo>
                    <a:pt x="70" y="342"/>
                  </a:lnTo>
                  <a:lnTo>
                    <a:pt x="58" y="370"/>
                  </a:lnTo>
                  <a:lnTo>
                    <a:pt x="46" y="396"/>
                  </a:lnTo>
                  <a:lnTo>
                    <a:pt x="36" y="424"/>
                  </a:lnTo>
                  <a:lnTo>
                    <a:pt x="28" y="454"/>
                  </a:lnTo>
                  <a:lnTo>
                    <a:pt x="20" y="482"/>
                  </a:lnTo>
                  <a:lnTo>
                    <a:pt x="16" y="510"/>
                  </a:lnTo>
                  <a:lnTo>
                    <a:pt x="12" y="540"/>
                  </a:lnTo>
                  <a:lnTo>
                    <a:pt x="8" y="568"/>
                  </a:lnTo>
                  <a:lnTo>
                    <a:pt x="8" y="598"/>
                  </a:lnTo>
                  <a:lnTo>
                    <a:pt x="8" y="626"/>
                  </a:lnTo>
                  <a:lnTo>
                    <a:pt x="8" y="656"/>
                  </a:lnTo>
                  <a:lnTo>
                    <a:pt x="12" y="684"/>
                  </a:lnTo>
                  <a:lnTo>
                    <a:pt x="16" y="712"/>
                  </a:lnTo>
                  <a:lnTo>
                    <a:pt x="22" y="740"/>
                  </a:lnTo>
                  <a:lnTo>
                    <a:pt x="28" y="770"/>
                  </a:lnTo>
                  <a:lnTo>
                    <a:pt x="36" y="796"/>
                  </a:lnTo>
                  <a:lnTo>
                    <a:pt x="46" y="824"/>
                  </a:lnTo>
                  <a:lnTo>
                    <a:pt x="58" y="850"/>
                  </a:lnTo>
                  <a:lnTo>
                    <a:pt x="70" y="878"/>
                  </a:lnTo>
                  <a:lnTo>
                    <a:pt x="82" y="904"/>
                  </a:lnTo>
                  <a:lnTo>
                    <a:pt x="98" y="928"/>
                  </a:lnTo>
                  <a:lnTo>
                    <a:pt x="114" y="954"/>
                  </a:lnTo>
                  <a:lnTo>
                    <a:pt x="132" y="976"/>
                  </a:lnTo>
                  <a:lnTo>
                    <a:pt x="150" y="1000"/>
                  </a:lnTo>
                  <a:lnTo>
                    <a:pt x="170" y="1022"/>
                  </a:lnTo>
                  <a:lnTo>
                    <a:pt x="192" y="1044"/>
                  </a:lnTo>
                  <a:lnTo>
                    <a:pt x="214" y="1064"/>
                  </a:lnTo>
                  <a:lnTo>
                    <a:pt x="238" y="1084"/>
                  </a:lnTo>
                  <a:lnTo>
                    <a:pt x="262" y="1102"/>
                  </a:lnTo>
                  <a:lnTo>
                    <a:pt x="304" y="1130"/>
                  </a:lnTo>
                  <a:lnTo>
                    <a:pt x="346" y="1152"/>
                  </a:lnTo>
                  <a:lnTo>
                    <a:pt x="390" y="1172"/>
                  </a:lnTo>
                  <a:lnTo>
                    <a:pt x="434" y="1188"/>
                  </a:lnTo>
                  <a:lnTo>
                    <a:pt x="480" y="1198"/>
                  </a:lnTo>
                  <a:lnTo>
                    <a:pt x="526" y="1208"/>
                  </a:lnTo>
                  <a:lnTo>
                    <a:pt x="572" y="1212"/>
                  </a:lnTo>
                  <a:lnTo>
                    <a:pt x="618" y="1212"/>
                  </a:lnTo>
                  <a:lnTo>
                    <a:pt x="620" y="1220"/>
                  </a:lnTo>
                  <a:lnTo>
                    <a:pt x="610" y="1220"/>
                  </a:lnTo>
                  <a:lnTo>
                    <a:pt x="564" y="1220"/>
                  </a:lnTo>
                  <a:lnTo>
                    <a:pt x="518" y="1214"/>
                  </a:lnTo>
                  <a:lnTo>
                    <a:pt x="472" y="1206"/>
                  </a:lnTo>
                  <a:lnTo>
                    <a:pt x="428" y="1194"/>
                  </a:lnTo>
                  <a:lnTo>
                    <a:pt x="384" y="1178"/>
                  </a:lnTo>
                  <a:lnTo>
                    <a:pt x="340" y="1158"/>
                  </a:lnTo>
                  <a:lnTo>
                    <a:pt x="298" y="1136"/>
                  </a:lnTo>
                  <a:lnTo>
                    <a:pt x="258" y="1108"/>
                  </a:lnTo>
                  <a:close/>
                  <a:moveTo>
                    <a:pt x="260" y="1106"/>
                  </a:moveTo>
                  <a:lnTo>
                    <a:pt x="262" y="1102"/>
                  </a:lnTo>
                  <a:lnTo>
                    <a:pt x="260" y="1106"/>
                  </a:lnTo>
                  <a:close/>
                </a:path>
              </a:pathLst>
            </a:custGeom>
            <a:solidFill>
              <a:srgbClr val="000000"/>
            </a:solidFill>
            <a:ln w="12700">
              <a:solidFill>
                <a:schemeClr val="tx1"/>
              </a:solidFill>
              <a:round/>
              <a:headEnd/>
              <a:tailEnd/>
            </a:ln>
          </p:spPr>
          <p:txBody>
            <a:bodyPr/>
            <a:lstStyle/>
            <a:p>
              <a:endParaRPr lang="en-US"/>
            </a:p>
          </p:txBody>
        </p:sp>
        <p:sp>
          <p:nvSpPr>
            <p:cNvPr id="16443" name="Freeform 47"/>
            <p:cNvSpPr>
              <a:spLocks/>
            </p:cNvSpPr>
            <p:nvPr/>
          </p:nvSpPr>
          <p:spPr bwMode="auto">
            <a:xfrm>
              <a:off x="866" y="776"/>
              <a:ext cx="1168" cy="1220"/>
            </a:xfrm>
            <a:custGeom>
              <a:avLst/>
              <a:gdLst>
                <a:gd name="T0" fmla="*/ 232 w 1168"/>
                <a:gd name="T1" fmla="*/ 1090 h 1220"/>
                <a:gd name="T2" fmla="*/ 164 w 1168"/>
                <a:gd name="T3" fmla="*/ 1028 h 1220"/>
                <a:gd name="T4" fmla="*/ 108 w 1168"/>
                <a:gd name="T5" fmla="*/ 958 h 1220"/>
                <a:gd name="T6" fmla="*/ 62 w 1168"/>
                <a:gd name="T7" fmla="*/ 880 h 1220"/>
                <a:gd name="T8" fmla="*/ 30 w 1168"/>
                <a:gd name="T9" fmla="*/ 800 h 1220"/>
                <a:gd name="T10" fmla="*/ 8 w 1168"/>
                <a:gd name="T11" fmla="*/ 714 h 1220"/>
                <a:gd name="T12" fmla="*/ 0 w 1168"/>
                <a:gd name="T13" fmla="*/ 656 h 1220"/>
                <a:gd name="T14" fmla="*/ 0 w 1168"/>
                <a:gd name="T15" fmla="*/ 568 h 1220"/>
                <a:gd name="T16" fmla="*/ 14 w 1168"/>
                <a:gd name="T17" fmla="*/ 480 h 1220"/>
                <a:gd name="T18" fmla="*/ 38 w 1168"/>
                <a:gd name="T19" fmla="*/ 394 h 1220"/>
                <a:gd name="T20" fmla="*/ 78 w 1168"/>
                <a:gd name="T21" fmla="*/ 310 h 1220"/>
                <a:gd name="T22" fmla="*/ 118 w 1168"/>
                <a:gd name="T23" fmla="*/ 262 h 1220"/>
                <a:gd name="T24" fmla="*/ 130 w 1168"/>
                <a:gd name="T25" fmla="*/ 232 h 1220"/>
                <a:gd name="T26" fmla="*/ 192 w 1168"/>
                <a:gd name="T27" fmla="*/ 164 h 1220"/>
                <a:gd name="T28" fmla="*/ 262 w 1168"/>
                <a:gd name="T29" fmla="*/ 108 h 1220"/>
                <a:gd name="T30" fmla="*/ 338 w 1168"/>
                <a:gd name="T31" fmla="*/ 62 h 1220"/>
                <a:gd name="T32" fmla="*/ 420 w 1168"/>
                <a:gd name="T33" fmla="*/ 30 h 1220"/>
                <a:gd name="T34" fmla="*/ 506 w 1168"/>
                <a:gd name="T35" fmla="*/ 8 h 1220"/>
                <a:gd name="T36" fmla="*/ 594 w 1168"/>
                <a:gd name="T37" fmla="*/ 0 h 1220"/>
                <a:gd name="T38" fmla="*/ 682 w 1168"/>
                <a:gd name="T39" fmla="*/ 4 h 1220"/>
                <a:gd name="T40" fmla="*/ 768 w 1168"/>
                <a:gd name="T41" fmla="*/ 20 h 1220"/>
                <a:gd name="T42" fmla="*/ 854 w 1168"/>
                <a:gd name="T43" fmla="*/ 50 h 1220"/>
                <a:gd name="T44" fmla="*/ 936 w 1168"/>
                <a:gd name="T45" fmla="*/ 94 h 1220"/>
                <a:gd name="T46" fmla="*/ 996 w 1168"/>
                <a:gd name="T47" fmla="*/ 138 h 1220"/>
                <a:gd name="T48" fmla="*/ 1084 w 1168"/>
                <a:gd name="T49" fmla="*/ 226 h 1220"/>
                <a:gd name="T50" fmla="*/ 1152 w 1168"/>
                <a:gd name="T51" fmla="*/ 328 h 1220"/>
                <a:gd name="T52" fmla="*/ 1162 w 1168"/>
                <a:gd name="T53" fmla="*/ 368 h 1220"/>
                <a:gd name="T54" fmla="*/ 1102 w 1168"/>
                <a:gd name="T55" fmla="*/ 264 h 1220"/>
                <a:gd name="T56" fmla="*/ 1022 w 1168"/>
                <a:gd name="T57" fmla="*/ 172 h 1220"/>
                <a:gd name="T58" fmla="*/ 960 w 1168"/>
                <a:gd name="T59" fmla="*/ 114 h 1220"/>
                <a:gd name="T60" fmla="*/ 932 w 1168"/>
                <a:gd name="T61" fmla="*/ 100 h 1220"/>
                <a:gd name="T62" fmla="*/ 850 w 1168"/>
                <a:gd name="T63" fmla="*/ 58 h 1220"/>
                <a:gd name="T64" fmla="*/ 766 w 1168"/>
                <a:gd name="T65" fmla="*/ 28 h 1220"/>
                <a:gd name="T66" fmla="*/ 680 w 1168"/>
                <a:gd name="T67" fmla="*/ 12 h 1220"/>
                <a:gd name="T68" fmla="*/ 594 w 1168"/>
                <a:gd name="T69" fmla="*/ 8 h 1220"/>
                <a:gd name="T70" fmla="*/ 508 w 1168"/>
                <a:gd name="T71" fmla="*/ 16 h 1220"/>
                <a:gd name="T72" fmla="*/ 424 w 1168"/>
                <a:gd name="T73" fmla="*/ 38 h 1220"/>
                <a:gd name="T74" fmla="*/ 342 w 1168"/>
                <a:gd name="T75" fmla="*/ 70 h 1220"/>
                <a:gd name="T76" fmla="*/ 266 w 1168"/>
                <a:gd name="T77" fmla="*/ 114 h 1220"/>
                <a:gd name="T78" fmla="*/ 198 w 1168"/>
                <a:gd name="T79" fmla="*/ 170 h 1220"/>
                <a:gd name="T80" fmla="*/ 136 w 1168"/>
                <a:gd name="T81" fmla="*/ 238 h 1220"/>
                <a:gd name="T82" fmla="*/ 100 w 1168"/>
                <a:gd name="T83" fmla="*/ 288 h 1220"/>
                <a:gd name="T84" fmla="*/ 58 w 1168"/>
                <a:gd name="T85" fmla="*/ 370 h 1220"/>
                <a:gd name="T86" fmla="*/ 28 w 1168"/>
                <a:gd name="T87" fmla="*/ 454 h 1220"/>
                <a:gd name="T88" fmla="*/ 12 w 1168"/>
                <a:gd name="T89" fmla="*/ 540 h 1220"/>
                <a:gd name="T90" fmla="*/ 8 w 1168"/>
                <a:gd name="T91" fmla="*/ 626 h 1220"/>
                <a:gd name="T92" fmla="*/ 16 w 1168"/>
                <a:gd name="T93" fmla="*/ 712 h 1220"/>
                <a:gd name="T94" fmla="*/ 28 w 1168"/>
                <a:gd name="T95" fmla="*/ 770 h 1220"/>
                <a:gd name="T96" fmla="*/ 58 w 1168"/>
                <a:gd name="T97" fmla="*/ 850 h 1220"/>
                <a:gd name="T98" fmla="*/ 98 w 1168"/>
                <a:gd name="T99" fmla="*/ 928 h 1220"/>
                <a:gd name="T100" fmla="*/ 150 w 1168"/>
                <a:gd name="T101" fmla="*/ 1000 h 1220"/>
                <a:gd name="T102" fmla="*/ 214 w 1168"/>
                <a:gd name="T103" fmla="*/ 1064 h 1220"/>
                <a:gd name="T104" fmla="*/ 262 w 1168"/>
                <a:gd name="T105" fmla="*/ 1102 h 1220"/>
                <a:gd name="T106" fmla="*/ 390 w 1168"/>
                <a:gd name="T107" fmla="*/ 1172 h 1220"/>
                <a:gd name="T108" fmla="*/ 526 w 1168"/>
                <a:gd name="T109" fmla="*/ 1208 h 1220"/>
                <a:gd name="T110" fmla="*/ 620 w 1168"/>
                <a:gd name="T111" fmla="*/ 1220 h 1220"/>
                <a:gd name="T112" fmla="*/ 610 w 1168"/>
                <a:gd name="T113" fmla="*/ 1220 h 1220"/>
                <a:gd name="T114" fmla="*/ 472 w 1168"/>
                <a:gd name="T115" fmla="*/ 1206 h 1220"/>
                <a:gd name="T116" fmla="*/ 340 w 1168"/>
                <a:gd name="T117" fmla="*/ 1158 h 12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8" h="1220">
                  <a:moveTo>
                    <a:pt x="258" y="1108"/>
                  </a:moveTo>
                  <a:lnTo>
                    <a:pt x="258" y="1108"/>
                  </a:lnTo>
                  <a:lnTo>
                    <a:pt x="232" y="1090"/>
                  </a:lnTo>
                  <a:lnTo>
                    <a:pt x="208" y="1070"/>
                  </a:lnTo>
                  <a:lnTo>
                    <a:pt x="186" y="1050"/>
                  </a:lnTo>
                  <a:lnTo>
                    <a:pt x="164" y="1028"/>
                  </a:lnTo>
                  <a:lnTo>
                    <a:pt x="144" y="1006"/>
                  </a:lnTo>
                  <a:lnTo>
                    <a:pt x="124" y="982"/>
                  </a:lnTo>
                  <a:lnTo>
                    <a:pt x="108" y="958"/>
                  </a:lnTo>
                  <a:lnTo>
                    <a:pt x="90" y="932"/>
                  </a:lnTo>
                  <a:lnTo>
                    <a:pt x="76" y="908"/>
                  </a:lnTo>
                  <a:lnTo>
                    <a:pt x="62" y="880"/>
                  </a:lnTo>
                  <a:lnTo>
                    <a:pt x="50" y="854"/>
                  </a:lnTo>
                  <a:lnTo>
                    <a:pt x="38" y="826"/>
                  </a:lnTo>
                  <a:lnTo>
                    <a:pt x="30" y="800"/>
                  </a:lnTo>
                  <a:lnTo>
                    <a:pt x="20" y="772"/>
                  </a:lnTo>
                  <a:lnTo>
                    <a:pt x="14" y="742"/>
                  </a:lnTo>
                  <a:lnTo>
                    <a:pt x="8" y="714"/>
                  </a:lnTo>
                  <a:lnTo>
                    <a:pt x="4" y="684"/>
                  </a:lnTo>
                  <a:lnTo>
                    <a:pt x="0" y="656"/>
                  </a:lnTo>
                  <a:lnTo>
                    <a:pt x="0" y="626"/>
                  </a:lnTo>
                  <a:lnTo>
                    <a:pt x="0" y="598"/>
                  </a:lnTo>
                  <a:lnTo>
                    <a:pt x="0" y="568"/>
                  </a:lnTo>
                  <a:lnTo>
                    <a:pt x="4" y="538"/>
                  </a:lnTo>
                  <a:lnTo>
                    <a:pt x="8" y="510"/>
                  </a:lnTo>
                  <a:lnTo>
                    <a:pt x="14" y="480"/>
                  </a:lnTo>
                  <a:lnTo>
                    <a:pt x="20" y="450"/>
                  </a:lnTo>
                  <a:lnTo>
                    <a:pt x="28" y="422"/>
                  </a:lnTo>
                  <a:lnTo>
                    <a:pt x="38" y="394"/>
                  </a:lnTo>
                  <a:lnTo>
                    <a:pt x="50" y="366"/>
                  </a:lnTo>
                  <a:lnTo>
                    <a:pt x="64" y="338"/>
                  </a:lnTo>
                  <a:lnTo>
                    <a:pt x="78" y="310"/>
                  </a:lnTo>
                  <a:lnTo>
                    <a:pt x="94" y="284"/>
                  </a:lnTo>
                  <a:lnTo>
                    <a:pt x="110" y="258"/>
                  </a:lnTo>
                  <a:lnTo>
                    <a:pt x="118" y="262"/>
                  </a:lnTo>
                  <a:lnTo>
                    <a:pt x="110" y="258"/>
                  </a:lnTo>
                  <a:lnTo>
                    <a:pt x="130" y="232"/>
                  </a:lnTo>
                  <a:lnTo>
                    <a:pt x="150" y="210"/>
                  </a:lnTo>
                  <a:lnTo>
                    <a:pt x="170" y="186"/>
                  </a:lnTo>
                  <a:lnTo>
                    <a:pt x="192" y="164"/>
                  </a:lnTo>
                  <a:lnTo>
                    <a:pt x="214" y="144"/>
                  </a:lnTo>
                  <a:lnTo>
                    <a:pt x="238" y="126"/>
                  </a:lnTo>
                  <a:lnTo>
                    <a:pt x="262" y="108"/>
                  </a:lnTo>
                  <a:lnTo>
                    <a:pt x="288" y="92"/>
                  </a:lnTo>
                  <a:lnTo>
                    <a:pt x="312" y="76"/>
                  </a:lnTo>
                  <a:lnTo>
                    <a:pt x="338" y="62"/>
                  </a:lnTo>
                  <a:lnTo>
                    <a:pt x="366" y="50"/>
                  </a:lnTo>
                  <a:lnTo>
                    <a:pt x="392" y="40"/>
                  </a:lnTo>
                  <a:lnTo>
                    <a:pt x="420" y="30"/>
                  </a:lnTo>
                  <a:lnTo>
                    <a:pt x="448" y="22"/>
                  </a:lnTo>
                  <a:lnTo>
                    <a:pt x="478" y="14"/>
                  </a:lnTo>
                  <a:lnTo>
                    <a:pt x="506" y="8"/>
                  </a:lnTo>
                  <a:lnTo>
                    <a:pt x="534" y="4"/>
                  </a:lnTo>
                  <a:lnTo>
                    <a:pt x="564" y="2"/>
                  </a:lnTo>
                  <a:lnTo>
                    <a:pt x="594" y="0"/>
                  </a:lnTo>
                  <a:lnTo>
                    <a:pt x="622" y="0"/>
                  </a:lnTo>
                  <a:lnTo>
                    <a:pt x="652" y="2"/>
                  </a:lnTo>
                  <a:lnTo>
                    <a:pt x="682" y="4"/>
                  </a:lnTo>
                  <a:lnTo>
                    <a:pt x="710" y="8"/>
                  </a:lnTo>
                  <a:lnTo>
                    <a:pt x="740" y="14"/>
                  </a:lnTo>
                  <a:lnTo>
                    <a:pt x="768" y="20"/>
                  </a:lnTo>
                  <a:lnTo>
                    <a:pt x="798" y="30"/>
                  </a:lnTo>
                  <a:lnTo>
                    <a:pt x="826" y="40"/>
                  </a:lnTo>
                  <a:lnTo>
                    <a:pt x="854" y="50"/>
                  </a:lnTo>
                  <a:lnTo>
                    <a:pt x="882" y="64"/>
                  </a:lnTo>
                  <a:lnTo>
                    <a:pt x="908" y="78"/>
                  </a:lnTo>
                  <a:lnTo>
                    <a:pt x="936" y="94"/>
                  </a:lnTo>
                  <a:lnTo>
                    <a:pt x="962" y="112"/>
                  </a:lnTo>
                  <a:lnTo>
                    <a:pt x="996" y="138"/>
                  </a:lnTo>
                  <a:lnTo>
                    <a:pt x="1028" y="166"/>
                  </a:lnTo>
                  <a:lnTo>
                    <a:pt x="1058" y="196"/>
                  </a:lnTo>
                  <a:lnTo>
                    <a:pt x="1084" y="226"/>
                  </a:lnTo>
                  <a:lnTo>
                    <a:pt x="1108" y="258"/>
                  </a:lnTo>
                  <a:lnTo>
                    <a:pt x="1132" y="294"/>
                  </a:lnTo>
                  <a:lnTo>
                    <a:pt x="1152" y="328"/>
                  </a:lnTo>
                  <a:lnTo>
                    <a:pt x="1168" y="364"/>
                  </a:lnTo>
                  <a:lnTo>
                    <a:pt x="1162" y="368"/>
                  </a:lnTo>
                  <a:lnTo>
                    <a:pt x="1144" y="332"/>
                  </a:lnTo>
                  <a:lnTo>
                    <a:pt x="1124" y="298"/>
                  </a:lnTo>
                  <a:lnTo>
                    <a:pt x="1102" y="264"/>
                  </a:lnTo>
                  <a:lnTo>
                    <a:pt x="1078" y="232"/>
                  </a:lnTo>
                  <a:lnTo>
                    <a:pt x="1052" y="200"/>
                  </a:lnTo>
                  <a:lnTo>
                    <a:pt x="1022" y="172"/>
                  </a:lnTo>
                  <a:lnTo>
                    <a:pt x="990" y="144"/>
                  </a:lnTo>
                  <a:lnTo>
                    <a:pt x="958" y="118"/>
                  </a:lnTo>
                  <a:lnTo>
                    <a:pt x="960" y="114"/>
                  </a:lnTo>
                  <a:lnTo>
                    <a:pt x="958" y="118"/>
                  </a:lnTo>
                  <a:lnTo>
                    <a:pt x="932" y="100"/>
                  </a:lnTo>
                  <a:lnTo>
                    <a:pt x="906" y="86"/>
                  </a:lnTo>
                  <a:lnTo>
                    <a:pt x="878" y="70"/>
                  </a:lnTo>
                  <a:lnTo>
                    <a:pt x="850" y="58"/>
                  </a:lnTo>
                  <a:lnTo>
                    <a:pt x="824" y="46"/>
                  </a:lnTo>
                  <a:lnTo>
                    <a:pt x="796" y="38"/>
                  </a:lnTo>
                  <a:lnTo>
                    <a:pt x="766" y="28"/>
                  </a:lnTo>
                  <a:lnTo>
                    <a:pt x="738" y="22"/>
                  </a:lnTo>
                  <a:lnTo>
                    <a:pt x="710" y="16"/>
                  </a:lnTo>
                  <a:lnTo>
                    <a:pt x="680" y="12"/>
                  </a:lnTo>
                  <a:lnTo>
                    <a:pt x="652" y="10"/>
                  </a:lnTo>
                  <a:lnTo>
                    <a:pt x="622" y="8"/>
                  </a:lnTo>
                  <a:lnTo>
                    <a:pt x="594" y="8"/>
                  </a:lnTo>
                  <a:lnTo>
                    <a:pt x="564" y="10"/>
                  </a:lnTo>
                  <a:lnTo>
                    <a:pt x="536" y="12"/>
                  </a:lnTo>
                  <a:lnTo>
                    <a:pt x="508" y="16"/>
                  </a:lnTo>
                  <a:lnTo>
                    <a:pt x="478" y="22"/>
                  </a:lnTo>
                  <a:lnTo>
                    <a:pt x="450" y="30"/>
                  </a:lnTo>
                  <a:lnTo>
                    <a:pt x="424" y="38"/>
                  </a:lnTo>
                  <a:lnTo>
                    <a:pt x="396" y="48"/>
                  </a:lnTo>
                  <a:lnTo>
                    <a:pt x="368" y="58"/>
                  </a:lnTo>
                  <a:lnTo>
                    <a:pt x="342" y="70"/>
                  </a:lnTo>
                  <a:lnTo>
                    <a:pt x="316" y="84"/>
                  </a:lnTo>
                  <a:lnTo>
                    <a:pt x="292" y="98"/>
                  </a:lnTo>
                  <a:lnTo>
                    <a:pt x="266" y="114"/>
                  </a:lnTo>
                  <a:lnTo>
                    <a:pt x="242" y="132"/>
                  </a:lnTo>
                  <a:lnTo>
                    <a:pt x="220" y="150"/>
                  </a:lnTo>
                  <a:lnTo>
                    <a:pt x="198" y="170"/>
                  </a:lnTo>
                  <a:lnTo>
                    <a:pt x="176" y="192"/>
                  </a:lnTo>
                  <a:lnTo>
                    <a:pt x="156" y="214"/>
                  </a:lnTo>
                  <a:lnTo>
                    <a:pt x="136" y="238"/>
                  </a:lnTo>
                  <a:lnTo>
                    <a:pt x="118" y="262"/>
                  </a:lnTo>
                  <a:lnTo>
                    <a:pt x="100" y="288"/>
                  </a:lnTo>
                  <a:lnTo>
                    <a:pt x="84" y="314"/>
                  </a:lnTo>
                  <a:lnTo>
                    <a:pt x="70" y="342"/>
                  </a:lnTo>
                  <a:lnTo>
                    <a:pt x="58" y="370"/>
                  </a:lnTo>
                  <a:lnTo>
                    <a:pt x="46" y="396"/>
                  </a:lnTo>
                  <a:lnTo>
                    <a:pt x="36" y="424"/>
                  </a:lnTo>
                  <a:lnTo>
                    <a:pt x="28" y="454"/>
                  </a:lnTo>
                  <a:lnTo>
                    <a:pt x="20" y="482"/>
                  </a:lnTo>
                  <a:lnTo>
                    <a:pt x="16" y="510"/>
                  </a:lnTo>
                  <a:lnTo>
                    <a:pt x="12" y="540"/>
                  </a:lnTo>
                  <a:lnTo>
                    <a:pt x="8" y="568"/>
                  </a:lnTo>
                  <a:lnTo>
                    <a:pt x="8" y="598"/>
                  </a:lnTo>
                  <a:lnTo>
                    <a:pt x="8" y="626"/>
                  </a:lnTo>
                  <a:lnTo>
                    <a:pt x="8" y="656"/>
                  </a:lnTo>
                  <a:lnTo>
                    <a:pt x="12" y="684"/>
                  </a:lnTo>
                  <a:lnTo>
                    <a:pt x="16" y="712"/>
                  </a:lnTo>
                  <a:lnTo>
                    <a:pt x="22" y="740"/>
                  </a:lnTo>
                  <a:lnTo>
                    <a:pt x="28" y="770"/>
                  </a:lnTo>
                  <a:lnTo>
                    <a:pt x="36" y="796"/>
                  </a:lnTo>
                  <a:lnTo>
                    <a:pt x="46" y="824"/>
                  </a:lnTo>
                  <a:lnTo>
                    <a:pt x="58" y="850"/>
                  </a:lnTo>
                  <a:lnTo>
                    <a:pt x="70" y="878"/>
                  </a:lnTo>
                  <a:lnTo>
                    <a:pt x="82" y="904"/>
                  </a:lnTo>
                  <a:lnTo>
                    <a:pt x="98" y="928"/>
                  </a:lnTo>
                  <a:lnTo>
                    <a:pt x="114" y="954"/>
                  </a:lnTo>
                  <a:lnTo>
                    <a:pt x="132" y="976"/>
                  </a:lnTo>
                  <a:lnTo>
                    <a:pt x="150" y="1000"/>
                  </a:lnTo>
                  <a:lnTo>
                    <a:pt x="170" y="1022"/>
                  </a:lnTo>
                  <a:lnTo>
                    <a:pt x="192" y="1044"/>
                  </a:lnTo>
                  <a:lnTo>
                    <a:pt x="214" y="1064"/>
                  </a:lnTo>
                  <a:lnTo>
                    <a:pt x="238" y="1084"/>
                  </a:lnTo>
                  <a:lnTo>
                    <a:pt x="262" y="1102"/>
                  </a:lnTo>
                  <a:lnTo>
                    <a:pt x="304" y="1130"/>
                  </a:lnTo>
                  <a:lnTo>
                    <a:pt x="346" y="1152"/>
                  </a:lnTo>
                  <a:lnTo>
                    <a:pt x="390" y="1172"/>
                  </a:lnTo>
                  <a:lnTo>
                    <a:pt x="434" y="1188"/>
                  </a:lnTo>
                  <a:lnTo>
                    <a:pt x="480" y="1198"/>
                  </a:lnTo>
                  <a:lnTo>
                    <a:pt x="526" y="1208"/>
                  </a:lnTo>
                  <a:lnTo>
                    <a:pt x="572" y="1212"/>
                  </a:lnTo>
                  <a:lnTo>
                    <a:pt x="618" y="1212"/>
                  </a:lnTo>
                  <a:lnTo>
                    <a:pt x="620" y="1220"/>
                  </a:lnTo>
                  <a:lnTo>
                    <a:pt x="610" y="1220"/>
                  </a:lnTo>
                  <a:lnTo>
                    <a:pt x="564" y="1220"/>
                  </a:lnTo>
                  <a:lnTo>
                    <a:pt x="518" y="1214"/>
                  </a:lnTo>
                  <a:lnTo>
                    <a:pt x="472" y="1206"/>
                  </a:lnTo>
                  <a:lnTo>
                    <a:pt x="428" y="1194"/>
                  </a:lnTo>
                  <a:lnTo>
                    <a:pt x="384" y="1178"/>
                  </a:lnTo>
                  <a:lnTo>
                    <a:pt x="340" y="1158"/>
                  </a:lnTo>
                  <a:lnTo>
                    <a:pt x="298" y="1136"/>
                  </a:lnTo>
                  <a:lnTo>
                    <a:pt x="258" y="110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4" name="Freeform 48"/>
            <p:cNvSpPr>
              <a:spLocks/>
            </p:cNvSpPr>
            <p:nvPr/>
          </p:nvSpPr>
          <p:spPr bwMode="auto">
            <a:xfrm>
              <a:off x="1976" y="1114"/>
              <a:ext cx="122" cy="154"/>
            </a:xfrm>
            <a:custGeom>
              <a:avLst/>
              <a:gdLst>
                <a:gd name="T0" fmla="*/ 0 w 122"/>
                <a:gd name="T1" fmla="*/ 58 h 154"/>
                <a:gd name="T2" fmla="*/ 108 w 122"/>
                <a:gd name="T3" fmla="*/ 0 h 154"/>
                <a:gd name="T4" fmla="*/ 122 w 122"/>
                <a:gd name="T5" fmla="*/ 154 h 154"/>
                <a:gd name="T6" fmla="*/ 0 w 122"/>
                <a:gd name="T7" fmla="*/ 58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154">
                  <a:moveTo>
                    <a:pt x="0" y="58"/>
                  </a:moveTo>
                  <a:lnTo>
                    <a:pt x="108" y="0"/>
                  </a:lnTo>
                  <a:lnTo>
                    <a:pt x="122" y="154"/>
                  </a:lnTo>
                  <a:lnTo>
                    <a:pt x="0" y="58"/>
                  </a:lnTo>
                  <a:close/>
                </a:path>
              </a:pathLst>
            </a:custGeom>
            <a:solidFill>
              <a:schemeClr val="tx1"/>
            </a:solidFill>
            <a:ln w="12700">
              <a:solidFill>
                <a:schemeClr val="tx1"/>
              </a:solidFill>
              <a:round/>
              <a:headEnd/>
              <a:tailEnd/>
            </a:ln>
          </p:spPr>
          <p:txBody>
            <a:bodyPr/>
            <a:lstStyle/>
            <a:p>
              <a:endParaRPr lang="en-US"/>
            </a:p>
          </p:txBody>
        </p:sp>
        <p:sp>
          <p:nvSpPr>
            <p:cNvPr id="16445" name="Freeform 49"/>
            <p:cNvSpPr>
              <a:spLocks/>
            </p:cNvSpPr>
            <p:nvPr/>
          </p:nvSpPr>
          <p:spPr bwMode="auto">
            <a:xfrm>
              <a:off x="1976" y="1114"/>
              <a:ext cx="122" cy="154"/>
            </a:xfrm>
            <a:custGeom>
              <a:avLst/>
              <a:gdLst>
                <a:gd name="T0" fmla="*/ 0 w 122"/>
                <a:gd name="T1" fmla="*/ 58 h 154"/>
                <a:gd name="T2" fmla="*/ 108 w 122"/>
                <a:gd name="T3" fmla="*/ 0 h 154"/>
                <a:gd name="T4" fmla="*/ 122 w 122"/>
                <a:gd name="T5" fmla="*/ 154 h 154"/>
                <a:gd name="T6" fmla="*/ 0 w 122"/>
                <a:gd name="T7" fmla="*/ 58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154">
                  <a:moveTo>
                    <a:pt x="0" y="58"/>
                  </a:moveTo>
                  <a:lnTo>
                    <a:pt x="108" y="0"/>
                  </a:lnTo>
                  <a:lnTo>
                    <a:pt x="122" y="154"/>
                  </a:lnTo>
                  <a:lnTo>
                    <a:pt x="0" y="58"/>
                  </a:lnTo>
                </a:path>
              </a:pathLst>
            </a:custGeom>
            <a:solidFill>
              <a:schemeClr val="tx1"/>
            </a:solidFill>
            <a:ln w="12700">
              <a:solidFill>
                <a:schemeClr val="tx1"/>
              </a:solidFill>
              <a:round/>
              <a:headEnd/>
              <a:tailEnd/>
            </a:ln>
          </p:spPr>
          <p:txBody>
            <a:bodyPr/>
            <a:lstStyle/>
            <a:p>
              <a:endParaRPr lang="en-US"/>
            </a:p>
          </p:txBody>
        </p:sp>
        <p:sp>
          <p:nvSpPr>
            <p:cNvPr id="16446" name="Freeform 50"/>
            <p:cNvSpPr>
              <a:spLocks/>
            </p:cNvSpPr>
            <p:nvPr/>
          </p:nvSpPr>
          <p:spPr bwMode="auto">
            <a:xfrm>
              <a:off x="1482" y="1936"/>
              <a:ext cx="144" cy="122"/>
            </a:xfrm>
            <a:custGeom>
              <a:avLst/>
              <a:gdLst>
                <a:gd name="T0" fmla="*/ 0 w 144"/>
                <a:gd name="T1" fmla="*/ 0 h 122"/>
                <a:gd name="T2" fmla="*/ 144 w 144"/>
                <a:gd name="T3" fmla="*/ 48 h 122"/>
                <a:gd name="T4" fmla="*/ 8 w 144"/>
                <a:gd name="T5" fmla="*/ 122 h 122"/>
                <a:gd name="T6" fmla="*/ 0 w 14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22">
                  <a:moveTo>
                    <a:pt x="0" y="0"/>
                  </a:moveTo>
                  <a:lnTo>
                    <a:pt x="144" y="48"/>
                  </a:lnTo>
                  <a:lnTo>
                    <a:pt x="8" y="122"/>
                  </a:lnTo>
                  <a:lnTo>
                    <a:pt x="0" y="0"/>
                  </a:lnTo>
                  <a:close/>
                </a:path>
              </a:pathLst>
            </a:custGeom>
            <a:solidFill>
              <a:srgbClr val="000000"/>
            </a:solidFill>
            <a:ln w="12700">
              <a:solidFill>
                <a:schemeClr val="tx1"/>
              </a:solidFill>
              <a:round/>
              <a:headEnd/>
              <a:tailEnd/>
            </a:ln>
          </p:spPr>
          <p:txBody>
            <a:bodyPr/>
            <a:lstStyle/>
            <a:p>
              <a:endParaRPr lang="en-US"/>
            </a:p>
          </p:txBody>
        </p:sp>
        <p:sp>
          <p:nvSpPr>
            <p:cNvPr id="16447" name="Freeform 51"/>
            <p:cNvSpPr>
              <a:spLocks/>
            </p:cNvSpPr>
            <p:nvPr/>
          </p:nvSpPr>
          <p:spPr bwMode="auto">
            <a:xfrm>
              <a:off x="1482" y="1936"/>
              <a:ext cx="144" cy="122"/>
            </a:xfrm>
            <a:custGeom>
              <a:avLst/>
              <a:gdLst>
                <a:gd name="T0" fmla="*/ 0 w 144"/>
                <a:gd name="T1" fmla="*/ 0 h 122"/>
                <a:gd name="T2" fmla="*/ 144 w 144"/>
                <a:gd name="T3" fmla="*/ 48 h 122"/>
                <a:gd name="T4" fmla="*/ 8 w 144"/>
                <a:gd name="T5" fmla="*/ 122 h 122"/>
                <a:gd name="T6" fmla="*/ 0 w 14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22">
                  <a:moveTo>
                    <a:pt x="0" y="0"/>
                  </a:moveTo>
                  <a:lnTo>
                    <a:pt x="144" y="48"/>
                  </a:lnTo>
                  <a:lnTo>
                    <a:pt x="8" y="122"/>
                  </a:lnTo>
                  <a:lnTo>
                    <a:pt x="0" y="0"/>
                  </a:lnTo>
                </a:path>
              </a:pathLst>
            </a:custGeom>
            <a:solidFill>
              <a:schemeClr val="tx1"/>
            </a:solidFill>
            <a:ln w="12700">
              <a:solidFill>
                <a:schemeClr val="tx1"/>
              </a:solidFill>
              <a:round/>
              <a:headEnd/>
              <a:tailEnd/>
            </a:ln>
          </p:spPr>
          <p:txBody>
            <a:bodyPr/>
            <a:lstStyle/>
            <a:p>
              <a:endParaRPr lang="en-US"/>
            </a:p>
          </p:txBody>
        </p:sp>
        <p:sp>
          <p:nvSpPr>
            <p:cNvPr id="16448" name="Freeform 52"/>
            <p:cNvSpPr>
              <a:spLocks/>
            </p:cNvSpPr>
            <p:nvPr/>
          </p:nvSpPr>
          <p:spPr bwMode="auto">
            <a:xfrm>
              <a:off x="2210" y="1036"/>
              <a:ext cx="1378" cy="826"/>
            </a:xfrm>
            <a:custGeom>
              <a:avLst/>
              <a:gdLst>
                <a:gd name="T0" fmla="*/ 204 w 1378"/>
                <a:gd name="T1" fmla="*/ 666 h 826"/>
                <a:gd name="T2" fmla="*/ 204 w 1378"/>
                <a:gd name="T3" fmla="*/ 662 h 826"/>
                <a:gd name="T4" fmla="*/ 100 w 1378"/>
                <a:gd name="T5" fmla="*/ 668 h 826"/>
                <a:gd name="T6" fmla="*/ 0 w 1378"/>
                <a:gd name="T7" fmla="*/ 688 h 826"/>
                <a:gd name="T8" fmla="*/ 20 w 1378"/>
                <a:gd name="T9" fmla="*/ 268 h 826"/>
                <a:gd name="T10" fmla="*/ 40 w 1378"/>
                <a:gd name="T11" fmla="*/ 242 h 826"/>
                <a:gd name="T12" fmla="*/ 84 w 1378"/>
                <a:gd name="T13" fmla="*/ 188 h 826"/>
                <a:gd name="T14" fmla="*/ 108 w 1378"/>
                <a:gd name="T15" fmla="*/ 164 h 826"/>
                <a:gd name="T16" fmla="*/ 170 w 1378"/>
                <a:gd name="T17" fmla="*/ 108 h 826"/>
                <a:gd name="T18" fmla="*/ 238 w 1378"/>
                <a:gd name="T19" fmla="*/ 58 h 826"/>
                <a:gd name="T20" fmla="*/ 1056 w 1378"/>
                <a:gd name="T21" fmla="*/ 240 h 826"/>
                <a:gd name="T22" fmla="*/ 1066 w 1378"/>
                <a:gd name="T23" fmla="*/ 0 h 826"/>
                <a:gd name="T24" fmla="*/ 1128 w 1378"/>
                <a:gd name="T25" fmla="*/ 34 h 826"/>
                <a:gd name="T26" fmla="*/ 1188 w 1378"/>
                <a:gd name="T27" fmla="*/ 72 h 826"/>
                <a:gd name="T28" fmla="*/ 1246 w 1378"/>
                <a:gd name="T29" fmla="*/ 116 h 826"/>
                <a:gd name="T30" fmla="*/ 1298 w 1378"/>
                <a:gd name="T31" fmla="*/ 164 h 826"/>
                <a:gd name="T32" fmla="*/ 1340 w 1378"/>
                <a:gd name="T33" fmla="*/ 210 h 826"/>
                <a:gd name="T34" fmla="*/ 1178 w 1378"/>
                <a:gd name="T35" fmla="*/ 398 h 826"/>
                <a:gd name="T36" fmla="*/ 1376 w 1378"/>
                <a:gd name="T37" fmla="*/ 680 h 826"/>
                <a:gd name="T38" fmla="*/ 1294 w 1378"/>
                <a:gd name="T39" fmla="*/ 666 h 826"/>
                <a:gd name="T40" fmla="*/ 1206 w 1378"/>
                <a:gd name="T41" fmla="*/ 662 h 826"/>
                <a:gd name="T42" fmla="*/ 1206 w 1378"/>
                <a:gd name="T43" fmla="*/ 662 h 826"/>
                <a:gd name="T44" fmla="*/ 1172 w 1378"/>
                <a:gd name="T45" fmla="*/ 662 h 826"/>
                <a:gd name="T46" fmla="*/ 1102 w 1378"/>
                <a:gd name="T47" fmla="*/ 668 h 826"/>
                <a:gd name="T48" fmla="*/ 1036 w 1378"/>
                <a:gd name="T49" fmla="*/ 680 h 826"/>
                <a:gd name="T50" fmla="*/ 970 w 1378"/>
                <a:gd name="T51" fmla="*/ 696 h 826"/>
                <a:gd name="T52" fmla="*/ 906 w 1378"/>
                <a:gd name="T53" fmla="*/ 716 h 826"/>
                <a:gd name="T54" fmla="*/ 846 w 1378"/>
                <a:gd name="T55" fmla="*/ 742 h 826"/>
                <a:gd name="T56" fmla="*/ 788 w 1378"/>
                <a:gd name="T57" fmla="*/ 774 h 826"/>
                <a:gd name="T58" fmla="*/ 732 w 1378"/>
                <a:gd name="T59" fmla="*/ 808 h 826"/>
                <a:gd name="T60" fmla="*/ 704 w 1378"/>
                <a:gd name="T61" fmla="*/ 826 h 826"/>
                <a:gd name="T62" fmla="*/ 650 w 1378"/>
                <a:gd name="T63" fmla="*/ 790 h 826"/>
                <a:gd name="T64" fmla="*/ 594 w 1378"/>
                <a:gd name="T65" fmla="*/ 758 h 826"/>
                <a:gd name="T66" fmla="*/ 534 w 1378"/>
                <a:gd name="T67" fmla="*/ 730 h 826"/>
                <a:gd name="T68" fmla="*/ 472 w 1378"/>
                <a:gd name="T69" fmla="*/ 706 h 826"/>
                <a:gd name="T70" fmla="*/ 408 w 1378"/>
                <a:gd name="T71" fmla="*/ 688 h 826"/>
                <a:gd name="T72" fmla="*/ 340 w 1378"/>
                <a:gd name="T73" fmla="*/ 674 h 826"/>
                <a:gd name="T74" fmla="*/ 272 w 1378"/>
                <a:gd name="T75" fmla="*/ 666 h 826"/>
                <a:gd name="T76" fmla="*/ 204 w 1378"/>
                <a:gd name="T77" fmla="*/ 662 h 8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8" h="826">
                  <a:moveTo>
                    <a:pt x="204" y="662"/>
                  </a:moveTo>
                  <a:lnTo>
                    <a:pt x="204" y="666"/>
                  </a:lnTo>
                  <a:lnTo>
                    <a:pt x="204" y="662"/>
                  </a:lnTo>
                  <a:lnTo>
                    <a:pt x="150" y="664"/>
                  </a:lnTo>
                  <a:lnTo>
                    <a:pt x="100" y="668"/>
                  </a:lnTo>
                  <a:lnTo>
                    <a:pt x="48" y="676"/>
                  </a:lnTo>
                  <a:lnTo>
                    <a:pt x="0" y="688"/>
                  </a:lnTo>
                  <a:lnTo>
                    <a:pt x="204" y="398"/>
                  </a:lnTo>
                  <a:lnTo>
                    <a:pt x="20" y="268"/>
                  </a:lnTo>
                  <a:lnTo>
                    <a:pt x="40" y="242"/>
                  </a:lnTo>
                  <a:lnTo>
                    <a:pt x="62" y="214"/>
                  </a:lnTo>
                  <a:lnTo>
                    <a:pt x="84" y="188"/>
                  </a:lnTo>
                  <a:lnTo>
                    <a:pt x="108" y="164"/>
                  </a:lnTo>
                  <a:lnTo>
                    <a:pt x="138" y="134"/>
                  </a:lnTo>
                  <a:lnTo>
                    <a:pt x="170" y="108"/>
                  </a:lnTo>
                  <a:lnTo>
                    <a:pt x="204" y="82"/>
                  </a:lnTo>
                  <a:lnTo>
                    <a:pt x="238" y="58"/>
                  </a:lnTo>
                  <a:lnTo>
                    <a:pt x="232" y="204"/>
                  </a:lnTo>
                  <a:lnTo>
                    <a:pt x="1056" y="240"/>
                  </a:lnTo>
                  <a:lnTo>
                    <a:pt x="1066" y="0"/>
                  </a:lnTo>
                  <a:lnTo>
                    <a:pt x="1098" y="16"/>
                  </a:lnTo>
                  <a:lnTo>
                    <a:pt x="1128" y="34"/>
                  </a:lnTo>
                  <a:lnTo>
                    <a:pt x="1160" y="52"/>
                  </a:lnTo>
                  <a:lnTo>
                    <a:pt x="1188" y="72"/>
                  </a:lnTo>
                  <a:lnTo>
                    <a:pt x="1218" y="94"/>
                  </a:lnTo>
                  <a:lnTo>
                    <a:pt x="1246" y="116"/>
                  </a:lnTo>
                  <a:lnTo>
                    <a:pt x="1272" y="140"/>
                  </a:lnTo>
                  <a:lnTo>
                    <a:pt x="1298" y="164"/>
                  </a:lnTo>
                  <a:lnTo>
                    <a:pt x="1340" y="210"/>
                  </a:lnTo>
                  <a:lnTo>
                    <a:pt x="1378" y="258"/>
                  </a:lnTo>
                  <a:lnTo>
                    <a:pt x="1178" y="398"/>
                  </a:lnTo>
                  <a:lnTo>
                    <a:pt x="1376" y="680"/>
                  </a:lnTo>
                  <a:lnTo>
                    <a:pt x="1336" y="672"/>
                  </a:lnTo>
                  <a:lnTo>
                    <a:pt x="1294" y="666"/>
                  </a:lnTo>
                  <a:lnTo>
                    <a:pt x="1250" y="664"/>
                  </a:lnTo>
                  <a:lnTo>
                    <a:pt x="1206" y="662"/>
                  </a:lnTo>
                  <a:lnTo>
                    <a:pt x="1206" y="666"/>
                  </a:lnTo>
                  <a:lnTo>
                    <a:pt x="1206" y="662"/>
                  </a:lnTo>
                  <a:lnTo>
                    <a:pt x="1172" y="662"/>
                  </a:lnTo>
                  <a:lnTo>
                    <a:pt x="1138" y="664"/>
                  </a:lnTo>
                  <a:lnTo>
                    <a:pt x="1102" y="668"/>
                  </a:lnTo>
                  <a:lnTo>
                    <a:pt x="1068" y="674"/>
                  </a:lnTo>
                  <a:lnTo>
                    <a:pt x="1036" y="680"/>
                  </a:lnTo>
                  <a:lnTo>
                    <a:pt x="1002" y="686"/>
                  </a:lnTo>
                  <a:lnTo>
                    <a:pt x="970" y="696"/>
                  </a:lnTo>
                  <a:lnTo>
                    <a:pt x="938" y="706"/>
                  </a:lnTo>
                  <a:lnTo>
                    <a:pt x="906" y="716"/>
                  </a:lnTo>
                  <a:lnTo>
                    <a:pt x="876" y="730"/>
                  </a:lnTo>
                  <a:lnTo>
                    <a:pt x="846" y="742"/>
                  </a:lnTo>
                  <a:lnTo>
                    <a:pt x="816" y="758"/>
                  </a:lnTo>
                  <a:lnTo>
                    <a:pt x="788" y="774"/>
                  </a:lnTo>
                  <a:lnTo>
                    <a:pt x="758" y="790"/>
                  </a:lnTo>
                  <a:lnTo>
                    <a:pt x="732" y="808"/>
                  </a:lnTo>
                  <a:lnTo>
                    <a:pt x="704" y="826"/>
                  </a:lnTo>
                  <a:lnTo>
                    <a:pt x="678" y="808"/>
                  </a:lnTo>
                  <a:lnTo>
                    <a:pt x="650" y="790"/>
                  </a:lnTo>
                  <a:lnTo>
                    <a:pt x="622" y="774"/>
                  </a:lnTo>
                  <a:lnTo>
                    <a:pt x="594" y="758"/>
                  </a:lnTo>
                  <a:lnTo>
                    <a:pt x="564" y="742"/>
                  </a:lnTo>
                  <a:lnTo>
                    <a:pt x="534" y="730"/>
                  </a:lnTo>
                  <a:lnTo>
                    <a:pt x="502" y="718"/>
                  </a:lnTo>
                  <a:lnTo>
                    <a:pt x="472" y="706"/>
                  </a:lnTo>
                  <a:lnTo>
                    <a:pt x="440" y="696"/>
                  </a:lnTo>
                  <a:lnTo>
                    <a:pt x="408" y="688"/>
                  </a:lnTo>
                  <a:lnTo>
                    <a:pt x="374" y="680"/>
                  </a:lnTo>
                  <a:lnTo>
                    <a:pt x="340" y="674"/>
                  </a:lnTo>
                  <a:lnTo>
                    <a:pt x="306" y="668"/>
                  </a:lnTo>
                  <a:lnTo>
                    <a:pt x="272" y="666"/>
                  </a:lnTo>
                  <a:lnTo>
                    <a:pt x="238" y="664"/>
                  </a:lnTo>
                  <a:lnTo>
                    <a:pt x="204" y="662"/>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9" name="Freeform 53"/>
            <p:cNvSpPr>
              <a:spLocks/>
            </p:cNvSpPr>
            <p:nvPr/>
          </p:nvSpPr>
          <p:spPr bwMode="auto">
            <a:xfrm>
              <a:off x="2210" y="1036"/>
              <a:ext cx="1378" cy="826"/>
            </a:xfrm>
            <a:custGeom>
              <a:avLst/>
              <a:gdLst>
                <a:gd name="T0" fmla="*/ 204 w 1378"/>
                <a:gd name="T1" fmla="*/ 666 h 826"/>
                <a:gd name="T2" fmla="*/ 204 w 1378"/>
                <a:gd name="T3" fmla="*/ 662 h 826"/>
                <a:gd name="T4" fmla="*/ 100 w 1378"/>
                <a:gd name="T5" fmla="*/ 668 h 826"/>
                <a:gd name="T6" fmla="*/ 0 w 1378"/>
                <a:gd name="T7" fmla="*/ 688 h 826"/>
                <a:gd name="T8" fmla="*/ 20 w 1378"/>
                <a:gd name="T9" fmla="*/ 268 h 826"/>
                <a:gd name="T10" fmla="*/ 40 w 1378"/>
                <a:gd name="T11" fmla="*/ 242 h 826"/>
                <a:gd name="T12" fmla="*/ 84 w 1378"/>
                <a:gd name="T13" fmla="*/ 188 h 826"/>
                <a:gd name="T14" fmla="*/ 108 w 1378"/>
                <a:gd name="T15" fmla="*/ 164 h 826"/>
                <a:gd name="T16" fmla="*/ 170 w 1378"/>
                <a:gd name="T17" fmla="*/ 108 h 826"/>
                <a:gd name="T18" fmla="*/ 238 w 1378"/>
                <a:gd name="T19" fmla="*/ 58 h 826"/>
                <a:gd name="T20" fmla="*/ 1056 w 1378"/>
                <a:gd name="T21" fmla="*/ 240 h 826"/>
                <a:gd name="T22" fmla="*/ 1066 w 1378"/>
                <a:gd name="T23" fmla="*/ 0 h 826"/>
                <a:gd name="T24" fmla="*/ 1128 w 1378"/>
                <a:gd name="T25" fmla="*/ 34 h 826"/>
                <a:gd name="T26" fmla="*/ 1188 w 1378"/>
                <a:gd name="T27" fmla="*/ 72 h 826"/>
                <a:gd name="T28" fmla="*/ 1246 w 1378"/>
                <a:gd name="T29" fmla="*/ 116 h 826"/>
                <a:gd name="T30" fmla="*/ 1298 w 1378"/>
                <a:gd name="T31" fmla="*/ 164 h 826"/>
                <a:gd name="T32" fmla="*/ 1340 w 1378"/>
                <a:gd name="T33" fmla="*/ 210 h 826"/>
                <a:gd name="T34" fmla="*/ 1178 w 1378"/>
                <a:gd name="T35" fmla="*/ 398 h 826"/>
                <a:gd name="T36" fmla="*/ 1376 w 1378"/>
                <a:gd name="T37" fmla="*/ 680 h 826"/>
                <a:gd name="T38" fmla="*/ 1294 w 1378"/>
                <a:gd name="T39" fmla="*/ 666 h 826"/>
                <a:gd name="T40" fmla="*/ 1206 w 1378"/>
                <a:gd name="T41" fmla="*/ 662 h 826"/>
                <a:gd name="T42" fmla="*/ 1206 w 1378"/>
                <a:gd name="T43" fmla="*/ 662 h 826"/>
                <a:gd name="T44" fmla="*/ 1172 w 1378"/>
                <a:gd name="T45" fmla="*/ 662 h 826"/>
                <a:gd name="T46" fmla="*/ 1102 w 1378"/>
                <a:gd name="T47" fmla="*/ 668 h 826"/>
                <a:gd name="T48" fmla="*/ 1036 w 1378"/>
                <a:gd name="T49" fmla="*/ 680 h 826"/>
                <a:gd name="T50" fmla="*/ 970 w 1378"/>
                <a:gd name="T51" fmla="*/ 696 h 826"/>
                <a:gd name="T52" fmla="*/ 906 w 1378"/>
                <a:gd name="T53" fmla="*/ 716 h 826"/>
                <a:gd name="T54" fmla="*/ 846 w 1378"/>
                <a:gd name="T55" fmla="*/ 742 h 826"/>
                <a:gd name="T56" fmla="*/ 788 w 1378"/>
                <a:gd name="T57" fmla="*/ 774 h 826"/>
                <a:gd name="T58" fmla="*/ 732 w 1378"/>
                <a:gd name="T59" fmla="*/ 808 h 826"/>
                <a:gd name="T60" fmla="*/ 704 w 1378"/>
                <a:gd name="T61" fmla="*/ 826 h 826"/>
                <a:gd name="T62" fmla="*/ 650 w 1378"/>
                <a:gd name="T63" fmla="*/ 790 h 826"/>
                <a:gd name="T64" fmla="*/ 594 w 1378"/>
                <a:gd name="T65" fmla="*/ 758 h 826"/>
                <a:gd name="T66" fmla="*/ 534 w 1378"/>
                <a:gd name="T67" fmla="*/ 730 h 826"/>
                <a:gd name="T68" fmla="*/ 472 w 1378"/>
                <a:gd name="T69" fmla="*/ 706 h 826"/>
                <a:gd name="T70" fmla="*/ 408 w 1378"/>
                <a:gd name="T71" fmla="*/ 688 h 826"/>
                <a:gd name="T72" fmla="*/ 340 w 1378"/>
                <a:gd name="T73" fmla="*/ 674 h 826"/>
                <a:gd name="T74" fmla="*/ 272 w 1378"/>
                <a:gd name="T75" fmla="*/ 666 h 826"/>
                <a:gd name="T76" fmla="*/ 204 w 1378"/>
                <a:gd name="T77" fmla="*/ 662 h 8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8" h="826">
                  <a:moveTo>
                    <a:pt x="204" y="662"/>
                  </a:moveTo>
                  <a:lnTo>
                    <a:pt x="204" y="666"/>
                  </a:lnTo>
                  <a:lnTo>
                    <a:pt x="204" y="662"/>
                  </a:lnTo>
                  <a:lnTo>
                    <a:pt x="150" y="664"/>
                  </a:lnTo>
                  <a:lnTo>
                    <a:pt x="100" y="668"/>
                  </a:lnTo>
                  <a:lnTo>
                    <a:pt x="48" y="676"/>
                  </a:lnTo>
                  <a:lnTo>
                    <a:pt x="0" y="688"/>
                  </a:lnTo>
                  <a:lnTo>
                    <a:pt x="204" y="398"/>
                  </a:lnTo>
                  <a:lnTo>
                    <a:pt x="20" y="268"/>
                  </a:lnTo>
                  <a:lnTo>
                    <a:pt x="40" y="242"/>
                  </a:lnTo>
                  <a:lnTo>
                    <a:pt x="62" y="214"/>
                  </a:lnTo>
                  <a:lnTo>
                    <a:pt x="84" y="188"/>
                  </a:lnTo>
                  <a:lnTo>
                    <a:pt x="108" y="164"/>
                  </a:lnTo>
                  <a:lnTo>
                    <a:pt x="138" y="134"/>
                  </a:lnTo>
                  <a:lnTo>
                    <a:pt x="170" y="108"/>
                  </a:lnTo>
                  <a:lnTo>
                    <a:pt x="204" y="82"/>
                  </a:lnTo>
                  <a:lnTo>
                    <a:pt x="238" y="58"/>
                  </a:lnTo>
                  <a:lnTo>
                    <a:pt x="232" y="204"/>
                  </a:lnTo>
                  <a:lnTo>
                    <a:pt x="1056" y="240"/>
                  </a:lnTo>
                  <a:lnTo>
                    <a:pt x="1066" y="0"/>
                  </a:lnTo>
                  <a:lnTo>
                    <a:pt x="1098" y="16"/>
                  </a:lnTo>
                  <a:lnTo>
                    <a:pt x="1128" y="34"/>
                  </a:lnTo>
                  <a:lnTo>
                    <a:pt x="1160" y="52"/>
                  </a:lnTo>
                  <a:lnTo>
                    <a:pt x="1188" y="72"/>
                  </a:lnTo>
                  <a:lnTo>
                    <a:pt x="1218" y="94"/>
                  </a:lnTo>
                  <a:lnTo>
                    <a:pt x="1246" y="116"/>
                  </a:lnTo>
                  <a:lnTo>
                    <a:pt x="1272" y="140"/>
                  </a:lnTo>
                  <a:lnTo>
                    <a:pt x="1298" y="164"/>
                  </a:lnTo>
                  <a:lnTo>
                    <a:pt x="1340" y="210"/>
                  </a:lnTo>
                  <a:lnTo>
                    <a:pt x="1378" y="258"/>
                  </a:lnTo>
                  <a:lnTo>
                    <a:pt x="1178" y="398"/>
                  </a:lnTo>
                  <a:lnTo>
                    <a:pt x="1376" y="680"/>
                  </a:lnTo>
                  <a:lnTo>
                    <a:pt x="1336" y="672"/>
                  </a:lnTo>
                  <a:lnTo>
                    <a:pt x="1294" y="666"/>
                  </a:lnTo>
                  <a:lnTo>
                    <a:pt x="1250" y="664"/>
                  </a:lnTo>
                  <a:lnTo>
                    <a:pt x="1206" y="662"/>
                  </a:lnTo>
                  <a:lnTo>
                    <a:pt x="1206" y="666"/>
                  </a:lnTo>
                  <a:lnTo>
                    <a:pt x="1206" y="662"/>
                  </a:lnTo>
                  <a:lnTo>
                    <a:pt x="1172" y="662"/>
                  </a:lnTo>
                  <a:lnTo>
                    <a:pt x="1138" y="664"/>
                  </a:lnTo>
                  <a:lnTo>
                    <a:pt x="1102" y="668"/>
                  </a:lnTo>
                  <a:lnTo>
                    <a:pt x="1068" y="674"/>
                  </a:lnTo>
                  <a:lnTo>
                    <a:pt x="1036" y="680"/>
                  </a:lnTo>
                  <a:lnTo>
                    <a:pt x="1002" y="686"/>
                  </a:lnTo>
                  <a:lnTo>
                    <a:pt x="970" y="696"/>
                  </a:lnTo>
                  <a:lnTo>
                    <a:pt x="938" y="706"/>
                  </a:lnTo>
                  <a:lnTo>
                    <a:pt x="906" y="716"/>
                  </a:lnTo>
                  <a:lnTo>
                    <a:pt x="876" y="730"/>
                  </a:lnTo>
                  <a:lnTo>
                    <a:pt x="846" y="742"/>
                  </a:lnTo>
                  <a:lnTo>
                    <a:pt x="816" y="758"/>
                  </a:lnTo>
                  <a:lnTo>
                    <a:pt x="788" y="774"/>
                  </a:lnTo>
                  <a:lnTo>
                    <a:pt x="758" y="790"/>
                  </a:lnTo>
                  <a:lnTo>
                    <a:pt x="732" y="808"/>
                  </a:lnTo>
                  <a:lnTo>
                    <a:pt x="704" y="826"/>
                  </a:lnTo>
                  <a:lnTo>
                    <a:pt x="678" y="808"/>
                  </a:lnTo>
                  <a:lnTo>
                    <a:pt x="650" y="790"/>
                  </a:lnTo>
                  <a:lnTo>
                    <a:pt x="622" y="774"/>
                  </a:lnTo>
                  <a:lnTo>
                    <a:pt x="594" y="758"/>
                  </a:lnTo>
                  <a:lnTo>
                    <a:pt x="564" y="742"/>
                  </a:lnTo>
                  <a:lnTo>
                    <a:pt x="534" y="730"/>
                  </a:lnTo>
                  <a:lnTo>
                    <a:pt x="502" y="718"/>
                  </a:lnTo>
                  <a:lnTo>
                    <a:pt x="472" y="706"/>
                  </a:lnTo>
                  <a:lnTo>
                    <a:pt x="440" y="696"/>
                  </a:lnTo>
                  <a:lnTo>
                    <a:pt x="408" y="688"/>
                  </a:lnTo>
                  <a:lnTo>
                    <a:pt x="374" y="680"/>
                  </a:lnTo>
                  <a:lnTo>
                    <a:pt x="340" y="674"/>
                  </a:lnTo>
                  <a:lnTo>
                    <a:pt x="306" y="668"/>
                  </a:lnTo>
                  <a:lnTo>
                    <a:pt x="272" y="666"/>
                  </a:lnTo>
                  <a:lnTo>
                    <a:pt x="238" y="664"/>
                  </a:lnTo>
                  <a:lnTo>
                    <a:pt x="204" y="6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0" name="Freeform 54"/>
            <p:cNvSpPr>
              <a:spLocks/>
            </p:cNvSpPr>
            <p:nvPr/>
          </p:nvSpPr>
          <p:spPr bwMode="auto">
            <a:xfrm>
              <a:off x="2442" y="950"/>
              <a:ext cx="834" cy="326"/>
            </a:xfrm>
            <a:custGeom>
              <a:avLst/>
              <a:gdLst>
                <a:gd name="T0" fmla="*/ 0 w 834"/>
                <a:gd name="T1" fmla="*/ 290 h 326"/>
                <a:gd name="T2" fmla="*/ 6 w 834"/>
                <a:gd name="T3" fmla="*/ 144 h 326"/>
                <a:gd name="T4" fmla="*/ 6 w 834"/>
                <a:gd name="T5" fmla="*/ 144 h 326"/>
                <a:gd name="T6" fmla="*/ 58 w 834"/>
                <a:gd name="T7" fmla="*/ 112 h 326"/>
                <a:gd name="T8" fmla="*/ 112 w 834"/>
                <a:gd name="T9" fmla="*/ 84 h 326"/>
                <a:gd name="T10" fmla="*/ 166 w 834"/>
                <a:gd name="T11" fmla="*/ 60 h 326"/>
                <a:gd name="T12" fmla="*/ 224 w 834"/>
                <a:gd name="T13" fmla="*/ 40 h 326"/>
                <a:gd name="T14" fmla="*/ 284 w 834"/>
                <a:gd name="T15" fmla="*/ 24 h 326"/>
                <a:gd name="T16" fmla="*/ 344 w 834"/>
                <a:gd name="T17" fmla="*/ 14 h 326"/>
                <a:gd name="T18" fmla="*/ 408 w 834"/>
                <a:gd name="T19" fmla="*/ 6 h 326"/>
                <a:gd name="T20" fmla="*/ 470 w 834"/>
                <a:gd name="T21" fmla="*/ 4 h 326"/>
                <a:gd name="T22" fmla="*/ 470 w 834"/>
                <a:gd name="T23" fmla="*/ 0 h 326"/>
                <a:gd name="T24" fmla="*/ 470 w 834"/>
                <a:gd name="T25" fmla="*/ 4 h 326"/>
                <a:gd name="T26" fmla="*/ 470 w 834"/>
                <a:gd name="T27" fmla="*/ 4 h 326"/>
                <a:gd name="T28" fmla="*/ 520 w 834"/>
                <a:gd name="T29" fmla="*/ 4 h 326"/>
                <a:gd name="T30" fmla="*/ 566 w 834"/>
                <a:gd name="T31" fmla="*/ 10 h 326"/>
                <a:gd name="T32" fmla="*/ 614 w 834"/>
                <a:gd name="T33" fmla="*/ 16 h 326"/>
                <a:gd name="T34" fmla="*/ 660 w 834"/>
                <a:gd name="T35" fmla="*/ 24 h 326"/>
                <a:gd name="T36" fmla="*/ 704 w 834"/>
                <a:gd name="T37" fmla="*/ 36 h 326"/>
                <a:gd name="T38" fmla="*/ 748 w 834"/>
                <a:gd name="T39" fmla="*/ 50 h 326"/>
                <a:gd name="T40" fmla="*/ 792 w 834"/>
                <a:gd name="T41" fmla="*/ 68 h 326"/>
                <a:gd name="T42" fmla="*/ 834 w 834"/>
                <a:gd name="T43" fmla="*/ 86 h 326"/>
                <a:gd name="T44" fmla="*/ 824 w 834"/>
                <a:gd name="T45" fmla="*/ 326 h 326"/>
                <a:gd name="T46" fmla="*/ 0 w 834"/>
                <a:gd name="T47" fmla="*/ 290 h 3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4" h="326">
                  <a:moveTo>
                    <a:pt x="0" y="290"/>
                  </a:moveTo>
                  <a:lnTo>
                    <a:pt x="6" y="144"/>
                  </a:lnTo>
                  <a:lnTo>
                    <a:pt x="58" y="112"/>
                  </a:lnTo>
                  <a:lnTo>
                    <a:pt x="112" y="84"/>
                  </a:lnTo>
                  <a:lnTo>
                    <a:pt x="166" y="60"/>
                  </a:lnTo>
                  <a:lnTo>
                    <a:pt x="224" y="40"/>
                  </a:lnTo>
                  <a:lnTo>
                    <a:pt x="284" y="24"/>
                  </a:lnTo>
                  <a:lnTo>
                    <a:pt x="344" y="14"/>
                  </a:lnTo>
                  <a:lnTo>
                    <a:pt x="408" y="6"/>
                  </a:lnTo>
                  <a:lnTo>
                    <a:pt x="470" y="4"/>
                  </a:lnTo>
                  <a:lnTo>
                    <a:pt x="470" y="0"/>
                  </a:lnTo>
                  <a:lnTo>
                    <a:pt x="470" y="4"/>
                  </a:lnTo>
                  <a:lnTo>
                    <a:pt x="520" y="4"/>
                  </a:lnTo>
                  <a:lnTo>
                    <a:pt x="566" y="10"/>
                  </a:lnTo>
                  <a:lnTo>
                    <a:pt x="614" y="16"/>
                  </a:lnTo>
                  <a:lnTo>
                    <a:pt x="660" y="24"/>
                  </a:lnTo>
                  <a:lnTo>
                    <a:pt x="704" y="36"/>
                  </a:lnTo>
                  <a:lnTo>
                    <a:pt x="748" y="50"/>
                  </a:lnTo>
                  <a:lnTo>
                    <a:pt x="792" y="68"/>
                  </a:lnTo>
                  <a:lnTo>
                    <a:pt x="834" y="86"/>
                  </a:lnTo>
                  <a:lnTo>
                    <a:pt x="824" y="326"/>
                  </a:lnTo>
                  <a:lnTo>
                    <a:pt x="0" y="290"/>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1" name="Freeform 55"/>
            <p:cNvSpPr>
              <a:spLocks/>
            </p:cNvSpPr>
            <p:nvPr/>
          </p:nvSpPr>
          <p:spPr bwMode="auto">
            <a:xfrm>
              <a:off x="2442" y="950"/>
              <a:ext cx="834" cy="326"/>
            </a:xfrm>
            <a:custGeom>
              <a:avLst/>
              <a:gdLst>
                <a:gd name="T0" fmla="*/ 0 w 834"/>
                <a:gd name="T1" fmla="*/ 290 h 326"/>
                <a:gd name="T2" fmla="*/ 6 w 834"/>
                <a:gd name="T3" fmla="*/ 144 h 326"/>
                <a:gd name="T4" fmla="*/ 6 w 834"/>
                <a:gd name="T5" fmla="*/ 144 h 326"/>
                <a:gd name="T6" fmla="*/ 58 w 834"/>
                <a:gd name="T7" fmla="*/ 112 h 326"/>
                <a:gd name="T8" fmla="*/ 112 w 834"/>
                <a:gd name="T9" fmla="*/ 84 h 326"/>
                <a:gd name="T10" fmla="*/ 166 w 834"/>
                <a:gd name="T11" fmla="*/ 60 h 326"/>
                <a:gd name="T12" fmla="*/ 224 w 834"/>
                <a:gd name="T13" fmla="*/ 40 h 326"/>
                <a:gd name="T14" fmla="*/ 284 w 834"/>
                <a:gd name="T15" fmla="*/ 24 h 326"/>
                <a:gd name="T16" fmla="*/ 344 w 834"/>
                <a:gd name="T17" fmla="*/ 14 h 326"/>
                <a:gd name="T18" fmla="*/ 408 w 834"/>
                <a:gd name="T19" fmla="*/ 6 h 326"/>
                <a:gd name="T20" fmla="*/ 470 w 834"/>
                <a:gd name="T21" fmla="*/ 4 h 326"/>
                <a:gd name="T22" fmla="*/ 470 w 834"/>
                <a:gd name="T23" fmla="*/ 0 h 326"/>
                <a:gd name="T24" fmla="*/ 470 w 834"/>
                <a:gd name="T25" fmla="*/ 4 h 326"/>
                <a:gd name="T26" fmla="*/ 470 w 834"/>
                <a:gd name="T27" fmla="*/ 4 h 326"/>
                <a:gd name="T28" fmla="*/ 520 w 834"/>
                <a:gd name="T29" fmla="*/ 4 h 326"/>
                <a:gd name="T30" fmla="*/ 566 w 834"/>
                <a:gd name="T31" fmla="*/ 10 h 326"/>
                <a:gd name="T32" fmla="*/ 614 w 834"/>
                <a:gd name="T33" fmla="*/ 16 h 326"/>
                <a:gd name="T34" fmla="*/ 660 w 834"/>
                <a:gd name="T35" fmla="*/ 24 h 326"/>
                <a:gd name="T36" fmla="*/ 704 w 834"/>
                <a:gd name="T37" fmla="*/ 36 h 326"/>
                <a:gd name="T38" fmla="*/ 748 w 834"/>
                <a:gd name="T39" fmla="*/ 50 h 326"/>
                <a:gd name="T40" fmla="*/ 792 w 834"/>
                <a:gd name="T41" fmla="*/ 68 h 326"/>
                <a:gd name="T42" fmla="*/ 834 w 834"/>
                <a:gd name="T43" fmla="*/ 86 h 326"/>
                <a:gd name="T44" fmla="*/ 824 w 834"/>
                <a:gd name="T45" fmla="*/ 326 h 326"/>
                <a:gd name="T46" fmla="*/ 0 w 834"/>
                <a:gd name="T47" fmla="*/ 290 h 3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4" h="326">
                  <a:moveTo>
                    <a:pt x="0" y="290"/>
                  </a:moveTo>
                  <a:lnTo>
                    <a:pt x="6" y="144"/>
                  </a:lnTo>
                  <a:lnTo>
                    <a:pt x="58" y="112"/>
                  </a:lnTo>
                  <a:lnTo>
                    <a:pt x="112" y="84"/>
                  </a:lnTo>
                  <a:lnTo>
                    <a:pt x="166" y="60"/>
                  </a:lnTo>
                  <a:lnTo>
                    <a:pt x="224" y="40"/>
                  </a:lnTo>
                  <a:lnTo>
                    <a:pt x="284" y="24"/>
                  </a:lnTo>
                  <a:lnTo>
                    <a:pt x="344" y="14"/>
                  </a:lnTo>
                  <a:lnTo>
                    <a:pt x="408" y="6"/>
                  </a:lnTo>
                  <a:lnTo>
                    <a:pt x="470" y="4"/>
                  </a:lnTo>
                  <a:lnTo>
                    <a:pt x="470" y="0"/>
                  </a:lnTo>
                  <a:lnTo>
                    <a:pt x="470" y="4"/>
                  </a:lnTo>
                  <a:lnTo>
                    <a:pt x="520" y="4"/>
                  </a:lnTo>
                  <a:lnTo>
                    <a:pt x="566" y="10"/>
                  </a:lnTo>
                  <a:lnTo>
                    <a:pt x="614" y="16"/>
                  </a:lnTo>
                  <a:lnTo>
                    <a:pt x="660" y="24"/>
                  </a:lnTo>
                  <a:lnTo>
                    <a:pt x="704" y="36"/>
                  </a:lnTo>
                  <a:lnTo>
                    <a:pt x="748" y="50"/>
                  </a:lnTo>
                  <a:lnTo>
                    <a:pt x="792" y="68"/>
                  </a:lnTo>
                  <a:lnTo>
                    <a:pt x="834" y="86"/>
                  </a:lnTo>
                  <a:lnTo>
                    <a:pt x="824" y="326"/>
                  </a:lnTo>
                  <a:lnTo>
                    <a:pt x="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2" name="Freeform 56"/>
            <p:cNvSpPr>
              <a:spLocks/>
            </p:cNvSpPr>
            <p:nvPr/>
          </p:nvSpPr>
          <p:spPr bwMode="auto">
            <a:xfrm>
              <a:off x="3388" y="1294"/>
              <a:ext cx="366" cy="474"/>
            </a:xfrm>
            <a:custGeom>
              <a:avLst/>
              <a:gdLst>
                <a:gd name="T0" fmla="*/ 198 w 366"/>
                <a:gd name="T1" fmla="*/ 422 h 474"/>
                <a:gd name="T2" fmla="*/ 0 w 366"/>
                <a:gd name="T3" fmla="*/ 140 h 474"/>
                <a:gd name="T4" fmla="*/ 200 w 366"/>
                <a:gd name="T5" fmla="*/ 0 h 474"/>
                <a:gd name="T6" fmla="*/ 200 w 366"/>
                <a:gd name="T7" fmla="*/ 0 h 474"/>
                <a:gd name="T8" fmla="*/ 236 w 366"/>
                <a:gd name="T9" fmla="*/ 50 h 474"/>
                <a:gd name="T10" fmla="*/ 268 w 366"/>
                <a:gd name="T11" fmla="*/ 104 h 474"/>
                <a:gd name="T12" fmla="*/ 294 w 366"/>
                <a:gd name="T13" fmla="*/ 162 h 474"/>
                <a:gd name="T14" fmla="*/ 318 w 366"/>
                <a:gd name="T15" fmla="*/ 220 h 474"/>
                <a:gd name="T16" fmla="*/ 328 w 366"/>
                <a:gd name="T17" fmla="*/ 250 h 474"/>
                <a:gd name="T18" fmla="*/ 336 w 366"/>
                <a:gd name="T19" fmla="*/ 280 h 474"/>
                <a:gd name="T20" fmla="*/ 344 w 366"/>
                <a:gd name="T21" fmla="*/ 312 h 474"/>
                <a:gd name="T22" fmla="*/ 352 w 366"/>
                <a:gd name="T23" fmla="*/ 344 h 474"/>
                <a:gd name="T24" fmla="*/ 356 w 366"/>
                <a:gd name="T25" fmla="*/ 376 h 474"/>
                <a:gd name="T26" fmla="*/ 360 w 366"/>
                <a:gd name="T27" fmla="*/ 408 h 474"/>
                <a:gd name="T28" fmla="*/ 364 w 366"/>
                <a:gd name="T29" fmla="*/ 440 h 474"/>
                <a:gd name="T30" fmla="*/ 366 w 366"/>
                <a:gd name="T31" fmla="*/ 474 h 474"/>
                <a:gd name="T32" fmla="*/ 366 w 366"/>
                <a:gd name="T33" fmla="*/ 474 h 474"/>
                <a:gd name="T34" fmla="*/ 326 w 366"/>
                <a:gd name="T35" fmla="*/ 458 h 474"/>
                <a:gd name="T36" fmla="*/ 284 w 366"/>
                <a:gd name="T37" fmla="*/ 444 h 474"/>
                <a:gd name="T38" fmla="*/ 242 w 366"/>
                <a:gd name="T39" fmla="*/ 432 h 474"/>
                <a:gd name="T40" fmla="*/ 198 w 366"/>
                <a:gd name="T41" fmla="*/ 422 h 4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6" h="474">
                  <a:moveTo>
                    <a:pt x="198" y="422"/>
                  </a:moveTo>
                  <a:lnTo>
                    <a:pt x="0" y="140"/>
                  </a:lnTo>
                  <a:lnTo>
                    <a:pt x="200" y="0"/>
                  </a:lnTo>
                  <a:lnTo>
                    <a:pt x="236" y="50"/>
                  </a:lnTo>
                  <a:lnTo>
                    <a:pt x="268" y="104"/>
                  </a:lnTo>
                  <a:lnTo>
                    <a:pt x="294" y="162"/>
                  </a:lnTo>
                  <a:lnTo>
                    <a:pt x="318" y="220"/>
                  </a:lnTo>
                  <a:lnTo>
                    <a:pt x="328" y="250"/>
                  </a:lnTo>
                  <a:lnTo>
                    <a:pt x="336" y="280"/>
                  </a:lnTo>
                  <a:lnTo>
                    <a:pt x="344" y="312"/>
                  </a:lnTo>
                  <a:lnTo>
                    <a:pt x="352" y="344"/>
                  </a:lnTo>
                  <a:lnTo>
                    <a:pt x="356" y="376"/>
                  </a:lnTo>
                  <a:lnTo>
                    <a:pt x="360" y="408"/>
                  </a:lnTo>
                  <a:lnTo>
                    <a:pt x="364" y="440"/>
                  </a:lnTo>
                  <a:lnTo>
                    <a:pt x="366" y="474"/>
                  </a:lnTo>
                  <a:lnTo>
                    <a:pt x="326" y="458"/>
                  </a:lnTo>
                  <a:lnTo>
                    <a:pt x="284" y="444"/>
                  </a:lnTo>
                  <a:lnTo>
                    <a:pt x="242" y="432"/>
                  </a:lnTo>
                  <a:lnTo>
                    <a:pt x="198" y="422"/>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3" name="Freeform 57"/>
            <p:cNvSpPr>
              <a:spLocks/>
            </p:cNvSpPr>
            <p:nvPr/>
          </p:nvSpPr>
          <p:spPr bwMode="auto">
            <a:xfrm>
              <a:off x="3388" y="1294"/>
              <a:ext cx="366" cy="474"/>
            </a:xfrm>
            <a:custGeom>
              <a:avLst/>
              <a:gdLst>
                <a:gd name="T0" fmla="*/ 198 w 366"/>
                <a:gd name="T1" fmla="*/ 422 h 474"/>
                <a:gd name="T2" fmla="*/ 0 w 366"/>
                <a:gd name="T3" fmla="*/ 140 h 474"/>
                <a:gd name="T4" fmla="*/ 200 w 366"/>
                <a:gd name="T5" fmla="*/ 0 h 474"/>
                <a:gd name="T6" fmla="*/ 200 w 366"/>
                <a:gd name="T7" fmla="*/ 0 h 474"/>
                <a:gd name="T8" fmla="*/ 236 w 366"/>
                <a:gd name="T9" fmla="*/ 50 h 474"/>
                <a:gd name="T10" fmla="*/ 268 w 366"/>
                <a:gd name="T11" fmla="*/ 104 h 474"/>
                <a:gd name="T12" fmla="*/ 294 w 366"/>
                <a:gd name="T13" fmla="*/ 162 h 474"/>
                <a:gd name="T14" fmla="*/ 318 w 366"/>
                <a:gd name="T15" fmla="*/ 220 h 474"/>
                <a:gd name="T16" fmla="*/ 328 w 366"/>
                <a:gd name="T17" fmla="*/ 250 h 474"/>
                <a:gd name="T18" fmla="*/ 336 w 366"/>
                <a:gd name="T19" fmla="*/ 280 h 474"/>
                <a:gd name="T20" fmla="*/ 344 w 366"/>
                <a:gd name="T21" fmla="*/ 312 h 474"/>
                <a:gd name="T22" fmla="*/ 352 w 366"/>
                <a:gd name="T23" fmla="*/ 344 h 474"/>
                <a:gd name="T24" fmla="*/ 356 w 366"/>
                <a:gd name="T25" fmla="*/ 376 h 474"/>
                <a:gd name="T26" fmla="*/ 360 w 366"/>
                <a:gd name="T27" fmla="*/ 408 h 474"/>
                <a:gd name="T28" fmla="*/ 364 w 366"/>
                <a:gd name="T29" fmla="*/ 440 h 474"/>
                <a:gd name="T30" fmla="*/ 366 w 366"/>
                <a:gd name="T31" fmla="*/ 474 h 474"/>
                <a:gd name="T32" fmla="*/ 366 w 366"/>
                <a:gd name="T33" fmla="*/ 474 h 474"/>
                <a:gd name="T34" fmla="*/ 326 w 366"/>
                <a:gd name="T35" fmla="*/ 458 h 474"/>
                <a:gd name="T36" fmla="*/ 284 w 366"/>
                <a:gd name="T37" fmla="*/ 444 h 474"/>
                <a:gd name="T38" fmla="*/ 242 w 366"/>
                <a:gd name="T39" fmla="*/ 432 h 474"/>
                <a:gd name="T40" fmla="*/ 198 w 366"/>
                <a:gd name="T41" fmla="*/ 422 h 4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6" h="474">
                  <a:moveTo>
                    <a:pt x="198" y="422"/>
                  </a:moveTo>
                  <a:lnTo>
                    <a:pt x="0" y="140"/>
                  </a:lnTo>
                  <a:lnTo>
                    <a:pt x="200" y="0"/>
                  </a:lnTo>
                  <a:lnTo>
                    <a:pt x="236" y="50"/>
                  </a:lnTo>
                  <a:lnTo>
                    <a:pt x="268" y="104"/>
                  </a:lnTo>
                  <a:lnTo>
                    <a:pt x="294" y="162"/>
                  </a:lnTo>
                  <a:lnTo>
                    <a:pt x="318" y="220"/>
                  </a:lnTo>
                  <a:lnTo>
                    <a:pt x="328" y="250"/>
                  </a:lnTo>
                  <a:lnTo>
                    <a:pt x="336" y="280"/>
                  </a:lnTo>
                  <a:lnTo>
                    <a:pt x="344" y="312"/>
                  </a:lnTo>
                  <a:lnTo>
                    <a:pt x="352" y="344"/>
                  </a:lnTo>
                  <a:lnTo>
                    <a:pt x="356" y="376"/>
                  </a:lnTo>
                  <a:lnTo>
                    <a:pt x="360" y="408"/>
                  </a:lnTo>
                  <a:lnTo>
                    <a:pt x="364" y="440"/>
                  </a:lnTo>
                  <a:lnTo>
                    <a:pt x="366" y="474"/>
                  </a:lnTo>
                  <a:lnTo>
                    <a:pt x="326" y="458"/>
                  </a:lnTo>
                  <a:lnTo>
                    <a:pt x="284" y="444"/>
                  </a:lnTo>
                  <a:lnTo>
                    <a:pt x="242" y="432"/>
                  </a:lnTo>
                  <a:lnTo>
                    <a:pt x="198" y="4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4" name="Freeform 58"/>
            <p:cNvSpPr>
              <a:spLocks/>
            </p:cNvSpPr>
            <p:nvPr/>
          </p:nvSpPr>
          <p:spPr bwMode="auto">
            <a:xfrm>
              <a:off x="2072" y="1304"/>
              <a:ext cx="342" cy="466"/>
            </a:xfrm>
            <a:custGeom>
              <a:avLst/>
              <a:gdLst>
                <a:gd name="T0" fmla="*/ 158 w 342"/>
                <a:gd name="T1" fmla="*/ 0 h 466"/>
                <a:gd name="T2" fmla="*/ 342 w 342"/>
                <a:gd name="T3" fmla="*/ 130 h 466"/>
                <a:gd name="T4" fmla="*/ 138 w 342"/>
                <a:gd name="T5" fmla="*/ 420 h 466"/>
                <a:gd name="T6" fmla="*/ 138 w 342"/>
                <a:gd name="T7" fmla="*/ 420 h 466"/>
                <a:gd name="T8" fmla="*/ 102 w 342"/>
                <a:gd name="T9" fmla="*/ 428 h 466"/>
                <a:gd name="T10" fmla="*/ 68 w 342"/>
                <a:gd name="T11" fmla="*/ 440 h 466"/>
                <a:gd name="T12" fmla="*/ 34 w 342"/>
                <a:gd name="T13" fmla="*/ 452 h 466"/>
                <a:gd name="T14" fmla="*/ 0 w 342"/>
                <a:gd name="T15" fmla="*/ 466 h 466"/>
                <a:gd name="T16" fmla="*/ 0 w 342"/>
                <a:gd name="T17" fmla="*/ 466 h 466"/>
                <a:gd name="T18" fmla="*/ 2 w 342"/>
                <a:gd name="T19" fmla="*/ 434 h 466"/>
                <a:gd name="T20" fmla="*/ 4 w 342"/>
                <a:gd name="T21" fmla="*/ 402 h 466"/>
                <a:gd name="T22" fmla="*/ 8 w 342"/>
                <a:gd name="T23" fmla="*/ 370 h 466"/>
                <a:gd name="T24" fmla="*/ 14 w 342"/>
                <a:gd name="T25" fmla="*/ 338 h 466"/>
                <a:gd name="T26" fmla="*/ 26 w 342"/>
                <a:gd name="T27" fmla="*/ 278 h 466"/>
                <a:gd name="T28" fmla="*/ 44 w 342"/>
                <a:gd name="T29" fmla="*/ 218 h 466"/>
                <a:gd name="T30" fmla="*/ 68 w 342"/>
                <a:gd name="T31" fmla="*/ 160 h 466"/>
                <a:gd name="T32" fmla="*/ 94 w 342"/>
                <a:gd name="T33" fmla="*/ 104 h 466"/>
                <a:gd name="T34" fmla="*/ 124 w 342"/>
                <a:gd name="T35" fmla="*/ 52 h 466"/>
                <a:gd name="T36" fmla="*/ 158 w 342"/>
                <a:gd name="T37" fmla="*/ 0 h 4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2" h="466">
                  <a:moveTo>
                    <a:pt x="158" y="0"/>
                  </a:moveTo>
                  <a:lnTo>
                    <a:pt x="342" y="130"/>
                  </a:lnTo>
                  <a:lnTo>
                    <a:pt x="138" y="420"/>
                  </a:lnTo>
                  <a:lnTo>
                    <a:pt x="102" y="428"/>
                  </a:lnTo>
                  <a:lnTo>
                    <a:pt x="68" y="440"/>
                  </a:lnTo>
                  <a:lnTo>
                    <a:pt x="34" y="452"/>
                  </a:lnTo>
                  <a:lnTo>
                    <a:pt x="0" y="466"/>
                  </a:lnTo>
                  <a:lnTo>
                    <a:pt x="2" y="434"/>
                  </a:lnTo>
                  <a:lnTo>
                    <a:pt x="4" y="402"/>
                  </a:lnTo>
                  <a:lnTo>
                    <a:pt x="8" y="370"/>
                  </a:lnTo>
                  <a:lnTo>
                    <a:pt x="14" y="338"/>
                  </a:lnTo>
                  <a:lnTo>
                    <a:pt x="26" y="278"/>
                  </a:lnTo>
                  <a:lnTo>
                    <a:pt x="44" y="218"/>
                  </a:lnTo>
                  <a:lnTo>
                    <a:pt x="68" y="160"/>
                  </a:lnTo>
                  <a:lnTo>
                    <a:pt x="94" y="104"/>
                  </a:lnTo>
                  <a:lnTo>
                    <a:pt x="124" y="52"/>
                  </a:lnTo>
                  <a:lnTo>
                    <a:pt x="158" y="0"/>
                  </a:lnTo>
                  <a:close/>
                </a:path>
              </a:pathLst>
            </a:custGeom>
            <a:solidFill>
              <a:srgbClr val="FF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5" name="Freeform 59"/>
            <p:cNvSpPr>
              <a:spLocks/>
            </p:cNvSpPr>
            <p:nvPr/>
          </p:nvSpPr>
          <p:spPr bwMode="auto">
            <a:xfrm>
              <a:off x="2072" y="1304"/>
              <a:ext cx="342" cy="466"/>
            </a:xfrm>
            <a:custGeom>
              <a:avLst/>
              <a:gdLst>
                <a:gd name="T0" fmla="*/ 158 w 342"/>
                <a:gd name="T1" fmla="*/ 0 h 466"/>
                <a:gd name="T2" fmla="*/ 342 w 342"/>
                <a:gd name="T3" fmla="*/ 130 h 466"/>
                <a:gd name="T4" fmla="*/ 138 w 342"/>
                <a:gd name="T5" fmla="*/ 420 h 466"/>
                <a:gd name="T6" fmla="*/ 138 w 342"/>
                <a:gd name="T7" fmla="*/ 420 h 466"/>
                <a:gd name="T8" fmla="*/ 102 w 342"/>
                <a:gd name="T9" fmla="*/ 428 h 466"/>
                <a:gd name="T10" fmla="*/ 68 w 342"/>
                <a:gd name="T11" fmla="*/ 440 h 466"/>
                <a:gd name="T12" fmla="*/ 34 w 342"/>
                <a:gd name="T13" fmla="*/ 452 h 466"/>
                <a:gd name="T14" fmla="*/ 0 w 342"/>
                <a:gd name="T15" fmla="*/ 466 h 466"/>
                <a:gd name="T16" fmla="*/ 0 w 342"/>
                <a:gd name="T17" fmla="*/ 466 h 466"/>
                <a:gd name="T18" fmla="*/ 2 w 342"/>
                <a:gd name="T19" fmla="*/ 434 h 466"/>
                <a:gd name="T20" fmla="*/ 4 w 342"/>
                <a:gd name="T21" fmla="*/ 402 h 466"/>
                <a:gd name="T22" fmla="*/ 8 w 342"/>
                <a:gd name="T23" fmla="*/ 370 h 466"/>
                <a:gd name="T24" fmla="*/ 14 w 342"/>
                <a:gd name="T25" fmla="*/ 338 h 466"/>
                <a:gd name="T26" fmla="*/ 26 w 342"/>
                <a:gd name="T27" fmla="*/ 278 h 466"/>
                <a:gd name="T28" fmla="*/ 44 w 342"/>
                <a:gd name="T29" fmla="*/ 218 h 466"/>
                <a:gd name="T30" fmla="*/ 68 w 342"/>
                <a:gd name="T31" fmla="*/ 160 h 466"/>
                <a:gd name="T32" fmla="*/ 94 w 342"/>
                <a:gd name="T33" fmla="*/ 104 h 466"/>
                <a:gd name="T34" fmla="*/ 124 w 342"/>
                <a:gd name="T35" fmla="*/ 52 h 466"/>
                <a:gd name="T36" fmla="*/ 158 w 342"/>
                <a:gd name="T37" fmla="*/ 0 h 4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2" h="466">
                  <a:moveTo>
                    <a:pt x="158" y="0"/>
                  </a:moveTo>
                  <a:lnTo>
                    <a:pt x="342" y="130"/>
                  </a:lnTo>
                  <a:lnTo>
                    <a:pt x="138" y="420"/>
                  </a:lnTo>
                  <a:lnTo>
                    <a:pt x="102" y="428"/>
                  </a:lnTo>
                  <a:lnTo>
                    <a:pt x="68" y="440"/>
                  </a:lnTo>
                  <a:lnTo>
                    <a:pt x="34" y="452"/>
                  </a:lnTo>
                  <a:lnTo>
                    <a:pt x="0" y="466"/>
                  </a:lnTo>
                  <a:lnTo>
                    <a:pt x="2" y="434"/>
                  </a:lnTo>
                  <a:lnTo>
                    <a:pt x="4" y="402"/>
                  </a:lnTo>
                  <a:lnTo>
                    <a:pt x="8" y="370"/>
                  </a:lnTo>
                  <a:lnTo>
                    <a:pt x="14" y="338"/>
                  </a:lnTo>
                  <a:lnTo>
                    <a:pt x="26" y="278"/>
                  </a:lnTo>
                  <a:lnTo>
                    <a:pt x="44" y="218"/>
                  </a:lnTo>
                  <a:lnTo>
                    <a:pt x="68" y="160"/>
                  </a:lnTo>
                  <a:lnTo>
                    <a:pt x="94" y="104"/>
                  </a:lnTo>
                  <a:lnTo>
                    <a:pt x="124" y="52"/>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6" name="Freeform 60"/>
            <p:cNvSpPr>
              <a:spLocks/>
            </p:cNvSpPr>
            <p:nvPr/>
          </p:nvSpPr>
          <p:spPr bwMode="auto">
            <a:xfrm>
              <a:off x="3588" y="1288"/>
              <a:ext cx="174" cy="484"/>
            </a:xfrm>
            <a:custGeom>
              <a:avLst/>
              <a:gdLst>
                <a:gd name="T0" fmla="*/ 166 w 174"/>
                <a:gd name="T1" fmla="*/ 480 h 484"/>
                <a:gd name="T2" fmla="*/ 166 w 174"/>
                <a:gd name="T3" fmla="*/ 480 h 484"/>
                <a:gd name="T4" fmla="*/ 164 w 174"/>
                <a:gd name="T5" fmla="*/ 446 h 484"/>
                <a:gd name="T6" fmla="*/ 160 w 174"/>
                <a:gd name="T7" fmla="*/ 414 h 484"/>
                <a:gd name="T8" fmla="*/ 156 w 174"/>
                <a:gd name="T9" fmla="*/ 382 h 484"/>
                <a:gd name="T10" fmla="*/ 152 w 174"/>
                <a:gd name="T11" fmla="*/ 350 h 484"/>
                <a:gd name="T12" fmla="*/ 144 w 174"/>
                <a:gd name="T13" fmla="*/ 318 h 484"/>
                <a:gd name="T14" fmla="*/ 136 w 174"/>
                <a:gd name="T15" fmla="*/ 286 h 484"/>
                <a:gd name="T16" fmla="*/ 128 w 174"/>
                <a:gd name="T17" fmla="*/ 256 h 484"/>
                <a:gd name="T18" fmla="*/ 118 w 174"/>
                <a:gd name="T19" fmla="*/ 226 h 484"/>
                <a:gd name="T20" fmla="*/ 94 w 174"/>
                <a:gd name="T21" fmla="*/ 168 h 484"/>
                <a:gd name="T22" fmla="*/ 68 w 174"/>
                <a:gd name="T23" fmla="*/ 110 h 484"/>
                <a:gd name="T24" fmla="*/ 36 w 174"/>
                <a:gd name="T25" fmla="*/ 56 h 484"/>
                <a:gd name="T26" fmla="*/ 0 w 174"/>
                <a:gd name="T27" fmla="*/ 6 h 484"/>
                <a:gd name="T28" fmla="*/ 6 w 174"/>
                <a:gd name="T29" fmla="*/ 0 h 484"/>
                <a:gd name="T30" fmla="*/ 6 w 174"/>
                <a:gd name="T31" fmla="*/ 0 h 484"/>
                <a:gd name="T32" fmla="*/ 42 w 174"/>
                <a:gd name="T33" fmla="*/ 52 h 484"/>
                <a:gd name="T34" fmla="*/ 74 w 174"/>
                <a:gd name="T35" fmla="*/ 108 h 484"/>
                <a:gd name="T36" fmla="*/ 90 w 174"/>
                <a:gd name="T37" fmla="*/ 136 h 484"/>
                <a:gd name="T38" fmla="*/ 102 w 174"/>
                <a:gd name="T39" fmla="*/ 166 h 484"/>
                <a:gd name="T40" fmla="*/ 114 w 174"/>
                <a:gd name="T41" fmla="*/ 194 h 484"/>
                <a:gd name="T42" fmla="*/ 126 w 174"/>
                <a:gd name="T43" fmla="*/ 226 h 484"/>
                <a:gd name="T44" fmla="*/ 136 w 174"/>
                <a:gd name="T45" fmla="*/ 256 h 484"/>
                <a:gd name="T46" fmla="*/ 146 w 174"/>
                <a:gd name="T47" fmla="*/ 286 h 484"/>
                <a:gd name="T48" fmla="*/ 154 w 174"/>
                <a:gd name="T49" fmla="*/ 318 h 484"/>
                <a:gd name="T50" fmla="*/ 160 w 174"/>
                <a:gd name="T51" fmla="*/ 350 h 484"/>
                <a:gd name="T52" fmla="*/ 166 w 174"/>
                <a:gd name="T53" fmla="*/ 384 h 484"/>
                <a:gd name="T54" fmla="*/ 170 w 174"/>
                <a:gd name="T55" fmla="*/ 416 h 484"/>
                <a:gd name="T56" fmla="*/ 172 w 174"/>
                <a:gd name="T57" fmla="*/ 450 h 484"/>
                <a:gd name="T58" fmla="*/ 174 w 174"/>
                <a:gd name="T59" fmla="*/ 484 h 484"/>
                <a:gd name="T60" fmla="*/ 174 w 174"/>
                <a:gd name="T61" fmla="*/ 484 h 484"/>
                <a:gd name="T62" fmla="*/ 166 w 174"/>
                <a:gd name="T63" fmla="*/ 480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484">
                  <a:moveTo>
                    <a:pt x="166" y="480"/>
                  </a:moveTo>
                  <a:lnTo>
                    <a:pt x="166" y="480"/>
                  </a:lnTo>
                  <a:lnTo>
                    <a:pt x="164" y="446"/>
                  </a:lnTo>
                  <a:lnTo>
                    <a:pt x="160" y="414"/>
                  </a:lnTo>
                  <a:lnTo>
                    <a:pt x="156" y="382"/>
                  </a:lnTo>
                  <a:lnTo>
                    <a:pt x="152" y="350"/>
                  </a:lnTo>
                  <a:lnTo>
                    <a:pt x="144" y="318"/>
                  </a:lnTo>
                  <a:lnTo>
                    <a:pt x="136" y="286"/>
                  </a:lnTo>
                  <a:lnTo>
                    <a:pt x="128" y="256"/>
                  </a:lnTo>
                  <a:lnTo>
                    <a:pt x="118" y="226"/>
                  </a:lnTo>
                  <a:lnTo>
                    <a:pt x="94" y="168"/>
                  </a:lnTo>
                  <a:lnTo>
                    <a:pt x="68" y="110"/>
                  </a:lnTo>
                  <a:lnTo>
                    <a:pt x="36" y="56"/>
                  </a:lnTo>
                  <a:lnTo>
                    <a:pt x="0" y="6"/>
                  </a:lnTo>
                  <a:lnTo>
                    <a:pt x="6" y="0"/>
                  </a:lnTo>
                  <a:lnTo>
                    <a:pt x="42" y="52"/>
                  </a:lnTo>
                  <a:lnTo>
                    <a:pt x="74" y="108"/>
                  </a:lnTo>
                  <a:lnTo>
                    <a:pt x="90" y="136"/>
                  </a:lnTo>
                  <a:lnTo>
                    <a:pt x="102" y="166"/>
                  </a:lnTo>
                  <a:lnTo>
                    <a:pt x="114" y="194"/>
                  </a:lnTo>
                  <a:lnTo>
                    <a:pt x="126" y="226"/>
                  </a:lnTo>
                  <a:lnTo>
                    <a:pt x="136" y="256"/>
                  </a:lnTo>
                  <a:lnTo>
                    <a:pt x="146" y="286"/>
                  </a:lnTo>
                  <a:lnTo>
                    <a:pt x="154" y="318"/>
                  </a:lnTo>
                  <a:lnTo>
                    <a:pt x="160" y="350"/>
                  </a:lnTo>
                  <a:lnTo>
                    <a:pt x="166" y="384"/>
                  </a:lnTo>
                  <a:lnTo>
                    <a:pt x="170" y="416"/>
                  </a:lnTo>
                  <a:lnTo>
                    <a:pt x="172" y="450"/>
                  </a:lnTo>
                  <a:lnTo>
                    <a:pt x="174" y="484"/>
                  </a:lnTo>
                  <a:lnTo>
                    <a:pt x="166" y="48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7" name="Freeform 61"/>
            <p:cNvSpPr>
              <a:spLocks/>
            </p:cNvSpPr>
            <p:nvPr/>
          </p:nvSpPr>
          <p:spPr bwMode="auto">
            <a:xfrm>
              <a:off x="3588" y="1288"/>
              <a:ext cx="174" cy="484"/>
            </a:xfrm>
            <a:custGeom>
              <a:avLst/>
              <a:gdLst>
                <a:gd name="T0" fmla="*/ 166 w 174"/>
                <a:gd name="T1" fmla="*/ 480 h 484"/>
                <a:gd name="T2" fmla="*/ 166 w 174"/>
                <a:gd name="T3" fmla="*/ 480 h 484"/>
                <a:gd name="T4" fmla="*/ 164 w 174"/>
                <a:gd name="T5" fmla="*/ 446 h 484"/>
                <a:gd name="T6" fmla="*/ 160 w 174"/>
                <a:gd name="T7" fmla="*/ 414 h 484"/>
                <a:gd name="T8" fmla="*/ 156 w 174"/>
                <a:gd name="T9" fmla="*/ 382 h 484"/>
                <a:gd name="T10" fmla="*/ 152 w 174"/>
                <a:gd name="T11" fmla="*/ 350 h 484"/>
                <a:gd name="T12" fmla="*/ 144 w 174"/>
                <a:gd name="T13" fmla="*/ 318 h 484"/>
                <a:gd name="T14" fmla="*/ 136 w 174"/>
                <a:gd name="T15" fmla="*/ 286 h 484"/>
                <a:gd name="T16" fmla="*/ 128 w 174"/>
                <a:gd name="T17" fmla="*/ 256 h 484"/>
                <a:gd name="T18" fmla="*/ 118 w 174"/>
                <a:gd name="T19" fmla="*/ 226 h 484"/>
                <a:gd name="T20" fmla="*/ 94 w 174"/>
                <a:gd name="T21" fmla="*/ 168 h 484"/>
                <a:gd name="T22" fmla="*/ 68 w 174"/>
                <a:gd name="T23" fmla="*/ 110 h 484"/>
                <a:gd name="T24" fmla="*/ 36 w 174"/>
                <a:gd name="T25" fmla="*/ 56 h 484"/>
                <a:gd name="T26" fmla="*/ 0 w 174"/>
                <a:gd name="T27" fmla="*/ 6 h 484"/>
                <a:gd name="T28" fmla="*/ 6 w 174"/>
                <a:gd name="T29" fmla="*/ 0 h 484"/>
                <a:gd name="T30" fmla="*/ 6 w 174"/>
                <a:gd name="T31" fmla="*/ 0 h 484"/>
                <a:gd name="T32" fmla="*/ 42 w 174"/>
                <a:gd name="T33" fmla="*/ 52 h 484"/>
                <a:gd name="T34" fmla="*/ 74 w 174"/>
                <a:gd name="T35" fmla="*/ 108 h 484"/>
                <a:gd name="T36" fmla="*/ 90 w 174"/>
                <a:gd name="T37" fmla="*/ 136 h 484"/>
                <a:gd name="T38" fmla="*/ 102 w 174"/>
                <a:gd name="T39" fmla="*/ 166 h 484"/>
                <a:gd name="T40" fmla="*/ 114 w 174"/>
                <a:gd name="T41" fmla="*/ 194 h 484"/>
                <a:gd name="T42" fmla="*/ 126 w 174"/>
                <a:gd name="T43" fmla="*/ 226 h 484"/>
                <a:gd name="T44" fmla="*/ 136 w 174"/>
                <a:gd name="T45" fmla="*/ 256 h 484"/>
                <a:gd name="T46" fmla="*/ 146 w 174"/>
                <a:gd name="T47" fmla="*/ 286 h 484"/>
                <a:gd name="T48" fmla="*/ 154 w 174"/>
                <a:gd name="T49" fmla="*/ 318 h 484"/>
                <a:gd name="T50" fmla="*/ 160 w 174"/>
                <a:gd name="T51" fmla="*/ 350 h 484"/>
                <a:gd name="T52" fmla="*/ 166 w 174"/>
                <a:gd name="T53" fmla="*/ 384 h 484"/>
                <a:gd name="T54" fmla="*/ 170 w 174"/>
                <a:gd name="T55" fmla="*/ 416 h 484"/>
                <a:gd name="T56" fmla="*/ 172 w 174"/>
                <a:gd name="T57" fmla="*/ 450 h 484"/>
                <a:gd name="T58" fmla="*/ 174 w 174"/>
                <a:gd name="T59" fmla="*/ 484 h 484"/>
                <a:gd name="T60" fmla="*/ 174 w 174"/>
                <a:gd name="T61" fmla="*/ 484 h 484"/>
                <a:gd name="T62" fmla="*/ 166 w 174"/>
                <a:gd name="T63" fmla="*/ 480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484">
                  <a:moveTo>
                    <a:pt x="166" y="480"/>
                  </a:moveTo>
                  <a:lnTo>
                    <a:pt x="166" y="480"/>
                  </a:lnTo>
                  <a:lnTo>
                    <a:pt x="164" y="446"/>
                  </a:lnTo>
                  <a:lnTo>
                    <a:pt x="160" y="414"/>
                  </a:lnTo>
                  <a:lnTo>
                    <a:pt x="156" y="382"/>
                  </a:lnTo>
                  <a:lnTo>
                    <a:pt x="152" y="350"/>
                  </a:lnTo>
                  <a:lnTo>
                    <a:pt x="144" y="318"/>
                  </a:lnTo>
                  <a:lnTo>
                    <a:pt x="136" y="286"/>
                  </a:lnTo>
                  <a:lnTo>
                    <a:pt x="128" y="256"/>
                  </a:lnTo>
                  <a:lnTo>
                    <a:pt x="118" y="226"/>
                  </a:lnTo>
                  <a:lnTo>
                    <a:pt x="94" y="168"/>
                  </a:lnTo>
                  <a:lnTo>
                    <a:pt x="68" y="110"/>
                  </a:lnTo>
                  <a:lnTo>
                    <a:pt x="36" y="56"/>
                  </a:lnTo>
                  <a:lnTo>
                    <a:pt x="0" y="6"/>
                  </a:lnTo>
                  <a:lnTo>
                    <a:pt x="6" y="0"/>
                  </a:lnTo>
                  <a:lnTo>
                    <a:pt x="42" y="52"/>
                  </a:lnTo>
                  <a:lnTo>
                    <a:pt x="74" y="108"/>
                  </a:lnTo>
                  <a:lnTo>
                    <a:pt x="90" y="136"/>
                  </a:lnTo>
                  <a:lnTo>
                    <a:pt x="102" y="166"/>
                  </a:lnTo>
                  <a:lnTo>
                    <a:pt x="114" y="194"/>
                  </a:lnTo>
                  <a:lnTo>
                    <a:pt x="126" y="226"/>
                  </a:lnTo>
                  <a:lnTo>
                    <a:pt x="136" y="256"/>
                  </a:lnTo>
                  <a:lnTo>
                    <a:pt x="146" y="286"/>
                  </a:lnTo>
                  <a:lnTo>
                    <a:pt x="154" y="318"/>
                  </a:lnTo>
                  <a:lnTo>
                    <a:pt x="160" y="350"/>
                  </a:lnTo>
                  <a:lnTo>
                    <a:pt x="166" y="384"/>
                  </a:lnTo>
                  <a:lnTo>
                    <a:pt x="170" y="416"/>
                  </a:lnTo>
                  <a:lnTo>
                    <a:pt x="172" y="450"/>
                  </a:lnTo>
                  <a:lnTo>
                    <a:pt x="174" y="484"/>
                  </a:lnTo>
                  <a:lnTo>
                    <a:pt x="166" y="4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8" name="Freeform 62"/>
            <p:cNvSpPr>
              <a:spLocks/>
            </p:cNvSpPr>
            <p:nvPr/>
          </p:nvSpPr>
          <p:spPr bwMode="auto">
            <a:xfrm>
              <a:off x="2064" y="1300"/>
              <a:ext cx="166" cy="474"/>
            </a:xfrm>
            <a:custGeom>
              <a:avLst/>
              <a:gdLst>
                <a:gd name="T0" fmla="*/ 158 w 166"/>
                <a:gd name="T1" fmla="*/ 0 h 474"/>
                <a:gd name="T2" fmla="*/ 166 w 166"/>
                <a:gd name="T3" fmla="*/ 4 h 474"/>
                <a:gd name="T4" fmla="*/ 166 w 166"/>
                <a:gd name="T5" fmla="*/ 4 h 474"/>
                <a:gd name="T6" fmla="*/ 132 w 166"/>
                <a:gd name="T7" fmla="*/ 56 h 474"/>
                <a:gd name="T8" fmla="*/ 102 w 166"/>
                <a:gd name="T9" fmla="*/ 108 h 474"/>
                <a:gd name="T10" fmla="*/ 76 w 166"/>
                <a:gd name="T11" fmla="*/ 164 h 474"/>
                <a:gd name="T12" fmla="*/ 52 w 166"/>
                <a:gd name="T13" fmla="*/ 222 h 474"/>
                <a:gd name="T14" fmla="*/ 34 w 166"/>
                <a:gd name="T15" fmla="*/ 282 h 474"/>
                <a:gd name="T16" fmla="*/ 22 w 166"/>
                <a:gd name="T17" fmla="*/ 342 h 474"/>
                <a:gd name="T18" fmla="*/ 16 w 166"/>
                <a:gd name="T19" fmla="*/ 374 h 474"/>
                <a:gd name="T20" fmla="*/ 12 w 166"/>
                <a:gd name="T21" fmla="*/ 406 h 474"/>
                <a:gd name="T22" fmla="*/ 10 w 166"/>
                <a:gd name="T23" fmla="*/ 438 h 474"/>
                <a:gd name="T24" fmla="*/ 8 w 166"/>
                <a:gd name="T25" fmla="*/ 470 h 474"/>
                <a:gd name="T26" fmla="*/ 8 w 166"/>
                <a:gd name="T27" fmla="*/ 470 h 474"/>
                <a:gd name="T28" fmla="*/ 0 w 166"/>
                <a:gd name="T29" fmla="*/ 474 h 474"/>
                <a:gd name="T30" fmla="*/ 0 w 166"/>
                <a:gd name="T31" fmla="*/ 474 h 474"/>
                <a:gd name="T32" fmla="*/ 2 w 166"/>
                <a:gd name="T33" fmla="*/ 440 h 474"/>
                <a:gd name="T34" fmla="*/ 4 w 166"/>
                <a:gd name="T35" fmla="*/ 408 h 474"/>
                <a:gd name="T36" fmla="*/ 8 w 166"/>
                <a:gd name="T37" fmla="*/ 376 h 474"/>
                <a:gd name="T38" fmla="*/ 12 w 166"/>
                <a:gd name="T39" fmla="*/ 344 h 474"/>
                <a:gd name="T40" fmla="*/ 20 w 166"/>
                <a:gd name="T41" fmla="*/ 312 h 474"/>
                <a:gd name="T42" fmla="*/ 26 w 166"/>
                <a:gd name="T43" fmla="*/ 282 h 474"/>
                <a:gd name="T44" fmla="*/ 44 w 166"/>
                <a:gd name="T45" fmla="*/ 220 h 474"/>
                <a:gd name="T46" fmla="*/ 68 w 166"/>
                <a:gd name="T47" fmla="*/ 162 h 474"/>
                <a:gd name="T48" fmla="*/ 94 w 166"/>
                <a:gd name="T49" fmla="*/ 106 h 474"/>
                <a:gd name="T50" fmla="*/ 124 w 166"/>
                <a:gd name="T51" fmla="*/ 52 h 474"/>
                <a:gd name="T52" fmla="*/ 158 w 166"/>
                <a:gd name="T53" fmla="*/ 0 h 4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 h="474">
                  <a:moveTo>
                    <a:pt x="158" y="0"/>
                  </a:moveTo>
                  <a:lnTo>
                    <a:pt x="166" y="4"/>
                  </a:lnTo>
                  <a:lnTo>
                    <a:pt x="132" y="56"/>
                  </a:lnTo>
                  <a:lnTo>
                    <a:pt x="102" y="108"/>
                  </a:lnTo>
                  <a:lnTo>
                    <a:pt x="76" y="164"/>
                  </a:lnTo>
                  <a:lnTo>
                    <a:pt x="52" y="222"/>
                  </a:lnTo>
                  <a:lnTo>
                    <a:pt x="34" y="282"/>
                  </a:lnTo>
                  <a:lnTo>
                    <a:pt x="22" y="342"/>
                  </a:lnTo>
                  <a:lnTo>
                    <a:pt x="16" y="374"/>
                  </a:lnTo>
                  <a:lnTo>
                    <a:pt x="12" y="406"/>
                  </a:lnTo>
                  <a:lnTo>
                    <a:pt x="10" y="438"/>
                  </a:lnTo>
                  <a:lnTo>
                    <a:pt x="8" y="470"/>
                  </a:lnTo>
                  <a:lnTo>
                    <a:pt x="0" y="474"/>
                  </a:lnTo>
                  <a:lnTo>
                    <a:pt x="2" y="440"/>
                  </a:lnTo>
                  <a:lnTo>
                    <a:pt x="4" y="408"/>
                  </a:lnTo>
                  <a:lnTo>
                    <a:pt x="8" y="376"/>
                  </a:lnTo>
                  <a:lnTo>
                    <a:pt x="12" y="344"/>
                  </a:lnTo>
                  <a:lnTo>
                    <a:pt x="20" y="312"/>
                  </a:lnTo>
                  <a:lnTo>
                    <a:pt x="26" y="282"/>
                  </a:lnTo>
                  <a:lnTo>
                    <a:pt x="44" y="220"/>
                  </a:lnTo>
                  <a:lnTo>
                    <a:pt x="68" y="162"/>
                  </a:lnTo>
                  <a:lnTo>
                    <a:pt x="94" y="106"/>
                  </a:lnTo>
                  <a:lnTo>
                    <a:pt x="124" y="52"/>
                  </a:lnTo>
                  <a:lnTo>
                    <a:pt x="158" y="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9" name="Freeform 63"/>
            <p:cNvSpPr>
              <a:spLocks/>
            </p:cNvSpPr>
            <p:nvPr/>
          </p:nvSpPr>
          <p:spPr bwMode="auto">
            <a:xfrm>
              <a:off x="2064" y="1300"/>
              <a:ext cx="166" cy="474"/>
            </a:xfrm>
            <a:custGeom>
              <a:avLst/>
              <a:gdLst>
                <a:gd name="T0" fmla="*/ 158 w 166"/>
                <a:gd name="T1" fmla="*/ 0 h 474"/>
                <a:gd name="T2" fmla="*/ 166 w 166"/>
                <a:gd name="T3" fmla="*/ 4 h 474"/>
                <a:gd name="T4" fmla="*/ 166 w 166"/>
                <a:gd name="T5" fmla="*/ 4 h 474"/>
                <a:gd name="T6" fmla="*/ 132 w 166"/>
                <a:gd name="T7" fmla="*/ 56 h 474"/>
                <a:gd name="T8" fmla="*/ 102 w 166"/>
                <a:gd name="T9" fmla="*/ 108 h 474"/>
                <a:gd name="T10" fmla="*/ 76 w 166"/>
                <a:gd name="T11" fmla="*/ 164 h 474"/>
                <a:gd name="T12" fmla="*/ 52 w 166"/>
                <a:gd name="T13" fmla="*/ 222 h 474"/>
                <a:gd name="T14" fmla="*/ 34 w 166"/>
                <a:gd name="T15" fmla="*/ 282 h 474"/>
                <a:gd name="T16" fmla="*/ 22 w 166"/>
                <a:gd name="T17" fmla="*/ 342 h 474"/>
                <a:gd name="T18" fmla="*/ 16 w 166"/>
                <a:gd name="T19" fmla="*/ 374 h 474"/>
                <a:gd name="T20" fmla="*/ 12 w 166"/>
                <a:gd name="T21" fmla="*/ 406 h 474"/>
                <a:gd name="T22" fmla="*/ 10 w 166"/>
                <a:gd name="T23" fmla="*/ 438 h 474"/>
                <a:gd name="T24" fmla="*/ 8 w 166"/>
                <a:gd name="T25" fmla="*/ 470 h 474"/>
                <a:gd name="T26" fmla="*/ 8 w 166"/>
                <a:gd name="T27" fmla="*/ 470 h 474"/>
                <a:gd name="T28" fmla="*/ 0 w 166"/>
                <a:gd name="T29" fmla="*/ 474 h 474"/>
                <a:gd name="T30" fmla="*/ 0 w 166"/>
                <a:gd name="T31" fmla="*/ 474 h 474"/>
                <a:gd name="T32" fmla="*/ 2 w 166"/>
                <a:gd name="T33" fmla="*/ 440 h 474"/>
                <a:gd name="T34" fmla="*/ 4 w 166"/>
                <a:gd name="T35" fmla="*/ 408 h 474"/>
                <a:gd name="T36" fmla="*/ 8 w 166"/>
                <a:gd name="T37" fmla="*/ 376 h 474"/>
                <a:gd name="T38" fmla="*/ 12 w 166"/>
                <a:gd name="T39" fmla="*/ 344 h 474"/>
                <a:gd name="T40" fmla="*/ 20 w 166"/>
                <a:gd name="T41" fmla="*/ 312 h 474"/>
                <a:gd name="T42" fmla="*/ 26 w 166"/>
                <a:gd name="T43" fmla="*/ 282 h 474"/>
                <a:gd name="T44" fmla="*/ 44 w 166"/>
                <a:gd name="T45" fmla="*/ 220 h 474"/>
                <a:gd name="T46" fmla="*/ 68 w 166"/>
                <a:gd name="T47" fmla="*/ 162 h 474"/>
                <a:gd name="T48" fmla="*/ 94 w 166"/>
                <a:gd name="T49" fmla="*/ 106 h 474"/>
                <a:gd name="T50" fmla="*/ 124 w 166"/>
                <a:gd name="T51" fmla="*/ 52 h 474"/>
                <a:gd name="T52" fmla="*/ 158 w 166"/>
                <a:gd name="T53" fmla="*/ 0 h 4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 h="474">
                  <a:moveTo>
                    <a:pt x="158" y="0"/>
                  </a:moveTo>
                  <a:lnTo>
                    <a:pt x="166" y="4"/>
                  </a:lnTo>
                  <a:lnTo>
                    <a:pt x="132" y="56"/>
                  </a:lnTo>
                  <a:lnTo>
                    <a:pt x="102" y="108"/>
                  </a:lnTo>
                  <a:lnTo>
                    <a:pt x="76" y="164"/>
                  </a:lnTo>
                  <a:lnTo>
                    <a:pt x="52" y="222"/>
                  </a:lnTo>
                  <a:lnTo>
                    <a:pt x="34" y="282"/>
                  </a:lnTo>
                  <a:lnTo>
                    <a:pt x="22" y="342"/>
                  </a:lnTo>
                  <a:lnTo>
                    <a:pt x="16" y="374"/>
                  </a:lnTo>
                  <a:lnTo>
                    <a:pt x="12" y="406"/>
                  </a:lnTo>
                  <a:lnTo>
                    <a:pt x="10" y="438"/>
                  </a:lnTo>
                  <a:lnTo>
                    <a:pt x="8" y="470"/>
                  </a:lnTo>
                  <a:lnTo>
                    <a:pt x="0" y="474"/>
                  </a:lnTo>
                  <a:lnTo>
                    <a:pt x="2" y="440"/>
                  </a:lnTo>
                  <a:lnTo>
                    <a:pt x="4" y="408"/>
                  </a:lnTo>
                  <a:lnTo>
                    <a:pt x="8" y="376"/>
                  </a:lnTo>
                  <a:lnTo>
                    <a:pt x="12" y="344"/>
                  </a:lnTo>
                  <a:lnTo>
                    <a:pt x="20" y="312"/>
                  </a:lnTo>
                  <a:lnTo>
                    <a:pt x="26" y="282"/>
                  </a:lnTo>
                  <a:lnTo>
                    <a:pt x="44" y="220"/>
                  </a:lnTo>
                  <a:lnTo>
                    <a:pt x="68" y="162"/>
                  </a:lnTo>
                  <a:lnTo>
                    <a:pt x="94" y="106"/>
                  </a:lnTo>
                  <a:lnTo>
                    <a:pt x="124" y="52"/>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0" name="Freeform 64"/>
            <p:cNvSpPr>
              <a:spLocks noEditPoints="1"/>
            </p:cNvSpPr>
            <p:nvPr/>
          </p:nvSpPr>
          <p:spPr bwMode="auto">
            <a:xfrm>
              <a:off x="2222" y="1026"/>
              <a:ext cx="1372" cy="278"/>
            </a:xfrm>
            <a:custGeom>
              <a:avLst/>
              <a:gdLst>
                <a:gd name="T0" fmla="*/ 0 w 1372"/>
                <a:gd name="T1" fmla="*/ 274 h 278"/>
                <a:gd name="T2" fmla="*/ 0 w 1372"/>
                <a:gd name="T3" fmla="*/ 274 h 278"/>
                <a:gd name="T4" fmla="*/ 24 w 1372"/>
                <a:gd name="T5" fmla="*/ 242 h 278"/>
                <a:gd name="T6" fmla="*/ 50 w 1372"/>
                <a:gd name="T7" fmla="*/ 212 h 278"/>
                <a:gd name="T8" fmla="*/ 76 w 1372"/>
                <a:gd name="T9" fmla="*/ 182 h 278"/>
                <a:gd name="T10" fmla="*/ 104 w 1372"/>
                <a:gd name="T11" fmla="*/ 156 h 278"/>
                <a:gd name="T12" fmla="*/ 132 w 1372"/>
                <a:gd name="T13" fmla="*/ 128 h 278"/>
                <a:gd name="T14" fmla="*/ 164 w 1372"/>
                <a:gd name="T15" fmla="*/ 104 h 278"/>
                <a:gd name="T16" fmla="*/ 194 w 1372"/>
                <a:gd name="T17" fmla="*/ 80 h 278"/>
                <a:gd name="T18" fmla="*/ 228 w 1372"/>
                <a:gd name="T19" fmla="*/ 58 h 278"/>
                <a:gd name="T20" fmla="*/ 226 w 1372"/>
                <a:gd name="T21" fmla="*/ 68 h 278"/>
                <a:gd name="T22" fmla="*/ 226 w 1372"/>
                <a:gd name="T23" fmla="*/ 68 h 278"/>
                <a:gd name="T24" fmla="*/ 192 w 1372"/>
                <a:gd name="T25" fmla="*/ 92 h 278"/>
                <a:gd name="T26" fmla="*/ 158 w 1372"/>
                <a:gd name="T27" fmla="*/ 118 h 278"/>
                <a:gd name="T28" fmla="*/ 126 w 1372"/>
                <a:gd name="T29" fmla="*/ 144 h 278"/>
                <a:gd name="T30" fmla="*/ 96 w 1372"/>
                <a:gd name="T31" fmla="*/ 174 h 278"/>
                <a:gd name="T32" fmla="*/ 96 w 1372"/>
                <a:gd name="T33" fmla="*/ 174 h 278"/>
                <a:gd name="T34" fmla="*/ 72 w 1372"/>
                <a:gd name="T35" fmla="*/ 198 h 278"/>
                <a:gd name="T36" fmla="*/ 50 w 1372"/>
                <a:gd name="T37" fmla="*/ 224 h 278"/>
                <a:gd name="T38" fmla="*/ 28 w 1372"/>
                <a:gd name="T39" fmla="*/ 252 h 278"/>
                <a:gd name="T40" fmla="*/ 8 w 1372"/>
                <a:gd name="T41" fmla="*/ 278 h 278"/>
                <a:gd name="T42" fmla="*/ 0 w 1372"/>
                <a:gd name="T43" fmla="*/ 274 h 278"/>
                <a:gd name="T44" fmla="*/ 1286 w 1372"/>
                <a:gd name="T45" fmla="*/ 174 h 278"/>
                <a:gd name="T46" fmla="*/ 1286 w 1372"/>
                <a:gd name="T47" fmla="*/ 174 h 278"/>
                <a:gd name="T48" fmla="*/ 1260 w 1372"/>
                <a:gd name="T49" fmla="*/ 150 h 278"/>
                <a:gd name="T50" fmla="*/ 1234 w 1372"/>
                <a:gd name="T51" fmla="*/ 126 h 278"/>
                <a:gd name="T52" fmla="*/ 1206 w 1372"/>
                <a:gd name="T53" fmla="*/ 104 h 278"/>
                <a:gd name="T54" fmla="*/ 1176 w 1372"/>
                <a:gd name="T55" fmla="*/ 82 h 278"/>
                <a:gd name="T56" fmla="*/ 1148 w 1372"/>
                <a:gd name="T57" fmla="*/ 62 h 278"/>
                <a:gd name="T58" fmla="*/ 1116 w 1372"/>
                <a:gd name="T59" fmla="*/ 44 h 278"/>
                <a:gd name="T60" fmla="*/ 1086 w 1372"/>
                <a:gd name="T61" fmla="*/ 26 h 278"/>
                <a:gd name="T62" fmla="*/ 1054 w 1372"/>
                <a:gd name="T63" fmla="*/ 10 h 278"/>
                <a:gd name="T64" fmla="*/ 1054 w 1372"/>
                <a:gd name="T65" fmla="*/ 0 h 278"/>
                <a:gd name="T66" fmla="*/ 1054 w 1372"/>
                <a:gd name="T67" fmla="*/ 0 h 278"/>
                <a:gd name="T68" fmla="*/ 1100 w 1372"/>
                <a:gd name="T69" fmla="*/ 24 h 278"/>
                <a:gd name="T70" fmla="*/ 1146 w 1372"/>
                <a:gd name="T71" fmla="*/ 52 h 278"/>
                <a:gd name="T72" fmla="*/ 1188 w 1372"/>
                <a:gd name="T73" fmla="*/ 80 h 278"/>
                <a:gd name="T74" fmla="*/ 1230 w 1372"/>
                <a:gd name="T75" fmla="*/ 112 h 278"/>
                <a:gd name="T76" fmla="*/ 1268 w 1372"/>
                <a:gd name="T77" fmla="*/ 146 h 278"/>
                <a:gd name="T78" fmla="*/ 1306 w 1372"/>
                <a:gd name="T79" fmla="*/ 184 h 278"/>
                <a:gd name="T80" fmla="*/ 1340 w 1372"/>
                <a:gd name="T81" fmla="*/ 222 h 278"/>
                <a:gd name="T82" fmla="*/ 1372 w 1372"/>
                <a:gd name="T83" fmla="*/ 262 h 278"/>
                <a:gd name="T84" fmla="*/ 1366 w 1372"/>
                <a:gd name="T85" fmla="*/ 268 h 278"/>
                <a:gd name="T86" fmla="*/ 1366 w 1372"/>
                <a:gd name="T87" fmla="*/ 268 h 278"/>
                <a:gd name="T88" fmla="*/ 1328 w 1372"/>
                <a:gd name="T89" fmla="*/ 220 h 278"/>
                <a:gd name="T90" fmla="*/ 1286 w 1372"/>
                <a:gd name="T91" fmla="*/ 174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2" h="278">
                  <a:moveTo>
                    <a:pt x="0" y="274"/>
                  </a:moveTo>
                  <a:lnTo>
                    <a:pt x="0" y="274"/>
                  </a:lnTo>
                  <a:lnTo>
                    <a:pt x="24" y="242"/>
                  </a:lnTo>
                  <a:lnTo>
                    <a:pt x="50" y="212"/>
                  </a:lnTo>
                  <a:lnTo>
                    <a:pt x="76" y="182"/>
                  </a:lnTo>
                  <a:lnTo>
                    <a:pt x="104" y="156"/>
                  </a:lnTo>
                  <a:lnTo>
                    <a:pt x="132" y="128"/>
                  </a:lnTo>
                  <a:lnTo>
                    <a:pt x="164" y="104"/>
                  </a:lnTo>
                  <a:lnTo>
                    <a:pt x="194" y="80"/>
                  </a:lnTo>
                  <a:lnTo>
                    <a:pt x="228" y="58"/>
                  </a:lnTo>
                  <a:lnTo>
                    <a:pt x="226" y="68"/>
                  </a:lnTo>
                  <a:lnTo>
                    <a:pt x="192" y="92"/>
                  </a:lnTo>
                  <a:lnTo>
                    <a:pt x="158" y="118"/>
                  </a:lnTo>
                  <a:lnTo>
                    <a:pt x="126" y="144"/>
                  </a:lnTo>
                  <a:lnTo>
                    <a:pt x="96" y="174"/>
                  </a:lnTo>
                  <a:lnTo>
                    <a:pt x="72" y="198"/>
                  </a:lnTo>
                  <a:lnTo>
                    <a:pt x="50" y="224"/>
                  </a:lnTo>
                  <a:lnTo>
                    <a:pt x="28" y="252"/>
                  </a:lnTo>
                  <a:lnTo>
                    <a:pt x="8" y="278"/>
                  </a:lnTo>
                  <a:lnTo>
                    <a:pt x="0" y="274"/>
                  </a:lnTo>
                  <a:close/>
                  <a:moveTo>
                    <a:pt x="1286" y="174"/>
                  </a:moveTo>
                  <a:lnTo>
                    <a:pt x="1286" y="174"/>
                  </a:lnTo>
                  <a:lnTo>
                    <a:pt x="1260" y="150"/>
                  </a:lnTo>
                  <a:lnTo>
                    <a:pt x="1234" y="126"/>
                  </a:lnTo>
                  <a:lnTo>
                    <a:pt x="1206" y="104"/>
                  </a:lnTo>
                  <a:lnTo>
                    <a:pt x="1176" y="82"/>
                  </a:lnTo>
                  <a:lnTo>
                    <a:pt x="1148" y="62"/>
                  </a:lnTo>
                  <a:lnTo>
                    <a:pt x="1116" y="44"/>
                  </a:lnTo>
                  <a:lnTo>
                    <a:pt x="1086" y="26"/>
                  </a:lnTo>
                  <a:lnTo>
                    <a:pt x="1054" y="10"/>
                  </a:lnTo>
                  <a:lnTo>
                    <a:pt x="1054" y="0"/>
                  </a:lnTo>
                  <a:lnTo>
                    <a:pt x="1100" y="24"/>
                  </a:lnTo>
                  <a:lnTo>
                    <a:pt x="1146" y="52"/>
                  </a:lnTo>
                  <a:lnTo>
                    <a:pt x="1188" y="80"/>
                  </a:lnTo>
                  <a:lnTo>
                    <a:pt x="1230" y="112"/>
                  </a:lnTo>
                  <a:lnTo>
                    <a:pt x="1268" y="146"/>
                  </a:lnTo>
                  <a:lnTo>
                    <a:pt x="1306" y="184"/>
                  </a:lnTo>
                  <a:lnTo>
                    <a:pt x="1340" y="222"/>
                  </a:lnTo>
                  <a:lnTo>
                    <a:pt x="1372" y="262"/>
                  </a:lnTo>
                  <a:lnTo>
                    <a:pt x="1366" y="268"/>
                  </a:lnTo>
                  <a:lnTo>
                    <a:pt x="1328" y="220"/>
                  </a:lnTo>
                  <a:lnTo>
                    <a:pt x="1286" y="17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1" name="Freeform 65"/>
            <p:cNvSpPr>
              <a:spLocks/>
            </p:cNvSpPr>
            <p:nvPr/>
          </p:nvSpPr>
          <p:spPr bwMode="auto">
            <a:xfrm>
              <a:off x="2222" y="1084"/>
              <a:ext cx="228" cy="220"/>
            </a:xfrm>
            <a:custGeom>
              <a:avLst/>
              <a:gdLst>
                <a:gd name="T0" fmla="*/ 0 w 228"/>
                <a:gd name="T1" fmla="*/ 216 h 220"/>
                <a:gd name="T2" fmla="*/ 0 w 228"/>
                <a:gd name="T3" fmla="*/ 216 h 220"/>
                <a:gd name="T4" fmla="*/ 24 w 228"/>
                <a:gd name="T5" fmla="*/ 184 h 220"/>
                <a:gd name="T6" fmla="*/ 50 w 228"/>
                <a:gd name="T7" fmla="*/ 154 h 220"/>
                <a:gd name="T8" fmla="*/ 76 w 228"/>
                <a:gd name="T9" fmla="*/ 124 h 220"/>
                <a:gd name="T10" fmla="*/ 104 w 228"/>
                <a:gd name="T11" fmla="*/ 98 h 220"/>
                <a:gd name="T12" fmla="*/ 132 w 228"/>
                <a:gd name="T13" fmla="*/ 70 h 220"/>
                <a:gd name="T14" fmla="*/ 164 w 228"/>
                <a:gd name="T15" fmla="*/ 46 h 220"/>
                <a:gd name="T16" fmla="*/ 194 w 228"/>
                <a:gd name="T17" fmla="*/ 22 h 220"/>
                <a:gd name="T18" fmla="*/ 228 w 228"/>
                <a:gd name="T19" fmla="*/ 0 h 220"/>
                <a:gd name="T20" fmla="*/ 226 w 228"/>
                <a:gd name="T21" fmla="*/ 10 h 220"/>
                <a:gd name="T22" fmla="*/ 226 w 228"/>
                <a:gd name="T23" fmla="*/ 10 h 220"/>
                <a:gd name="T24" fmla="*/ 192 w 228"/>
                <a:gd name="T25" fmla="*/ 34 h 220"/>
                <a:gd name="T26" fmla="*/ 158 w 228"/>
                <a:gd name="T27" fmla="*/ 60 h 220"/>
                <a:gd name="T28" fmla="*/ 126 w 228"/>
                <a:gd name="T29" fmla="*/ 86 h 220"/>
                <a:gd name="T30" fmla="*/ 96 w 228"/>
                <a:gd name="T31" fmla="*/ 116 h 220"/>
                <a:gd name="T32" fmla="*/ 96 w 228"/>
                <a:gd name="T33" fmla="*/ 116 h 220"/>
                <a:gd name="T34" fmla="*/ 72 w 228"/>
                <a:gd name="T35" fmla="*/ 140 h 220"/>
                <a:gd name="T36" fmla="*/ 50 w 228"/>
                <a:gd name="T37" fmla="*/ 166 h 220"/>
                <a:gd name="T38" fmla="*/ 28 w 228"/>
                <a:gd name="T39" fmla="*/ 194 h 220"/>
                <a:gd name="T40" fmla="*/ 8 w 228"/>
                <a:gd name="T41" fmla="*/ 220 h 220"/>
                <a:gd name="T42" fmla="*/ 0 w 228"/>
                <a:gd name="T43" fmla="*/ 216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220">
                  <a:moveTo>
                    <a:pt x="0" y="216"/>
                  </a:moveTo>
                  <a:lnTo>
                    <a:pt x="0" y="216"/>
                  </a:lnTo>
                  <a:lnTo>
                    <a:pt x="24" y="184"/>
                  </a:lnTo>
                  <a:lnTo>
                    <a:pt x="50" y="154"/>
                  </a:lnTo>
                  <a:lnTo>
                    <a:pt x="76" y="124"/>
                  </a:lnTo>
                  <a:lnTo>
                    <a:pt x="104" y="98"/>
                  </a:lnTo>
                  <a:lnTo>
                    <a:pt x="132" y="70"/>
                  </a:lnTo>
                  <a:lnTo>
                    <a:pt x="164" y="46"/>
                  </a:lnTo>
                  <a:lnTo>
                    <a:pt x="194" y="22"/>
                  </a:lnTo>
                  <a:lnTo>
                    <a:pt x="228" y="0"/>
                  </a:lnTo>
                  <a:lnTo>
                    <a:pt x="226" y="10"/>
                  </a:lnTo>
                  <a:lnTo>
                    <a:pt x="192" y="34"/>
                  </a:lnTo>
                  <a:lnTo>
                    <a:pt x="158" y="60"/>
                  </a:lnTo>
                  <a:lnTo>
                    <a:pt x="126" y="86"/>
                  </a:lnTo>
                  <a:lnTo>
                    <a:pt x="96" y="116"/>
                  </a:lnTo>
                  <a:lnTo>
                    <a:pt x="72" y="140"/>
                  </a:lnTo>
                  <a:lnTo>
                    <a:pt x="50" y="166"/>
                  </a:lnTo>
                  <a:lnTo>
                    <a:pt x="28" y="194"/>
                  </a:lnTo>
                  <a:lnTo>
                    <a:pt x="8" y="220"/>
                  </a:lnTo>
                  <a:lnTo>
                    <a:pt x="0"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2" name="Freeform 66"/>
            <p:cNvSpPr>
              <a:spLocks/>
            </p:cNvSpPr>
            <p:nvPr/>
          </p:nvSpPr>
          <p:spPr bwMode="auto">
            <a:xfrm>
              <a:off x="3276" y="1026"/>
              <a:ext cx="318" cy="268"/>
            </a:xfrm>
            <a:custGeom>
              <a:avLst/>
              <a:gdLst>
                <a:gd name="T0" fmla="*/ 232 w 318"/>
                <a:gd name="T1" fmla="*/ 174 h 268"/>
                <a:gd name="T2" fmla="*/ 232 w 318"/>
                <a:gd name="T3" fmla="*/ 174 h 268"/>
                <a:gd name="T4" fmla="*/ 206 w 318"/>
                <a:gd name="T5" fmla="*/ 150 h 268"/>
                <a:gd name="T6" fmla="*/ 180 w 318"/>
                <a:gd name="T7" fmla="*/ 126 h 268"/>
                <a:gd name="T8" fmla="*/ 152 w 318"/>
                <a:gd name="T9" fmla="*/ 104 h 268"/>
                <a:gd name="T10" fmla="*/ 122 w 318"/>
                <a:gd name="T11" fmla="*/ 82 h 268"/>
                <a:gd name="T12" fmla="*/ 94 w 318"/>
                <a:gd name="T13" fmla="*/ 62 h 268"/>
                <a:gd name="T14" fmla="*/ 62 w 318"/>
                <a:gd name="T15" fmla="*/ 44 h 268"/>
                <a:gd name="T16" fmla="*/ 32 w 318"/>
                <a:gd name="T17" fmla="*/ 26 h 268"/>
                <a:gd name="T18" fmla="*/ 0 w 318"/>
                <a:gd name="T19" fmla="*/ 10 h 268"/>
                <a:gd name="T20" fmla="*/ 0 w 318"/>
                <a:gd name="T21" fmla="*/ 0 h 268"/>
                <a:gd name="T22" fmla="*/ 0 w 318"/>
                <a:gd name="T23" fmla="*/ 0 h 268"/>
                <a:gd name="T24" fmla="*/ 46 w 318"/>
                <a:gd name="T25" fmla="*/ 24 h 268"/>
                <a:gd name="T26" fmla="*/ 92 w 318"/>
                <a:gd name="T27" fmla="*/ 52 h 268"/>
                <a:gd name="T28" fmla="*/ 134 w 318"/>
                <a:gd name="T29" fmla="*/ 80 h 268"/>
                <a:gd name="T30" fmla="*/ 176 w 318"/>
                <a:gd name="T31" fmla="*/ 112 h 268"/>
                <a:gd name="T32" fmla="*/ 214 w 318"/>
                <a:gd name="T33" fmla="*/ 146 h 268"/>
                <a:gd name="T34" fmla="*/ 252 w 318"/>
                <a:gd name="T35" fmla="*/ 184 h 268"/>
                <a:gd name="T36" fmla="*/ 286 w 318"/>
                <a:gd name="T37" fmla="*/ 222 h 268"/>
                <a:gd name="T38" fmla="*/ 318 w 318"/>
                <a:gd name="T39" fmla="*/ 262 h 268"/>
                <a:gd name="T40" fmla="*/ 312 w 318"/>
                <a:gd name="T41" fmla="*/ 268 h 268"/>
                <a:gd name="T42" fmla="*/ 312 w 318"/>
                <a:gd name="T43" fmla="*/ 268 h 268"/>
                <a:gd name="T44" fmla="*/ 274 w 318"/>
                <a:gd name="T45" fmla="*/ 220 h 268"/>
                <a:gd name="T46" fmla="*/ 232 w 318"/>
                <a:gd name="T47" fmla="*/ 174 h 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8" h="268">
                  <a:moveTo>
                    <a:pt x="232" y="174"/>
                  </a:moveTo>
                  <a:lnTo>
                    <a:pt x="232" y="174"/>
                  </a:lnTo>
                  <a:lnTo>
                    <a:pt x="206" y="150"/>
                  </a:lnTo>
                  <a:lnTo>
                    <a:pt x="180" y="126"/>
                  </a:lnTo>
                  <a:lnTo>
                    <a:pt x="152" y="104"/>
                  </a:lnTo>
                  <a:lnTo>
                    <a:pt x="122" y="82"/>
                  </a:lnTo>
                  <a:lnTo>
                    <a:pt x="94" y="62"/>
                  </a:lnTo>
                  <a:lnTo>
                    <a:pt x="62" y="44"/>
                  </a:lnTo>
                  <a:lnTo>
                    <a:pt x="32" y="26"/>
                  </a:lnTo>
                  <a:lnTo>
                    <a:pt x="0" y="10"/>
                  </a:lnTo>
                  <a:lnTo>
                    <a:pt x="0" y="0"/>
                  </a:lnTo>
                  <a:lnTo>
                    <a:pt x="46" y="24"/>
                  </a:lnTo>
                  <a:lnTo>
                    <a:pt x="92" y="52"/>
                  </a:lnTo>
                  <a:lnTo>
                    <a:pt x="134" y="80"/>
                  </a:lnTo>
                  <a:lnTo>
                    <a:pt x="176" y="112"/>
                  </a:lnTo>
                  <a:lnTo>
                    <a:pt x="214" y="146"/>
                  </a:lnTo>
                  <a:lnTo>
                    <a:pt x="252" y="184"/>
                  </a:lnTo>
                  <a:lnTo>
                    <a:pt x="286" y="222"/>
                  </a:lnTo>
                  <a:lnTo>
                    <a:pt x="318" y="262"/>
                  </a:lnTo>
                  <a:lnTo>
                    <a:pt x="312" y="268"/>
                  </a:lnTo>
                  <a:lnTo>
                    <a:pt x="274" y="220"/>
                  </a:lnTo>
                  <a:lnTo>
                    <a:pt x="232"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3" name="Freeform 67"/>
            <p:cNvSpPr>
              <a:spLocks noEditPoints="1"/>
            </p:cNvSpPr>
            <p:nvPr/>
          </p:nvSpPr>
          <p:spPr bwMode="auto">
            <a:xfrm>
              <a:off x="2448" y="946"/>
              <a:ext cx="828" cy="148"/>
            </a:xfrm>
            <a:custGeom>
              <a:avLst/>
              <a:gdLst>
                <a:gd name="T0" fmla="*/ 2 w 828"/>
                <a:gd name="T1" fmla="*/ 138 h 148"/>
                <a:gd name="T2" fmla="*/ 2 w 828"/>
                <a:gd name="T3" fmla="*/ 138 h 148"/>
                <a:gd name="T4" fmla="*/ 52 w 828"/>
                <a:gd name="T5" fmla="*/ 106 h 148"/>
                <a:gd name="T6" fmla="*/ 106 w 828"/>
                <a:gd name="T7" fmla="*/ 80 h 148"/>
                <a:gd name="T8" fmla="*/ 162 w 828"/>
                <a:gd name="T9" fmla="*/ 56 h 148"/>
                <a:gd name="T10" fmla="*/ 218 w 828"/>
                <a:gd name="T11" fmla="*/ 36 h 148"/>
                <a:gd name="T12" fmla="*/ 278 w 828"/>
                <a:gd name="T13" fmla="*/ 20 h 148"/>
                <a:gd name="T14" fmla="*/ 338 w 828"/>
                <a:gd name="T15" fmla="*/ 8 h 148"/>
                <a:gd name="T16" fmla="*/ 402 w 828"/>
                <a:gd name="T17" fmla="*/ 2 h 148"/>
                <a:gd name="T18" fmla="*/ 464 w 828"/>
                <a:gd name="T19" fmla="*/ 0 h 148"/>
                <a:gd name="T20" fmla="*/ 464 w 828"/>
                <a:gd name="T21" fmla="*/ 8 h 148"/>
                <a:gd name="T22" fmla="*/ 464 w 828"/>
                <a:gd name="T23" fmla="*/ 8 h 148"/>
                <a:gd name="T24" fmla="*/ 402 w 828"/>
                <a:gd name="T25" fmla="*/ 10 h 148"/>
                <a:gd name="T26" fmla="*/ 338 w 828"/>
                <a:gd name="T27" fmla="*/ 18 h 148"/>
                <a:gd name="T28" fmla="*/ 278 w 828"/>
                <a:gd name="T29" fmla="*/ 28 h 148"/>
                <a:gd name="T30" fmla="*/ 218 w 828"/>
                <a:gd name="T31" fmla="*/ 44 h 148"/>
                <a:gd name="T32" fmla="*/ 160 w 828"/>
                <a:gd name="T33" fmla="*/ 64 h 148"/>
                <a:gd name="T34" fmla="*/ 106 w 828"/>
                <a:gd name="T35" fmla="*/ 88 h 148"/>
                <a:gd name="T36" fmla="*/ 52 w 828"/>
                <a:gd name="T37" fmla="*/ 116 h 148"/>
                <a:gd name="T38" fmla="*/ 0 w 828"/>
                <a:gd name="T39" fmla="*/ 148 h 148"/>
                <a:gd name="T40" fmla="*/ 2 w 828"/>
                <a:gd name="T41" fmla="*/ 138 h 148"/>
                <a:gd name="T42" fmla="*/ 464 w 828"/>
                <a:gd name="T43" fmla="*/ 8 h 148"/>
                <a:gd name="T44" fmla="*/ 464 w 828"/>
                <a:gd name="T45" fmla="*/ 0 h 148"/>
                <a:gd name="T46" fmla="*/ 464 w 828"/>
                <a:gd name="T47" fmla="*/ 0 h 148"/>
                <a:gd name="T48" fmla="*/ 514 w 828"/>
                <a:gd name="T49" fmla="*/ 0 h 148"/>
                <a:gd name="T50" fmla="*/ 560 w 828"/>
                <a:gd name="T51" fmla="*/ 4 h 148"/>
                <a:gd name="T52" fmla="*/ 608 w 828"/>
                <a:gd name="T53" fmla="*/ 12 h 148"/>
                <a:gd name="T54" fmla="*/ 654 w 828"/>
                <a:gd name="T55" fmla="*/ 20 h 148"/>
                <a:gd name="T56" fmla="*/ 698 w 828"/>
                <a:gd name="T57" fmla="*/ 32 h 148"/>
                <a:gd name="T58" fmla="*/ 742 w 828"/>
                <a:gd name="T59" fmla="*/ 46 h 148"/>
                <a:gd name="T60" fmla="*/ 786 w 828"/>
                <a:gd name="T61" fmla="*/ 62 h 148"/>
                <a:gd name="T62" fmla="*/ 828 w 828"/>
                <a:gd name="T63" fmla="*/ 80 h 148"/>
                <a:gd name="T64" fmla="*/ 828 w 828"/>
                <a:gd name="T65" fmla="*/ 90 h 148"/>
                <a:gd name="T66" fmla="*/ 828 w 828"/>
                <a:gd name="T67" fmla="*/ 90 h 148"/>
                <a:gd name="T68" fmla="*/ 786 w 828"/>
                <a:gd name="T69" fmla="*/ 72 h 148"/>
                <a:gd name="T70" fmla="*/ 742 w 828"/>
                <a:gd name="T71" fmla="*/ 54 h 148"/>
                <a:gd name="T72" fmla="*/ 698 w 828"/>
                <a:gd name="T73" fmla="*/ 40 h 148"/>
                <a:gd name="T74" fmla="*/ 654 w 828"/>
                <a:gd name="T75" fmla="*/ 28 h 148"/>
                <a:gd name="T76" fmla="*/ 608 w 828"/>
                <a:gd name="T77" fmla="*/ 20 h 148"/>
                <a:gd name="T78" fmla="*/ 560 w 828"/>
                <a:gd name="T79" fmla="*/ 14 h 148"/>
                <a:gd name="T80" fmla="*/ 514 w 828"/>
                <a:gd name="T81" fmla="*/ 8 h 148"/>
                <a:gd name="T82" fmla="*/ 464 w 828"/>
                <a:gd name="T83" fmla="*/ 8 h 148"/>
                <a:gd name="T84" fmla="*/ 464 w 828"/>
                <a:gd name="T85" fmla="*/ 4 h 148"/>
                <a:gd name="T86" fmla="*/ 464 w 828"/>
                <a:gd name="T87" fmla="*/ 0 h 148"/>
                <a:gd name="T88" fmla="*/ 464 w 828"/>
                <a:gd name="T89" fmla="*/ 4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8" h="148">
                  <a:moveTo>
                    <a:pt x="2" y="138"/>
                  </a:moveTo>
                  <a:lnTo>
                    <a:pt x="2" y="138"/>
                  </a:lnTo>
                  <a:lnTo>
                    <a:pt x="52" y="106"/>
                  </a:lnTo>
                  <a:lnTo>
                    <a:pt x="106" y="80"/>
                  </a:lnTo>
                  <a:lnTo>
                    <a:pt x="162" y="56"/>
                  </a:lnTo>
                  <a:lnTo>
                    <a:pt x="218" y="36"/>
                  </a:lnTo>
                  <a:lnTo>
                    <a:pt x="278" y="20"/>
                  </a:lnTo>
                  <a:lnTo>
                    <a:pt x="338" y="8"/>
                  </a:lnTo>
                  <a:lnTo>
                    <a:pt x="402" y="2"/>
                  </a:lnTo>
                  <a:lnTo>
                    <a:pt x="464" y="0"/>
                  </a:lnTo>
                  <a:lnTo>
                    <a:pt x="464" y="8"/>
                  </a:lnTo>
                  <a:lnTo>
                    <a:pt x="402" y="10"/>
                  </a:lnTo>
                  <a:lnTo>
                    <a:pt x="338" y="18"/>
                  </a:lnTo>
                  <a:lnTo>
                    <a:pt x="278" y="28"/>
                  </a:lnTo>
                  <a:lnTo>
                    <a:pt x="218" y="44"/>
                  </a:lnTo>
                  <a:lnTo>
                    <a:pt x="160" y="64"/>
                  </a:lnTo>
                  <a:lnTo>
                    <a:pt x="106" y="88"/>
                  </a:lnTo>
                  <a:lnTo>
                    <a:pt x="52" y="116"/>
                  </a:lnTo>
                  <a:lnTo>
                    <a:pt x="0" y="148"/>
                  </a:lnTo>
                  <a:lnTo>
                    <a:pt x="2" y="138"/>
                  </a:lnTo>
                  <a:close/>
                  <a:moveTo>
                    <a:pt x="464" y="8"/>
                  </a:moveTo>
                  <a:lnTo>
                    <a:pt x="464" y="0"/>
                  </a:lnTo>
                  <a:lnTo>
                    <a:pt x="514" y="0"/>
                  </a:lnTo>
                  <a:lnTo>
                    <a:pt x="560" y="4"/>
                  </a:lnTo>
                  <a:lnTo>
                    <a:pt x="608" y="12"/>
                  </a:lnTo>
                  <a:lnTo>
                    <a:pt x="654" y="20"/>
                  </a:lnTo>
                  <a:lnTo>
                    <a:pt x="698" y="32"/>
                  </a:lnTo>
                  <a:lnTo>
                    <a:pt x="742" y="46"/>
                  </a:lnTo>
                  <a:lnTo>
                    <a:pt x="786" y="62"/>
                  </a:lnTo>
                  <a:lnTo>
                    <a:pt x="828" y="80"/>
                  </a:lnTo>
                  <a:lnTo>
                    <a:pt x="828" y="90"/>
                  </a:lnTo>
                  <a:lnTo>
                    <a:pt x="786" y="72"/>
                  </a:lnTo>
                  <a:lnTo>
                    <a:pt x="742" y="54"/>
                  </a:lnTo>
                  <a:lnTo>
                    <a:pt x="698" y="40"/>
                  </a:lnTo>
                  <a:lnTo>
                    <a:pt x="654" y="28"/>
                  </a:lnTo>
                  <a:lnTo>
                    <a:pt x="608" y="20"/>
                  </a:lnTo>
                  <a:lnTo>
                    <a:pt x="560" y="14"/>
                  </a:lnTo>
                  <a:lnTo>
                    <a:pt x="514" y="8"/>
                  </a:lnTo>
                  <a:lnTo>
                    <a:pt x="464" y="8"/>
                  </a:lnTo>
                  <a:close/>
                  <a:moveTo>
                    <a:pt x="464" y="4"/>
                  </a:moveTo>
                  <a:lnTo>
                    <a:pt x="464" y="0"/>
                  </a:lnTo>
                  <a:lnTo>
                    <a:pt x="464" y="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4" name="Freeform 68"/>
            <p:cNvSpPr>
              <a:spLocks/>
            </p:cNvSpPr>
            <p:nvPr/>
          </p:nvSpPr>
          <p:spPr bwMode="auto">
            <a:xfrm>
              <a:off x="2448" y="946"/>
              <a:ext cx="464" cy="148"/>
            </a:xfrm>
            <a:custGeom>
              <a:avLst/>
              <a:gdLst>
                <a:gd name="T0" fmla="*/ 2 w 464"/>
                <a:gd name="T1" fmla="*/ 138 h 148"/>
                <a:gd name="T2" fmla="*/ 2 w 464"/>
                <a:gd name="T3" fmla="*/ 138 h 148"/>
                <a:gd name="T4" fmla="*/ 52 w 464"/>
                <a:gd name="T5" fmla="*/ 106 h 148"/>
                <a:gd name="T6" fmla="*/ 106 w 464"/>
                <a:gd name="T7" fmla="*/ 80 h 148"/>
                <a:gd name="T8" fmla="*/ 162 w 464"/>
                <a:gd name="T9" fmla="*/ 56 h 148"/>
                <a:gd name="T10" fmla="*/ 218 w 464"/>
                <a:gd name="T11" fmla="*/ 36 h 148"/>
                <a:gd name="T12" fmla="*/ 278 w 464"/>
                <a:gd name="T13" fmla="*/ 20 h 148"/>
                <a:gd name="T14" fmla="*/ 338 w 464"/>
                <a:gd name="T15" fmla="*/ 8 h 148"/>
                <a:gd name="T16" fmla="*/ 402 w 464"/>
                <a:gd name="T17" fmla="*/ 2 h 148"/>
                <a:gd name="T18" fmla="*/ 464 w 464"/>
                <a:gd name="T19" fmla="*/ 0 h 148"/>
                <a:gd name="T20" fmla="*/ 464 w 464"/>
                <a:gd name="T21" fmla="*/ 8 h 148"/>
                <a:gd name="T22" fmla="*/ 464 w 464"/>
                <a:gd name="T23" fmla="*/ 8 h 148"/>
                <a:gd name="T24" fmla="*/ 402 w 464"/>
                <a:gd name="T25" fmla="*/ 10 h 148"/>
                <a:gd name="T26" fmla="*/ 338 w 464"/>
                <a:gd name="T27" fmla="*/ 18 h 148"/>
                <a:gd name="T28" fmla="*/ 278 w 464"/>
                <a:gd name="T29" fmla="*/ 28 h 148"/>
                <a:gd name="T30" fmla="*/ 218 w 464"/>
                <a:gd name="T31" fmla="*/ 44 h 148"/>
                <a:gd name="T32" fmla="*/ 160 w 464"/>
                <a:gd name="T33" fmla="*/ 64 h 148"/>
                <a:gd name="T34" fmla="*/ 106 w 464"/>
                <a:gd name="T35" fmla="*/ 88 h 148"/>
                <a:gd name="T36" fmla="*/ 52 w 464"/>
                <a:gd name="T37" fmla="*/ 116 h 148"/>
                <a:gd name="T38" fmla="*/ 0 w 464"/>
                <a:gd name="T39" fmla="*/ 148 h 148"/>
                <a:gd name="T40" fmla="*/ 2 w 464"/>
                <a:gd name="T41" fmla="*/ 138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 h="148">
                  <a:moveTo>
                    <a:pt x="2" y="138"/>
                  </a:moveTo>
                  <a:lnTo>
                    <a:pt x="2" y="138"/>
                  </a:lnTo>
                  <a:lnTo>
                    <a:pt x="52" y="106"/>
                  </a:lnTo>
                  <a:lnTo>
                    <a:pt x="106" y="80"/>
                  </a:lnTo>
                  <a:lnTo>
                    <a:pt x="162" y="56"/>
                  </a:lnTo>
                  <a:lnTo>
                    <a:pt x="218" y="36"/>
                  </a:lnTo>
                  <a:lnTo>
                    <a:pt x="278" y="20"/>
                  </a:lnTo>
                  <a:lnTo>
                    <a:pt x="338" y="8"/>
                  </a:lnTo>
                  <a:lnTo>
                    <a:pt x="402" y="2"/>
                  </a:lnTo>
                  <a:lnTo>
                    <a:pt x="464" y="0"/>
                  </a:lnTo>
                  <a:lnTo>
                    <a:pt x="464" y="8"/>
                  </a:lnTo>
                  <a:lnTo>
                    <a:pt x="402" y="10"/>
                  </a:lnTo>
                  <a:lnTo>
                    <a:pt x="338" y="18"/>
                  </a:lnTo>
                  <a:lnTo>
                    <a:pt x="278" y="28"/>
                  </a:lnTo>
                  <a:lnTo>
                    <a:pt x="218" y="44"/>
                  </a:lnTo>
                  <a:lnTo>
                    <a:pt x="160" y="64"/>
                  </a:lnTo>
                  <a:lnTo>
                    <a:pt x="106" y="88"/>
                  </a:lnTo>
                  <a:lnTo>
                    <a:pt x="52" y="116"/>
                  </a:lnTo>
                  <a:lnTo>
                    <a:pt x="0" y="148"/>
                  </a:lnTo>
                  <a:lnTo>
                    <a:pt x="2"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5" name="Freeform 69"/>
            <p:cNvSpPr>
              <a:spLocks/>
            </p:cNvSpPr>
            <p:nvPr/>
          </p:nvSpPr>
          <p:spPr bwMode="auto">
            <a:xfrm>
              <a:off x="2912" y="946"/>
              <a:ext cx="364" cy="90"/>
            </a:xfrm>
            <a:custGeom>
              <a:avLst/>
              <a:gdLst>
                <a:gd name="T0" fmla="*/ 0 w 364"/>
                <a:gd name="T1" fmla="*/ 8 h 90"/>
                <a:gd name="T2" fmla="*/ 0 w 364"/>
                <a:gd name="T3" fmla="*/ 0 h 90"/>
                <a:gd name="T4" fmla="*/ 0 w 364"/>
                <a:gd name="T5" fmla="*/ 0 h 90"/>
                <a:gd name="T6" fmla="*/ 50 w 364"/>
                <a:gd name="T7" fmla="*/ 0 h 90"/>
                <a:gd name="T8" fmla="*/ 96 w 364"/>
                <a:gd name="T9" fmla="*/ 4 h 90"/>
                <a:gd name="T10" fmla="*/ 144 w 364"/>
                <a:gd name="T11" fmla="*/ 12 h 90"/>
                <a:gd name="T12" fmla="*/ 190 w 364"/>
                <a:gd name="T13" fmla="*/ 20 h 90"/>
                <a:gd name="T14" fmla="*/ 234 w 364"/>
                <a:gd name="T15" fmla="*/ 32 h 90"/>
                <a:gd name="T16" fmla="*/ 278 w 364"/>
                <a:gd name="T17" fmla="*/ 46 h 90"/>
                <a:gd name="T18" fmla="*/ 322 w 364"/>
                <a:gd name="T19" fmla="*/ 62 h 90"/>
                <a:gd name="T20" fmla="*/ 364 w 364"/>
                <a:gd name="T21" fmla="*/ 80 h 90"/>
                <a:gd name="T22" fmla="*/ 364 w 364"/>
                <a:gd name="T23" fmla="*/ 90 h 90"/>
                <a:gd name="T24" fmla="*/ 364 w 364"/>
                <a:gd name="T25" fmla="*/ 90 h 90"/>
                <a:gd name="T26" fmla="*/ 322 w 364"/>
                <a:gd name="T27" fmla="*/ 72 h 90"/>
                <a:gd name="T28" fmla="*/ 278 w 364"/>
                <a:gd name="T29" fmla="*/ 54 h 90"/>
                <a:gd name="T30" fmla="*/ 234 w 364"/>
                <a:gd name="T31" fmla="*/ 40 h 90"/>
                <a:gd name="T32" fmla="*/ 190 w 364"/>
                <a:gd name="T33" fmla="*/ 28 h 90"/>
                <a:gd name="T34" fmla="*/ 144 w 364"/>
                <a:gd name="T35" fmla="*/ 20 h 90"/>
                <a:gd name="T36" fmla="*/ 96 w 364"/>
                <a:gd name="T37" fmla="*/ 14 h 90"/>
                <a:gd name="T38" fmla="*/ 50 w 364"/>
                <a:gd name="T39" fmla="*/ 8 h 90"/>
                <a:gd name="T40" fmla="*/ 0 w 364"/>
                <a:gd name="T41" fmla="*/ 8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4" h="90">
                  <a:moveTo>
                    <a:pt x="0" y="8"/>
                  </a:moveTo>
                  <a:lnTo>
                    <a:pt x="0" y="0"/>
                  </a:lnTo>
                  <a:lnTo>
                    <a:pt x="50" y="0"/>
                  </a:lnTo>
                  <a:lnTo>
                    <a:pt x="96" y="4"/>
                  </a:lnTo>
                  <a:lnTo>
                    <a:pt x="144" y="12"/>
                  </a:lnTo>
                  <a:lnTo>
                    <a:pt x="190" y="20"/>
                  </a:lnTo>
                  <a:lnTo>
                    <a:pt x="234" y="32"/>
                  </a:lnTo>
                  <a:lnTo>
                    <a:pt x="278" y="46"/>
                  </a:lnTo>
                  <a:lnTo>
                    <a:pt x="322" y="62"/>
                  </a:lnTo>
                  <a:lnTo>
                    <a:pt x="364" y="80"/>
                  </a:lnTo>
                  <a:lnTo>
                    <a:pt x="364" y="90"/>
                  </a:lnTo>
                  <a:lnTo>
                    <a:pt x="322" y="72"/>
                  </a:lnTo>
                  <a:lnTo>
                    <a:pt x="278" y="54"/>
                  </a:lnTo>
                  <a:lnTo>
                    <a:pt x="234" y="40"/>
                  </a:lnTo>
                  <a:lnTo>
                    <a:pt x="190" y="28"/>
                  </a:lnTo>
                  <a:lnTo>
                    <a:pt x="144" y="20"/>
                  </a:lnTo>
                  <a:lnTo>
                    <a:pt x="96" y="14"/>
                  </a:lnTo>
                  <a:lnTo>
                    <a:pt x="50"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6" name="Freeform 70"/>
            <p:cNvSpPr>
              <a:spLocks/>
            </p:cNvSpPr>
            <p:nvPr/>
          </p:nvSpPr>
          <p:spPr bwMode="auto">
            <a:xfrm>
              <a:off x="1598" y="1918"/>
              <a:ext cx="1108" cy="1466"/>
            </a:xfrm>
            <a:custGeom>
              <a:avLst/>
              <a:gdLst>
                <a:gd name="T0" fmla="*/ 364 w 1108"/>
                <a:gd name="T1" fmla="*/ 1340 h 1466"/>
                <a:gd name="T2" fmla="*/ 512 w 1108"/>
                <a:gd name="T3" fmla="*/ 1280 h 1466"/>
                <a:gd name="T4" fmla="*/ 144 w 1108"/>
                <a:gd name="T5" fmla="*/ 362 h 1466"/>
                <a:gd name="T6" fmla="*/ 0 w 1108"/>
                <a:gd name="T7" fmla="*/ 420 h 1466"/>
                <a:gd name="T8" fmla="*/ 0 w 1108"/>
                <a:gd name="T9" fmla="*/ 420 h 1466"/>
                <a:gd name="T10" fmla="*/ 16 w 1108"/>
                <a:gd name="T11" fmla="*/ 366 h 1466"/>
                <a:gd name="T12" fmla="*/ 36 w 1108"/>
                <a:gd name="T13" fmla="*/ 312 h 1466"/>
                <a:gd name="T14" fmla="*/ 60 w 1108"/>
                <a:gd name="T15" fmla="*/ 260 h 1466"/>
                <a:gd name="T16" fmla="*/ 86 w 1108"/>
                <a:gd name="T17" fmla="*/ 210 h 1466"/>
                <a:gd name="T18" fmla="*/ 246 w 1108"/>
                <a:gd name="T19" fmla="*/ 324 h 1466"/>
                <a:gd name="T20" fmla="*/ 474 w 1108"/>
                <a:gd name="T21" fmla="*/ 0 h 1466"/>
                <a:gd name="T22" fmla="*/ 474 w 1108"/>
                <a:gd name="T23" fmla="*/ 0 h 1466"/>
                <a:gd name="T24" fmla="*/ 484 w 1108"/>
                <a:gd name="T25" fmla="*/ 54 h 1466"/>
                <a:gd name="T26" fmla="*/ 498 w 1108"/>
                <a:gd name="T27" fmla="*/ 106 h 1466"/>
                <a:gd name="T28" fmla="*/ 514 w 1108"/>
                <a:gd name="T29" fmla="*/ 158 h 1466"/>
                <a:gd name="T30" fmla="*/ 532 w 1108"/>
                <a:gd name="T31" fmla="*/ 208 h 1466"/>
                <a:gd name="T32" fmla="*/ 556 w 1108"/>
                <a:gd name="T33" fmla="*/ 258 h 1466"/>
                <a:gd name="T34" fmla="*/ 580 w 1108"/>
                <a:gd name="T35" fmla="*/ 304 h 1466"/>
                <a:gd name="T36" fmla="*/ 610 w 1108"/>
                <a:gd name="T37" fmla="*/ 350 h 1466"/>
                <a:gd name="T38" fmla="*/ 640 w 1108"/>
                <a:gd name="T39" fmla="*/ 392 h 1466"/>
                <a:gd name="T40" fmla="*/ 674 w 1108"/>
                <a:gd name="T41" fmla="*/ 434 h 1466"/>
                <a:gd name="T42" fmla="*/ 710 w 1108"/>
                <a:gd name="T43" fmla="*/ 472 h 1466"/>
                <a:gd name="T44" fmla="*/ 748 w 1108"/>
                <a:gd name="T45" fmla="*/ 508 h 1466"/>
                <a:gd name="T46" fmla="*/ 788 w 1108"/>
                <a:gd name="T47" fmla="*/ 544 h 1466"/>
                <a:gd name="T48" fmla="*/ 830 w 1108"/>
                <a:gd name="T49" fmla="*/ 574 h 1466"/>
                <a:gd name="T50" fmla="*/ 876 w 1108"/>
                <a:gd name="T51" fmla="*/ 604 h 1466"/>
                <a:gd name="T52" fmla="*/ 922 w 1108"/>
                <a:gd name="T53" fmla="*/ 630 h 1466"/>
                <a:gd name="T54" fmla="*/ 970 w 1108"/>
                <a:gd name="T55" fmla="*/ 654 h 1466"/>
                <a:gd name="T56" fmla="*/ 970 w 1108"/>
                <a:gd name="T57" fmla="*/ 654 h 1466"/>
                <a:gd name="T58" fmla="*/ 974 w 1108"/>
                <a:gd name="T59" fmla="*/ 714 h 1466"/>
                <a:gd name="T60" fmla="*/ 982 w 1108"/>
                <a:gd name="T61" fmla="*/ 772 h 1466"/>
                <a:gd name="T62" fmla="*/ 994 w 1108"/>
                <a:gd name="T63" fmla="*/ 830 h 1466"/>
                <a:gd name="T64" fmla="*/ 1010 w 1108"/>
                <a:gd name="T65" fmla="*/ 886 h 1466"/>
                <a:gd name="T66" fmla="*/ 1028 w 1108"/>
                <a:gd name="T67" fmla="*/ 942 h 1466"/>
                <a:gd name="T68" fmla="*/ 1052 w 1108"/>
                <a:gd name="T69" fmla="*/ 994 h 1466"/>
                <a:gd name="T70" fmla="*/ 1078 w 1108"/>
                <a:gd name="T71" fmla="*/ 1044 h 1466"/>
                <a:gd name="T72" fmla="*/ 1108 w 1108"/>
                <a:gd name="T73" fmla="*/ 1094 h 1466"/>
                <a:gd name="T74" fmla="*/ 708 w 1108"/>
                <a:gd name="T75" fmla="*/ 1112 h 1466"/>
                <a:gd name="T76" fmla="*/ 724 w 1108"/>
                <a:gd name="T77" fmla="*/ 1466 h 1466"/>
                <a:gd name="T78" fmla="*/ 724 w 1108"/>
                <a:gd name="T79" fmla="*/ 1466 h 1466"/>
                <a:gd name="T80" fmla="*/ 674 w 1108"/>
                <a:gd name="T81" fmla="*/ 1460 h 1466"/>
                <a:gd name="T82" fmla="*/ 626 w 1108"/>
                <a:gd name="T83" fmla="*/ 1450 h 1466"/>
                <a:gd name="T84" fmla="*/ 580 w 1108"/>
                <a:gd name="T85" fmla="*/ 1438 h 1466"/>
                <a:gd name="T86" fmla="*/ 534 w 1108"/>
                <a:gd name="T87" fmla="*/ 1422 h 1466"/>
                <a:gd name="T88" fmla="*/ 490 w 1108"/>
                <a:gd name="T89" fmla="*/ 1406 h 1466"/>
                <a:gd name="T90" fmla="*/ 446 w 1108"/>
                <a:gd name="T91" fmla="*/ 1386 h 1466"/>
                <a:gd name="T92" fmla="*/ 404 w 1108"/>
                <a:gd name="T93" fmla="*/ 1364 h 1466"/>
                <a:gd name="T94" fmla="*/ 364 w 1108"/>
                <a:gd name="T95" fmla="*/ 1340 h 14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08" h="1466">
                  <a:moveTo>
                    <a:pt x="364" y="1340"/>
                  </a:moveTo>
                  <a:lnTo>
                    <a:pt x="512" y="1280"/>
                  </a:lnTo>
                  <a:lnTo>
                    <a:pt x="144" y="362"/>
                  </a:lnTo>
                  <a:lnTo>
                    <a:pt x="0" y="420"/>
                  </a:lnTo>
                  <a:lnTo>
                    <a:pt x="16" y="366"/>
                  </a:lnTo>
                  <a:lnTo>
                    <a:pt x="36" y="312"/>
                  </a:lnTo>
                  <a:lnTo>
                    <a:pt x="60" y="260"/>
                  </a:lnTo>
                  <a:lnTo>
                    <a:pt x="86" y="210"/>
                  </a:lnTo>
                  <a:lnTo>
                    <a:pt x="246" y="324"/>
                  </a:lnTo>
                  <a:lnTo>
                    <a:pt x="474" y="0"/>
                  </a:lnTo>
                  <a:lnTo>
                    <a:pt x="484" y="54"/>
                  </a:lnTo>
                  <a:lnTo>
                    <a:pt x="498" y="106"/>
                  </a:lnTo>
                  <a:lnTo>
                    <a:pt x="514" y="158"/>
                  </a:lnTo>
                  <a:lnTo>
                    <a:pt x="532" y="208"/>
                  </a:lnTo>
                  <a:lnTo>
                    <a:pt x="556" y="258"/>
                  </a:lnTo>
                  <a:lnTo>
                    <a:pt x="580" y="304"/>
                  </a:lnTo>
                  <a:lnTo>
                    <a:pt x="610" y="350"/>
                  </a:lnTo>
                  <a:lnTo>
                    <a:pt x="640" y="392"/>
                  </a:lnTo>
                  <a:lnTo>
                    <a:pt x="674" y="434"/>
                  </a:lnTo>
                  <a:lnTo>
                    <a:pt x="710" y="472"/>
                  </a:lnTo>
                  <a:lnTo>
                    <a:pt x="748" y="508"/>
                  </a:lnTo>
                  <a:lnTo>
                    <a:pt x="788" y="544"/>
                  </a:lnTo>
                  <a:lnTo>
                    <a:pt x="830" y="574"/>
                  </a:lnTo>
                  <a:lnTo>
                    <a:pt x="876" y="604"/>
                  </a:lnTo>
                  <a:lnTo>
                    <a:pt x="922" y="630"/>
                  </a:lnTo>
                  <a:lnTo>
                    <a:pt x="970" y="654"/>
                  </a:lnTo>
                  <a:lnTo>
                    <a:pt x="974" y="714"/>
                  </a:lnTo>
                  <a:lnTo>
                    <a:pt x="982" y="772"/>
                  </a:lnTo>
                  <a:lnTo>
                    <a:pt x="994" y="830"/>
                  </a:lnTo>
                  <a:lnTo>
                    <a:pt x="1010" y="886"/>
                  </a:lnTo>
                  <a:lnTo>
                    <a:pt x="1028" y="942"/>
                  </a:lnTo>
                  <a:lnTo>
                    <a:pt x="1052" y="994"/>
                  </a:lnTo>
                  <a:lnTo>
                    <a:pt x="1078" y="1044"/>
                  </a:lnTo>
                  <a:lnTo>
                    <a:pt x="1108" y="1094"/>
                  </a:lnTo>
                  <a:lnTo>
                    <a:pt x="708" y="1112"/>
                  </a:lnTo>
                  <a:lnTo>
                    <a:pt x="724" y="1466"/>
                  </a:lnTo>
                  <a:lnTo>
                    <a:pt x="674" y="1460"/>
                  </a:lnTo>
                  <a:lnTo>
                    <a:pt x="626" y="1450"/>
                  </a:lnTo>
                  <a:lnTo>
                    <a:pt x="580" y="1438"/>
                  </a:lnTo>
                  <a:lnTo>
                    <a:pt x="534" y="1422"/>
                  </a:lnTo>
                  <a:lnTo>
                    <a:pt x="490" y="1406"/>
                  </a:lnTo>
                  <a:lnTo>
                    <a:pt x="446" y="1386"/>
                  </a:lnTo>
                  <a:lnTo>
                    <a:pt x="404" y="1364"/>
                  </a:lnTo>
                  <a:lnTo>
                    <a:pt x="364" y="1340"/>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7" name="Freeform 71"/>
            <p:cNvSpPr>
              <a:spLocks/>
            </p:cNvSpPr>
            <p:nvPr/>
          </p:nvSpPr>
          <p:spPr bwMode="auto">
            <a:xfrm>
              <a:off x="1598" y="1918"/>
              <a:ext cx="1108" cy="1466"/>
            </a:xfrm>
            <a:custGeom>
              <a:avLst/>
              <a:gdLst>
                <a:gd name="T0" fmla="*/ 364 w 1108"/>
                <a:gd name="T1" fmla="*/ 1340 h 1466"/>
                <a:gd name="T2" fmla="*/ 512 w 1108"/>
                <a:gd name="T3" fmla="*/ 1280 h 1466"/>
                <a:gd name="T4" fmla="*/ 144 w 1108"/>
                <a:gd name="T5" fmla="*/ 362 h 1466"/>
                <a:gd name="T6" fmla="*/ 0 w 1108"/>
                <a:gd name="T7" fmla="*/ 420 h 1466"/>
                <a:gd name="T8" fmla="*/ 0 w 1108"/>
                <a:gd name="T9" fmla="*/ 420 h 1466"/>
                <a:gd name="T10" fmla="*/ 16 w 1108"/>
                <a:gd name="T11" fmla="*/ 366 h 1466"/>
                <a:gd name="T12" fmla="*/ 36 w 1108"/>
                <a:gd name="T13" fmla="*/ 312 h 1466"/>
                <a:gd name="T14" fmla="*/ 60 w 1108"/>
                <a:gd name="T15" fmla="*/ 260 h 1466"/>
                <a:gd name="T16" fmla="*/ 86 w 1108"/>
                <a:gd name="T17" fmla="*/ 210 h 1466"/>
                <a:gd name="T18" fmla="*/ 246 w 1108"/>
                <a:gd name="T19" fmla="*/ 324 h 1466"/>
                <a:gd name="T20" fmla="*/ 474 w 1108"/>
                <a:gd name="T21" fmla="*/ 0 h 1466"/>
                <a:gd name="T22" fmla="*/ 474 w 1108"/>
                <a:gd name="T23" fmla="*/ 0 h 1466"/>
                <a:gd name="T24" fmla="*/ 484 w 1108"/>
                <a:gd name="T25" fmla="*/ 54 h 1466"/>
                <a:gd name="T26" fmla="*/ 498 w 1108"/>
                <a:gd name="T27" fmla="*/ 106 h 1466"/>
                <a:gd name="T28" fmla="*/ 514 w 1108"/>
                <a:gd name="T29" fmla="*/ 158 h 1466"/>
                <a:gd name="T30" fmla="*/ 532 w 1108"/>
                <a:gd name="T31" fmla="*/ 208 h 1466"/>
                <a:gd name="T32" fmla="*/ 556 w 1108"/>
                <a:gd name="T33" fmla="*/ 258 h 1466"/>
                <a:gd name="T34" fmla="*/ 580 w 1108"/>
                <a:gd name="T35" fmla="*/ 304 h 1466"/>
                <a:gd name="T36" fmla="*/ 610 w 1108"/>
                <a:gd name="T37" fmla="*/ 350 h 1466"/>
                <a:gd name="T38" fmla="*/ 640 w 1108"/>
                <a:gd name="T39" fmla="*/ 392 h 1466"/>
                <a:gd name="T40" fmla="*/ 674 w 1108"/>
                <a:gd name="T41" fmla="*/ 434 h 1466"/>
                <a:gd name="T42" fmla="*/ 710 w 1108"/>
                <a:gd name="T43" fmla="*/ 472 h 1466"/>
                <a:gd name="T44" fmla="*/ 748 w 1108"/>
                <a:gd name="T45" fmla="*/ 508 h 1466"/>
                <a:gd name="T46" fmla="*/ 788 w 1108"/>
                <a:gd name="T47" fmla="*/ 544 h 1466"/>
                <a:gd name="T48" fmla="*/ 830 w 1108"/>
                <a:gd name="T49" fmla="*/ 574 h 1466"/>
                <a:gd name="T50" fmla="*/ 876 w 1108"/>
                <a:gd name="T51" fmla="*/ 604 h 1466"/>
                <a:gd name="T52" fmla="*/ 922 w 1108"/>
                <a:gd name="T53" fmla="*/ 630 h 1466"/>
                <a:gd name="T54" fmla="*/ 970 w 1108"/>
                <a:gd name="T55" fmla="*/ 654 h 1466"/>
                <a:gd name="T56" fmla="*/ 970 w 1108"/>
                <a:gd name="T57" fmla="*/ 654 h 1466"/>
                <a:gd name="T58" fmla="*/ 974 w 1108"/>
                <a:gd name="T59" fmla="*/ 714 h 1466"/>
                <a:gd name="T60" fmla="*/ 982 w 1108"/>
                <a:gd name="T61" fmla="*/ 772 h 1466"/>
                <a:gd name="T62" fmla="*/ 994 w 1108"/>
                <a:gd name="T63" fmla="*/ 830 h 1466"/>
                <a:gd name="T64" fmla="*/ 1010 w 1108"/>
                <a:gd name="T65" fmla="*/ 886 h 1466"/>
                <a:gd name="T66" fmla="*/ 1028 w 1108"/>
                <a:gd name="T67" fmla="*/ 942 h 1466"/>
                <a:gd name="T68" fmla="*/ 1052 w 1108"/>
                <a:gd name="T69" fmla="*/ 994 h 1466"/>
                <a:gd name="T70" fmla="*/ 1078 w 1108"/>
                <a:gd name="T71" fmla="*/ 1044 h 1466"/>
                <a:gd name="T72" fmla="*/ 1108 w 1108"/>
                <a:gd name="T73" fmla="*/ 1094 h 1466"/>
                <a:gd name="T74" fmla="*/ 708 w 1108"/>
                <a:gd name="T75" fmla="*/ 1112 h 1466"/>
                <a:gd name="T76" fmla="*/ 724 w 1108"/>
                <a:gd name="T77" fmla="*/ 1466 h 1466"/>
                <a:gd name="T78" fmla="*/ 724 w 1108"/>
                <a:gd name="T79" fmla="*/ 1466 h 1466"/>
                <a:gd name="T80" fmla="*/ 674 w 1108"/>
                <a:gd name="T81" fmla="*/ 1460 h 1466"/>
                <a:gd name="T82" fmla="*/ 626 w 1108"/>
                <a:gd name="T83" fmla="*/ 1450 h 1466"/>
                <a:gd name="T84" fmla="*/ 580 w 1108"/>
                <a:gd name="T85" fmla="*/ 1438 h 1466"/>
                <a:gd name="T86" fmla="*/ 534 w 1108"/>
                <a:gd name="T87" fmla="*/ 1422 h 1466"/>
                <a:gd name="T88" fmla="*/ 490 w 1108"/>
                <a:gd name="T89" fmla="*/ 1406 h 1466"/>
                <a:gd name="T90" fmla="*/ 446 w 1108"/>
                <a:gd name="T91" fmla="*/ 1386 h 1466"/>
                <a:gd name="T92" fmla="*/ 404 w 1108"/>
                <a:gd name="T93" fmla="*/ 1364 h 1466"/>
                <a:gd name="T94" fmla="*/ 364 w 1108"/>
                <a:gd name="T95" fmla="*/ 1340 h 14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08" h="1466">
                  <a:moveTo>
                    <a:pt x="364" y="1340"/>
                  </a:moveTo>
                  <a:lnTo>
                    <a:pt x="512" y="1280"/>
                  </a:lnTo>
                  <a:lnTo>
                    <a:pt x="144" y="362"/>
                  </a:lnTo>
                  <a:lnTo>
                    <a:pt x="0" y="420"/>
                  </a:lnTo>
                  <a:lnTo>
                    <a:pt x="16" y="366"/>
                  </a:lnTo>
                  <a:lnTo>
                    <a:pt x="36" y="312"/>
                  </a:lnTo>
                  <a:lnTo>
                    <a:pt x="60" y="260"/>
                  </a:lnTo>
                  <a:lnTo>
                    <a:pt x="86" y="210"/>
                  </a:lnTo>
                  <a:lnTo>
                    <a:pt x="246" y="324"/>
                  </a:lnTo>
                  <a:lnTo>
                    <a:pt x="474" y="0"/>
                  </a:lnTo>
                  <a:lnTo>
                    <a:pt x="484" y="54"/>
                  </a:lnTo>
                  <a:lnTo>
                    <a:pt x="498" y="106"/>
                  </a:lnTo>
                  <a:lnTo>
                    <a:pt x="514" y="158"/>
                  </a:lnTo>
                  <a:lnTo>
                    <a:pt x="532" y="208"/>
                  </a:lnTo>
                  <a:lnTo>
                    <a:pt x="556" y="258"/>
                  </a:lnTo>
                  <a:lnTo>
                    <a:pt x="580" y="304"/>
                  </a:lnTo>
                  <a:lnTo>
                    <a:pt x="610" y="350"/>
                  </a:lnTo>
                  <a:lnTo>
                    <a:pt x="640" y="392"/>
                  </a:lnTo>
                  <a:lnTo>
                    <a:pt x="674" y="434"/>
                  </a:lnTo>
                  <a:lnTo>
                    <a:pt x="710" y="472"/>
                  </a:lnTo>
                  <a:lnTo>
                    <a:pt x="748" y="508"/>
                  </a:lnTo>
                  <a:lnTo>
                    <a:pt x="788" y="544"/>
                  </a:lnTo>
                  <a:lnTo>
                    <a:pt x="830" y="574"/>
                  </a:lnTo>
                  <a:lnTo>
                    <a:pt x="876" y="604"/>
                  </a:lnTo>
                  <a:lnTo>
                    <a:pt x="922" y="630"/>
                  </a:lnTo>
                  <a:lnTo>
                    <a:pt x="970" y="654"/>
                  </a:lnTo>
                  <a:lnTo>
                    <a:pt x="974" y="714"/>
                  </a:lnTo>
                  <a:lnTo>
                    <a:pt x="982" y="772"/>
                  </a:lnTo>
                  <a:lnTo>
                    <a:pt x="994" y="830"/>
                  </a:lnTo>
                  <a:lnTo>
                    <a:pt x="1010" y="886"/>
                  </a:lnTo>
                  <a:lnTo>
                    <a:pt x="1028" y="942"/>
                  </a:lnTo>
                  <a:lnTo>
                    <a:pt x="1052" y="994"/>
                  </a:lnTo>
                  <a:lnTo>
                    <a:pt x="1078" y="1044"/>
                  </a:lnTo>
                  <a:lnTo>
                    <a:pt x="1108" y="1094"/>
                  </a:lnTo>
                  <a:lnTo>
                    <a:pt x="708" y="1112"/>
                  </a:lnTo>
                  <a:lnTo>
                    <a:pt x="724" y="1466"/>
                  </a:lnTo>
                  <a:lnTo>
                    <a:pt x="674" y="1460"/>
                  </a:lnTo>
                  <a:lnTo>
                    <a:pt x="626" y="1450"/>
                  </a:lnTo>
                  <a:lnTo>
                    <a:pt x="580" y="1438"/>
                  </a:lnTo>
                  <a:lnTo>
                    <a:pt x="534" y="1422"/>
                  </a:lnTo>
                  <a:lnTo>
                    <a:pt x="490" y="1406"/>
                  </a:lnTo>
                  <a:lnTo>
                    <a:pt x="446" y="1386"/>
                  </a:lnTo>
                  <a:lnTo>
                    <a:pt x="404" y="1364"/>
                  </a:lnTo>
                  <a:lnTo>
                    <a:pt x="364" y="1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8" name="Freeform 72"/>
            <p:cNvSpPr>
              <a:spLocks/>
            </p:cNvSpPr>
            <p:nvPr/>
          </p:nvSpPr>
          <p:spPr bwMode="auto">
            <a:xfrm>
              <a:off x="2306" y="3012"/>
              <a:ext cx="602" cy="378"/>
            </a:xfrm>
            <a:custGeom>
              <a:avLst/>
              <a:gdLst>
                <a:gd name="T0" fmla="*/ 16 w 602"/>
                <a:gd name="T1" fmla="*/ 372 h 378"/>
                <a:gd name="T2" fmla="*/ 0 w 602"/>
                <a:gd name="T3" fmla="*/ 18 h 378"/>
                <a:gd name="T4" fmla="*/ 400 w 602"/>
                <a:gd name="T5" fmla="*/ 0 h 378"/>
                <a:gd name="T6" fmla="*/ 400 w 602"/>
                <a:gd name="T7" fmla="*/ 0 h 378"/>
                <a:gd name="T8" fmla="*/ 420 w 602"/>
                <a:gd name="T9" fmla="*/ 30 h 378"/>
                <a:gd name="T10" fmla="*/ 444 w 602"/>
                <a:gd name="T11" fmla="*/ 60 h 378"/>
                <a:gd name="T12" fmla="*/ 466 w 602"/>
                <a:gd name="T13" fmla="*/ 88 h 378"/>
                <a:gd name="T14" fmla="*/ 492 w 602"/>
                <a:gd name="T15" fmla="*/ 116 h 378"/>
                <a:gd name="T16" fmla="*/ 518 w 602"/>
                <a:gd name="T17" fmla="*/ 144 h 378"/>
                <a:gd name="T18" fmla="*/ 544 w 602"/>
                <a:gd name="T19" fmla="*/ 168 h 378"/>
                <a:gd name="T20" fmla="*/ 574 w 602"/>
                <a:gd name="T21" fmla="*/ 192 h 378"/>
                <a:gd name="T22" fmla="*/ 602 w 602"/>
                <a:gd name="T23" fmla="*/ 216 h 378"/>
                <a:gd name="T24" fmla="*/ 602 w 602"/>
                <a:gd name="T25" fmla="*/ 216 h 378"/>
                <a:gd name="T26" fmla="*/ 576 w 602"/>
                <a:gd name="T27" fmla="*/ 234 h 378"/>
                <a:gd name="T28" fmla="*/ 548 w 602"/>
                <a:gd name="T29" fmla="*/ 252 h 378"/>
                <a:gd name="T30" fmla="*/ 522 w 602"/>
                <a:gd name="T31" fmla="*/ 268 h 378"/>
                <a:gd name="T32" fmla="*/ 492 w 602"/>
                <a:gd name="T33" fmla="*/ 284 h 378"/>
                <a:gd name="T34" fmla="*/ 464 w 602"/>
                <a:gd name="T35" fmla="*/ 298 h 378"/>
                <a:gd name="T36" fmla="*/ 434 w 602"/>
                <a:gd name="T37" fmla="*/ 312 h 378"/>
                <a:gd name="T38" fmla="*/ 404 w 602"/>
                <a:gd name="T39" fmla="*/ 324 h 378"/>
                <a:gd name="T40" fmla="*/ 372 w 602"/>
                <a:gd name="T41" fmla="*/ 334 h 378"/>
                <a:gd name="T42" fmla="*/ 340 w 602"/>
                <a:gd name="T43" fmla="*/ 344 h 378"/>
                <a:gd name="T44" fmla="*/ 308 w 602"/>
                <a:gd name="T45" fmla="*/ 352 h 378"/>
                <a:gd name="T46" fmla="*/ 276 w 602"/>
                <a:gd name="T47" fmla="*/ 360 h 378"/>
                <a:gd name="T48" fmla="*/ 244 w 602"/>
                <a:gd name="T49" fmla="*/ 366 h 378"/>
                <a:gd name="T50" fmla="*/ 210 w 602"/>
                <a:gd name="T51" fmla="*/ 370 h 378"/>
                <a:gd name="T52" fmla="*/ 176 w 602"/>
                <a:gd name="T53" fmla="*/ 374 h 378"/>
                <a:gd name="T54" fmla="*/ 142 w 602"/>
                <a:gd name="T55" fmla="*/ 376 h 378"/>
                <a:gd name="T56" fmla="*/ 108 w 602"/>
                <a:gd name="T57" fmla="*/ 378 h 378"/>
                <a:gd name="T58" fmla="*/ 108 w 602"/>
                <a:gd name="T59" fmla="*/ 378 h 378"/>
                <a:gd name="T60" fmla="*/ 60 w 602"/>
                <a:gd name="T61" fmla="*/ 376 h 378"/>
                <a:gd name="T62" fmla="*/ 16 w 602"/>
                <a:gd name="T63" fmla="*/ 372 h 3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378">
                  <a:moveTo>
                    <a:pt x="16" y="372"/>
                  </a:moveTo>
                  <a:lnTo>
                    <a:pt x="0" y="18"/>
                  </a:lnTo>
                  <a:lnTo>
                    <a:pt x="400" y="0"/>
                  </a:lnTo>
                  <a:lnTo>
                    <a:pt x="420" y="30"/>
                  </a:lnTo>
                  <a:lnTo>
                    <a:pt x="444" y="60"/>
                  </a:lnTo>
                  <a:lnTo>
                    <a:pt x="466" y="88"/>
                  </a:lnTo>
                  <a:lnTo>
                    <a:pt x="492" y="116"/>
                  </a:lnTo>
                  <a:lnTo>
                    <a:pt x="518" y="144"/>
                  </a:lnTo>
                  <a:lnTo>
                    <a:pt x="544" y="168"/>
                  </a:lnTo>
                  <a:lnTo>
                    <a:pt x="574" y="192"/>
                  </a:lnTo>
                  <a:lnTo>
                    <a:pt x="602" y="216"/>
                  </a:lnTo>
                  <a:lnTo>
                    <a:pt x="576" y="234"/>
                  </a:lnTo>
                  <a:lnTo>
                    <a:pt x="548" y="252"/>
                  </a:lnTo>
                  <a:lnTo>
                    <a:pt x="522" y="268"/>
                  </a:lnTo>
                  <a:lnTo>
                    <a:pt x="492" y="284"/>
                  </a:lnTo>
                  <a:lnTo>
                    <a:pt x="464" y="298"/>
                  </a:lnTo>
                  <a:lnTo>
                    <a:pt x="434" y="312"/>
                  </a:lnTo>
                  <a:lnTo>
                    <a:pt x="404" y="324"/>
                  </a:lnTo>
                  <a:lnTo>
                    <a:pt x="372" y="334"/>
                  </a:lnTo>
                  <a:lnTo>
                    <a:pt x="340" y="344"/>
                  </a:lnTo>
                  <a:lnTo>
                    <a:pt x="308" y="352"/>
                  </a:lnTo>
                  <a:lnTo>
                    <a:pt x="276" y="360"/>
                  </a:lnTo>
                  <a:lnTo>
                    <a:pt x="244" y="366"/>
                  </a:lnTo>
                  <a:lnTo>
                    <a:pt x="210" y="370"/>
                  </a:lnTo>
                  <a:lnTo>
                    <a:pt x="176" y="374"/>
                  </a:lnTo>
                  <a:lnTo>
                    <a:pt x="142" y="376"/>
                  </a:lnTo>
                  <a:lnTo>
                    <a:pt x="108" y="378"/>
                  </a:lnTo>
                  <a:lnTo>
                    <a:pt x="60" y="376"/>
                  </a:lnTo>
                  <a:lnTo>
                    <a:pt x="16" y="372"/>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9" name="Freeform 73"/>
            <p:cNvSpPr>
              <a:spLocks/>
            </p:cNvSpPr>
            <p:nvPr/>
          </p:nvSpPr>
          <p:spPr bwMode="auto">
            <a:xfrm>
              <a:off x="2306" y="3012"/>
              <a:ext cx="602" cy="378"/>
            </a:xfrm>
            <a:custGeom>
              <a:avLst/>
              <a:gdLst>
                <a:gd name="T0" fmla="*/ 16 w 602"/>
                <a:gd name="T1" fmla="*/ 372 h 378"/>
                <a:gd name="T2" fmla="*/ 0 w 602"/>
                <a:gd name="T3" fmla="*/ 18 h 378"/>
                <a:gd name="T4" fmla="*/ 400 w 602"/>
                <a:gd name="T5" fmla="*/ 0 h 378"/>
                <a:gd name="T6" fmla="*/ 400 w 602"/>
                <a:gd name="T7" fmla="*/ 0 h 378"/>
                <a:gd name="T8" fmla="*/ 420 w 602"/>
                <a:gd name="T9" fmla="*/ 30 h 378"/>
                <a:gd name="T10" fmla="*/ 444 w 602"/>
                <a:gd name="T11" fmla="*/ 60 h 378"/>
                <a:gd name="T12" fmla="*/ 466 w 602"/>
                <a:gd name="T13" fmla="*/ 88 h 378"/>
                <a:gd name="T14" fmla="*/ 492 w 602"/>
                <a:gd name="T15" fmla="*/ 116 h 378"/>
                <a:gd name="T16" fmla="*/ 518 w 602"/>
                <a:gd name="T17" fmla="*/ 144 h 378"/>
                <a:gd name="T18" fmla="*/ 544 w 602"/>
                <a:gd name="T19" fmla="*/ 168 h 378"/>
                <a:gd name="T20" fmla="*/ 574 w 602"/>
                <a:gd name="T21" fmla="*/ 192 h 378"/>
                <a:gd name="T22" fmla="*/ 602 w 602"/>
                <a:gd name="T23" fmla="*/ 216 h 378"/>
                <a:gd name="T24" fmla="*/ 602 w 602"/>
                <a:gd name="T25" fmla="*/ 216 h 378"/>
                <a:gd name="T26" fmla="*/ 576 w 602"/>
                <a:gd name="T27" fmla="*/ 234 h 378"/>
                <a:gd name="T28" fmla="*/ 548 w 602"/>
                <a:gd name="T29" fmla="*/ 252 h 378"/>
                <a:gd name="T30" fmla="*/ 522 w 602"/>
                <a:gd name="T31" fmla="*/ 268 h 378"/>
                <a:gd name="T32" fmla="*/ 492 w 602"/>
                <a:gd name="T33" fmla="*/ 284 h 378"/>
                <a:gd name="T34" fmla="*/ 464 w 602"/>
                <a:gd name="T35" fmla="*/ 298 h 378"/>
                <a:gd name="T36" fmla="*/ 434 w 602"/>
                <a:gd name="T37" fmla="*/ 312 h 378"/>
                <a:gd name="T38" fmla="*/ 404 w 602"/>
                <a:gd name="T39" fmla="*/ 324 h 378"/>
                <a:gd name="T40" fmla="*/ 372 w 602"/>
                <a:gd name="T41" fmla="*/ 334 h 378"/>
                <a:gd name="T42" fmla="*/ 340 w 602"/>
                <a:gd name="T43" fmla="*/ 344 h 378"/>
                <a:gd name="T44" fmla="*/ 308 w 602"/>
                <a:gd name="T45" fmla="*/ 352 h 378"/>
                <a:gd name="T46" fmla="*/ 276 w 602"/>
                <a:gd name="T47" fmla="*/ 360 h 378"/>
                <a:gd name="T48" fmla="*/ 244 w 602"/>
                <a:gd name="T49" fmla="*/ 366 h 378"/>
                <a:gd name="T50" fmla="*/ 210 w 602"/>
                <a:gd name="T51" fmla="*/ 370 h 378"/>
                <a:gd name="T52" fmla="*/ 176 w 602"/>
                <a:gd name="T53" fmla="*/ 374 h 378"/>
                <a:gd name="T54" fmla="*/ 142 w 602"/>
                <a:gd name="T55" fmla="*/ 376 h 378"/>
                <a:gd name="T56" fmla="*/ 108 w 602"/>
                <a:gd name="T57" fmla="*/ 378 h 378"/>
                <a:gd name="T58" fmla="*/ 108 w 602"/>
                <a:gd name="T59" fmla="*/ 378 h 378"/>
                <a:gd name="T60" fmla="*/ 60 w 602"/>
                <a:gd name="T61" fmla="*/ 376 h 378"/>
                <a:gd name="T62" fmla="*/ 16 w 602"/>
                <a:gd name="T63" fmla="*/ 372 h 3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378">
                  <a:moveTo>
                    <a:pt x="16" y="372"/>
                  </a:moveTo>
                  <a:lnTo>
                    <a:pt x="0" y="18"/>
                  </a:lnTo>
                  <a:lnTo>
                    <a:pt x="400" y="0"/>
                  </a:lnTo>
                  <a:lnTo>
                    <a:pt x="420" y="30"/>
                  </a:lnTo>
                  <a:lnTo>
                    <a:pt x="444" y="60"/>
                  </a:lnTo>
                  <a:lnTo>
                    <a:pt x="466" y="88"/>
                  </a:lnTo>
                  <a:lnTo>
                    <a:pt x="492" y="116"/>
                  </a:lnTo>
                  <a:lnTo>
                    <a:pt x="518" y="144"/>
                  </a:lnTo>
                  <a:lnTo>
                    <a:pt x="544" y="168"/>
                  </a:lnTo>
                  <a:lnTo>
                    <a:pt x="574" y="192"/>
                  </a:lnTo>
                  <a:lnTo>
                    <a:pt x="602" y="216"/>
                  </a:lnTo>
                  <a:lnTo>
                    <a:pt x="576" y="234"/>
                  </a:lnTo>
                  <a:lnTo>
                    <a:pt x="548" y="252"/>
                  </a:lnTo>
                  <a:lnTo>
                    <a:pt x="522" y="268"/>
                  </a:lnTo>
                  <a:lnTo>
                    <a:pt x="492" y="284"/>
                  </a:lnTo>
                  <a:lnTo>
                    <a:pt x="464" y="298"/>
                  </a:lnTo>
                  <a:lnTo>
                    <a:pt x="434" y="312"/>
                  </a:lnTo>
                  <a:lnTo>
                    <a:pt x="404" y="324"/>
                  </a:lnTo>
                  <a:lnTo>
                    <a:pt x="372" y="334"/>
                  </a:lnTo>
                  <a:lnTo>
                    <a:pt x="340" y="344"/>
                  </a:lnTo>
                  <a:lnTo>
                    <a:pt x="308" y="352"/>
                  </a:lnTo>
                  <a:lnTo>
                    <a:pt x="276" y="360"/>
                  </a:lnTo>
                  <a:lnTo>
                    <a:pt x="244" y="366"/>
                  </a:lnTo>
                  <a:lnTo>
                    <a:pt x="210" y="370"/>
                  </a:lnTo>
                  <a:lnTo>
                    <a:pt x="176" y="374"/>
                  </a:lnTo>
                  <a:lnTo>
                    <a:pt x="142" y="376"/>
                  </a:lnTo>
                  <a:lnTo>
                    <a:pt x="108" y="378"/>
                  </a:lnTo>
                  <a:lnTo>
                    <a:pt x="60" y="376"/>
                  </a:lnTo>
                  <a:lnTo>
                    <a:pt x="16" y="3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Freeform 74"/>
            <p:cNvSpPr>
              <a:spLocks/>
            </p:cNvSpPr>
            <p:nvPr/>
          </p:nvSpPr>
          <p:spPr bwMode="auto">
            <a:xfrm>
              <a:off x="1572" y="2280"/>
              <a:ext cx="538" cy="978"/>
            </a:xfrm>
            <a:custGeom>
              <a:avLst/>
              <a:gdLst>
                <a:gd name="T0" fmla="*/ 246 w 538"/>
                <a:gd name="T1" fmla="*/ 862 h 978"/>
                <a:gd name="T2" fmla="*/ 246 w 538"/>
                <a:gd name="T3" fmla="*/ 862 h 978"/>
                <a:gd name="T4" fmla="*/ 218 w 538"/>
                <a:gd name="T5" fmla="*/ 834 h 978"/>
                <a:gd name="T6" fmla="*/ 192 w 538"/>
                <a:gd name="T7" fmla="*/ 802 h 978"/>
                <a:gd name="T8" fmla="*/ 166 w 538"/>
                <a:gd name="T9" fmla="*/ 772 h 978"/>
                <a:gd name="T10" fmla="*/ 144 w 538"/>
                <a:gd name="T11" fmla="*/ 738 h 978"/>
                <a:gd name="T12" fmla="*/ 122 w 538"/>
                <a:gd name="T13" fmla="*/ 704 h 978"/>
                <a:gd name="T14" fmla="*/ 102 w 538"/>
                <a:gd name="T15" fmla="*/ 668 h 978"/>
                <a:gd name="T16" fmla="*/ 82 w 538"/>
                <a:gd name="T17" fmla="*/ 632 h 978"/>
                <a:gd name="T18" fmla="*/ 66 w 538"/>
                <a:gd name="T19" fmla="*/ 596 h 978"/>
                <a:gd name="T20" fmla="*/ 50 w 538"/>
                <a:gd name="T21" fmla="*/ 558 h 978"/>
                <a:gd name="T22" fmla="*/ 38 w 538"/>
                <a:gd name="T23" fmla="*/ 518 h 978"/>
                <a:gd name="T24" fmla="*/ 26 w 538"/>
                <a:gd name="T25" fmla="*/ 478 h 978"/>
                <a:gd name="T26" fmla="*/ 16 w 538"/>
                <a:gd name="T27" fmla="*/ 438 h 978"/>
                <a:gd name="T28" fmla="*/ 10 w 538"/>
                <a:gd name="T29" fmla="*/ 396 h 978"/>
                <a:gd name="T30" fmla="*/ 4 w 538"/>
                <a:gd name="T31" fmla="*/ 354 h 978"/>
                <a:gd name="T32" fmla="*/ 0 w 538"/>
                <a:gd name="T33" fmla="*/ 312 h 978"/>
                <a:gd name="T34" fmla="*/ 0 w 538"/>
                <a:gd name="T35" fmla="*/ 268 h 978"/>
                <a:gd name="T36" fmla="*/ 0 w 538"/>
                <a:gd name="T37" fmla="*/ 268 h 978"/>
                <a:gd name="T38" fmla="*/ 2 w 538"/>
                <a:gd name="T39" fmla="*/ 214 h 978"/>
                <a:gd name="T40" fmla="*/ 6 w 538"/>
                <a:gd name="T41" fmla="*/ 162 h 978"/>
                <a:gd name="T42" fmla="*/ 14 w 538"/>
                <a:gd name="T43" fmla="*/ 110 h 978"/>
                <a:gd name="T44" fmla="*/ 26 w 538"/>
                <a:gd name="T45" fmla="*/ 58 h 978"/>
                <a:gd name="T46" fmla="*/ 170 w 538"/>
                <a:gd name="T47" fmla="*/ 0 h 978"/>
                <a:gd name="T48" fmla="*/ 538 w 538"/>
                <a:gd name="T49" fmla="*/ 918 h 978"/>
                <a:gd name="T50" fmla="*/ 390 w 538"/>
                <a:gd name="T51" fmla="*/ 978 h 978"/>
                <a:gd name="T52" fmla="*/ 390 w 538"/>
                <a:gd name="T53" fmla="*/ 978 h 978"/>
                <a:gd name="T54" fmla="*/ 352 w 538"/>
                <a:gd name="T55" fmla="*/ 952 h 978"/>
                <a:gd name="T56" fmla="*/ 314 w 538"/>
                <a:gd name="T57" fmla="*/ 924 h 978"/>
                <a:gd name="T58" fmla="*/ 280 w 538"/>
                <a:gd name="T59" fmla="*/ 894 h 978"/>
                <a:gd name="T60" fmla="*/ 246 w 538"/>
                <a:gd name="T61" fmla="*/ 862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8" h="978">
                  <a:moveTo>
                    <a:pt x="246" y="862"/>
                  </a:moveTo>
                  <a:lnTo>
                    <a:pt x="246" y="862"/>
                  </a:lnTo>
                  <a:lnTo>
                    <a:pt x="218" y="834"/>
                  </a:lnTo>
                  <a:lnTo>
                    <a:pt x="192" y="802"/>
                  </a:lnTo>
                  <a:lnTo>
                    <a:pt x="166" y="772"/>
                  </a:lnTo>
                  <a:lnTo>
                    <a:pt x="144" y="738"/>
                  </a:lnTo>
                  <a:lnTo>
                    <a:pt x="122" y="704"/>
                  </a:lnTo>
                  <a:lnTo>
                    <a:pt x="102" y="668"/>
                  </a:lnTo>
                  <a:lnTo>
                    <a:pt x="82" y="632"/>
                  </a:lnTo>
                  <a:lnTo>
                    <a:pt x="66" y="596"/>
                  </a:lnTo>
                  <a:lnTo>
                    <a:pt x="50" y="558"/>
                  </a:lnTo>
                  <a:lnTo>
                    <a:pt x="38" y="518"/>
                  </a:lnTo>
                  <a:lnTo>
                    <a:pt x="26" y="478"/>
                  </a:lnTo>
                  <a:lnTo>
                    <a:pt x="16" y="438"/>
                  </a:lnTo>
                  <a:lnTo>
                    <a:pt x="10" y="396"/>
                  </a:lnTo>
                  <a:lnTo>
                    <a:pt x="4" y="354"/>
                  </a:lnTo>
                  <a:lnTo>
                    <a:pt x="0" y="312"/>
                  </a:lnTo>
                  <a:lnTo>
                    <a:pt x="0" y="268"/>
                  </a:lnTo>
                  <a:lnTo>
                    <a:pt x="2" y="214"/>
                  </a:lnTo>
                  <a:lnTo>
                    <a:pt x="6" y="162"/>
                  </a:lnTo>
                  <a:lnTo>
                    <a:pt x="14" y="110"/>
                  </a:lnTo>
                  <a:lnTo>
                    <a:pt x="26" y="58"/>
                  </a:lnTo>
                  <a:lnTo>
                    <a:pt x="170" y="0"/>
                  </a:lnTo>
                  <a:lnTo>
                    <a:pt x="538" y="918"/>
                  </a:lnTo>
                  <a:lnTo>
                    <a:pt x="390" y="978"/>
                  </a:lnTo>
                  <a:lnTo>
                    <a:pt x="352" y="952"/>
                  </a:lnTo>
                  <a:lnTo>
                    <a:pt x="314" y="924"/>
                  </a:lnTo>
                  <a:lnTo>
                    <a:pt x="280" y="894"/>
                  </a:lnTo>
                  <a:lnTo>
                    <a:pt x="246" y="862"/>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1" name="Freeform 75"/>
            <p:cNvSpPr>
              <a:spLocks/>
            </p:cNvSpPr>
            <p:nvPr/>
          </p:nvSpPr>
          <p:spPr bwMode="auto">
            <a:xfrm>
              <a:off x="1572" y="2280"/>
              <a:ext cx="538" cy="978"/>
            </a:xfrm>
            <a:custGeom>
              <a:avLst/>
              <a:gdLst>
                <a:gd name="T0" fmla="*/ 246 w 538"/>
                <a:gd name="T1" fmla="*/ 862 h 978"/>
                <a:gd name="T2" fmla="*/ 246 w 538"/>
                <a:gd name="T3" fmla="*/ 862 h 978"/>
                <a:gd name="T4" fmla="*/ 218 w 538"/>
                <a:gd name="T5" fmla="*/ 834 h 978"/>
                <a:gd name="T6" fmla="*/ 192 w 538"/>
                <a:gd name="T7" fmla="*/ 802 h 978"/>
                <a:gd name="T8" fmla="*/ 166 w 538"/>
                <a:gd name="T9" fmla="*/ 772 h 978"/>
                <a:gd name="T10" fmla="*/ 144 w 538"/>
                <a:gd name="T11" fmla="*/ 738 h 978"/>
                <a:gd name="T12" fmla="*/ 122 w 538"/>
                <a:gd name="T13" fmla="*/ 704 h 978"/>
                <a:gd name="T14" fmla="*/ 102 w 538"/>
                <a:gd name="T15" fmla="*/ 668 h 978"/>
                <a:gd name="T16" fmla="*/ 82 w 538"/>
                <a:gd name="T17" fmla="*/ 632 h 978"/>
                <a:gd name="T18" fmla="*/ 66 w 538"/>
                <a:gd name="T19" fmla="*/ 596 h 978"/>
                <a:gd name="T20" fmla="*/ 50 w 538"/>
                <a:gd name="T21" fmla="*/ 558 h 978"/>
                <a:gd name="T22" fmla="*/ 38 w 538"/>
                <a:gd name="T23" fmla="*/ 518 h 978"/>
                <a:gd name="T24" fmla="*/ 26 w 538"/>
                <a:gd name="T25" fmla="*/ 478 h 978"/>
                <a:gd name="T26" fmla="*/ 16 w 538"/>
                <a:gd name="T27" fmla="*/ 438 h 978"/>
                <a:gd name="T28" fmla="*/ 10 w 538"/>
                <a:gd name="T29" fmla="*/ 396 h 978"/>
                <a:gd name="T30" fmla="*/ 4 w 538"/>
                <a:gd name="T31" fmla="*/ 354 h 978"/>
                <a:gd name="T32" fmla="*/ 0 w 538"/>
                <a:gd name="T33" fmla="*/ 312 h 978"/>
                <a:gd name="T34" fmla="*/ 0 w 538"/>
                <a:gd name="T35" fmla="*/ 268 h 978"/>
                <a:gd name="T36" fmla="*/ 0 w 538"/>
                <a:gd name="T37" fmla="*/ 268 h 978"/>
                <a:gd name="T38" fmla="*/ 2 w 538"/>
                <a:gd name="T39" fmla="*/ 214 h 978"/>
                <a:gd name="T40" fmla="*/ 6 w 538"/>
                <a:gd name="T41" fmla="*/ 162 h 978"/>
                <a:gd name="T42" fmla="*/ 14 w 538"/>
                <a:gd name="T43" fmla="*/ 110 h 978"/>
                <a:gd name="T44" fmla="*/ 26 w 538"/>
                <a:gd name="T45" fmla="*/ 58 h 978"/>
                <a:gd name="T46" fmla="*/ 170 w 538"/>
                <a:gd name="T47" fmla="*/ 0 h 978"/>
                <a:gd name="T48" fmla="*/ 538 w 538"/>
                <a:gd name="T49" fmla="*/ 918 h 978"/>
                <a:gd name="T50" fmla="*/ 390 w 538"/>
                <a:gd name="T51" fmla="*/ 978 h 978"/>
                <a:gd name="T52" fmla="*/ 390 w 538"/>
                <a:gd name="T53" fmla="*/ 978 h 978"/>
                <a:gd name="T54" fmla="*/ 352 w 538"/>
                <a:gd name="T55" fmla="*/ 952 h 978"/>
                <a:gd name="T56" fmla="*/ 314 w 538"/>
                <a:gd name="T57" fmla="*/ 924 h 978"/>
                <a:gd name="T58" fmla="*/ 280 w 538"/>
                <a:gd name="T59" fmla="*/ 894 h 978"/>
                <a:gd name="T60" fmla="*/ 246 w 538"/>
                <a:gd name="T61" fmla="*/ 862 h 9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8" h="978">
                  <a:moveTo>
                    <a:pt x="246" y="862"/>
                  </a:moveTo>
                  <a:lnTo>
                    <a:pt x="246" y="862"/>
                  </a:lnTo>
                  <a:lnTo>
                    <a:pt x="218" y="834"/>
                  </a:lnTo>
                  <a:lnTo>
                    <a:pt x="192" y="802"/>
                  </a:lnTo>
                  <a:lnTo>
                    <a:pt x="166" y="772"/>
                  </a:lnTo>
                  <a:lnTo>
                    <a:pt x="144" y="738"/>
                  </a:lnTo>
                  <a:lnTo>
                    <a:pt x="122" y="704"/>
                  </a:lnTo>
                  <a:lnTo>
                    <a:pt x="102" y="668"/>
                  </a:lnTo>
                  <a:lnTo>
                    <a:pt x="82" y="632"/>
                  </a:lnTo>
                  <a:lnTo>
                    <a:pt x="66" y="596"/>
                  </a:lnTo>
                  <a:lnTo>
                    <a:pt x="50" y="558"/>
                  </a:lnTo>
                  <a:lnTo>
                    <a:pt x="38" y="518"/>
                  </a:lnTo>
                  <a:lnTo>
                    <a:pt x="26" y="478"/>
                  </a:lnTo>
                  <a:lnTo>
                    <a:pt x="16" y="438"/>
                  </a:lnTo>
                  <a:lnTo>
                    <a:pt x="10" y="396"/>
                  </a:lnTo>
                  <a:lnTo>
                    <a:pt x="4" y="354"/>
                  </a:lnTo>
                  <a:lnTo>
                    <a:pt x="0" y="312"/>
                  </a:lnTo>
                  <a:lnTo>
                    <a:pt x="0" y="268"/>
                  </a:lnTo>
                  <a:lnTo>
                    <a:pt x="2" y="214"/>
                  </a:lnTo>
                  <a:lnTo>
                    <a:pt x="6" y="162"/>
                  </a:lnTo>
                  <a:lnTo>
                    <a:pt x="14" y="110"/>
                  </a:lnTo>
                  <a:lnTo>
                    <a:pt x="26" y="58"/>
                  </a:lnTo>
                  <a:lnTo>
                    <a:pt x="170" y="0"/>
                  </a:lnTo>
                  <a:lnTo>
                    <a:pt x="538" y="918"/>
                  </a:lnTo>
                  <a:lnTo>
                    <a:pt x="390" y="978"/>
                  </a:lnTo>
                  <a:lnTo>
                    <a:pt x="352" y="952"/>
                  </a:lnTo>
                  <a:lnTo>
                    <a:pt x="314" y="924"/>
                  </a:lnTo>
                  <a:lnTo>
                    <a:pt x="280" y="894"/>
                  </a:lnTo>
                  <a:lnTo>
                    <a:pt x="246" y="8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2" name="Freeform 76"/>
            <p:cNvSpPr>
              <a:spLocks/>
            </p:cNvSpPr>
            <p:nvPr/>
          </p:nvSpPr>
          <p:spPr bwMode="auto">
            <a:xfrm>
              <a:off x="1684" y="1782"/>
              <a:ext cx="388" cy="460"/>
            </a:xfrm>
            <a:custGeom>
              <a:avLst/>
              <a:gdLst>
                <a:gd name="T0" fmla="*/ 0 w 388"/>
                <a:gd name="T1" fmla="*/ 346 h 460"/>
                <a:gd name="T2" fmla="*/ 0 w 388"/>
                <a:gd name="T3" fmla="*/ 346 h 460"/>
                <a:gd name="T4" fmla="*/ 28 w 388"/>
                <a:gd name="T5" fmla="*/ 300 h 460"/>
                <a:gd name="T6" fmla="*/ 62 w 388"/>
                <a:gd name="T7" fmla="*/ 254 h 460"/>
                <a:gd name="T8" fmla="*/ 96 w 388"/>
                <a:gd name="T9" fmla="*/ 212 h 460"/>
                <a:gd name="T10" fmla="*/ 134 w 388"/>
                <a:gd name="T11" fmla="*/ 172 h 460"/>
                <a:gd name="T12" fmla="*/ 134 w 388"/>
                <a:gd name="T13" fmla="*/ 172 h 460"/>
                <a:gd name="T14" fmla="*/ 162 w 388"/>
                <a:gd name="T15" fmla="*/ 146 h 460"/>
                <a:gd name="T16" fmla="*/ 190 w 388"/>
                <a:gd name="T17" fmla="*/ 120 h 460"/>
                <a:gd name="T18" fmla="*/ 218 w 388"/>
                <a:gd name="T19" fmla="*/ 98 h 460"/>
                <a:gd name="T20" fmla="*/ 248 w 388"/>
                <a:gd name="T21" fmla="*/ 76 h 460"/>
                <a:gd name="T22" fmla="*/ 280 w 388"/>
                <a:gd name="T23" fmla="*/ 54 h 460"/>
                <a:gd name="T24" fmla="*/ 312 w 388"/>
                <a:gd name="T25" fmla="*/ 34 h 460"/>
                <a:gd name="T26" fmla="*/ 346 w 388"/>
                <a:gd name="T27" fmla="*/ 16 h 460"/>
                <a:gd name="T28" fmla="*/ 380 w 388"/>
                <a:gd name="T29" fmla="*/ 0 h 460"/>
                <a:gd name="T30" fmla="*/ 380 w 388"/>
                <a:gd name="T31" fmla="*/ 0 h 460"/>
                <a:gd name="T32" fmla="*/ 380 w 388"/>
                <a:gd name="T33" fmla="*/ 12 h 460"/>
                <a:gd name="T34" fmla="*/ 380 w 388"/>
                <a:gd name="T35" fmla="*/ 12 h 460"/>
                <a:gd name="T36" fmla="*/ 382 w 388"/>
                <a:gd name="T37" fmla="*/ 74 h 460"/>
                <a:gd name="T38" fmla="*/ 388 w 388"/>
                <a:gd name="T39" fmla="*/ 136 h 460"/>
                <a:gd name="T40" fmla="*/ 160 w 388"/>
                <a:gd name="T41" fmla="*/ 460 h 460"/>
                <a:gd name="T42" fmla="*/ 0 w 388"/>
                <a:gd name="T43" fmla="*/ 346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8" h="460">
                  <a:moveTo>
                    <a:pt x="0" y="346"/>
                  </a:moveTo>
                  <a:lnTo>
                    <a:pt x="0" y="346"/>
                  </a:lnTo>
                  <a:lnTo>
                    <a:pt x="28" y="300"/>
                  </a:lnTo>
                  <a:lnTo>
                    <a:pt x="62" y="254"/>
                  </a:lnTo>
                  <a:lnTo>
                    <a:pt x="96" y="212"/>
                  </a:lnTo>
                  <a:lnTo>
                    <a:pt x="134" y="172"/>
                  </a:lnTo>
                  <a:lnTo>
                    <a:pt x="162" y="146"/>
                  </a:lnTo>
                  <a:lnTo>
                    <a:pt x="190" y="120"/>
                  </a:lnTo>
                  <a:lnTo>
                    <a:pt x="218" y="98"/>
                  </a:lnTo>
                  <a:lnTo>
                    <a:pt x="248" y="76"/>
                  </a:lnTo>
                  <a:lnTo>
                    <a:pt x="280" y="54"/>
                  </a:lnTo>
                  <a:lnTo>
                    <a:pt x="312" y="34"/>
                  </a:lnTo>
                  <a:lnTo>
                    <a:pt x="346" y="16"/>
                  </a:lnTo>
                  <a:lnTo>
                    <a:pt x="380" y="0"/>
                  </a:lnTo>
                  <a:lnTo>
                    <a:pt x="380" y="12"/>
                  </a:lnTo>
                  <a:lnTo>
                    <a:pt x="382" y="74"/>
                  </a:lnTo>
                  <a:lnTo>
                    <a:pt x="388" y="136"/>
                  </a:lnTo>
                  <a:lnTo>
                    <a:pt x="160" y="460"/>
                  </a:lnTo>
                  <a:lnTo>
                    <a:pt x="0" y="346"/>
                  </a:lnTo>
                  <a:close/>
                </a:path>
              </a:pathLst>
            </a:custGeom>
            <a:solidFill>
              <a:srgbClr val="A1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3" name="Freeform 77"/>
            <p:cNvSpPr>
              <a:spLocks/>
            </p:cNvSpPr>
            <p:nvPr/>
          </p:nvSpPr>
          <p:spPr bwMode="auto">
            <a:xfrm>
              <a:off x="1684" y="1782"/>
              <a:ext cx="388" cy="460"/>
            </a:xfrm>
            <a:custGeom>
              <a:avLst/>
              <a:gdLst>
                <a:gd name="T0" fmla="*/ 0 w 388"/>
                <a:gd name="T1" fmla="*/ 346 h 460"/>
                <a:gd name="T2" fmla="*/ 0 w 388"/>
                <a:gd name="T3" fmla="*/ 346 h 460"/>
                <a:gd name="T4" fmla="*/ 28 w 388"/>
                <a:gd name="T5" fmla="*/ 300 h 460"/>
                <a:gd name="T6" fmla="*/ 62 w 388"/>
                <a:gd name="T7" fmla="*/ 254 h 460"/>
                <a:gd name="T8" fmla="*/ 96 w 388"/>
                <a:gd name="T9" fmla="*/ 212 h 460"/>
                <a:gd name="T10" fmla="*/ 134 w 388"/>
                <a:gd name="T11" fmla="*/ 172 h 460"/>
                <a:gd name="T12" fmla="*/ 134 w 388"/>
                <a:gd name="T13" fmla="*/ 172 h 460"/>
                <a:gd name="T14" fmla="*/ 162 w 388"/>
                <a:gd name="T15" fmla="*/ 146 h 460"/>
                <a:gd name="T16" fmla="*/ 190 w 388"/>
                <a:gd name="T17" fmla="*/ 120 h 460"/>
                <a:gd name="T18" fmla="*/ 218 w 388"/>
                <a:gd name="T19" fmla="*/ 98 h 460"/>
                <a:gd name="T20" fmla="*/ 248 w 388"/>
                <a:gd name="T21" fmla="*/ 76 h 460"/>
                <a:gd name="T22" fmla="*/ 280 w 388"/>
                <a:gd name="T23" fmla="*/ 54 h 460"/>
                <a:gd name="T24" fmla="*/ 312 w 388"/>
                <a:gd name="T25" fmla="*/ 34 h 460"/>
                <a:gd name="T26" fmla="*/ 346 w 388"/>
                <a:gd name="T27" fmla="*/ 16 h 460"/>
                <a:gd name="T28" fmla="*/ 380 w 388"/>
                <a:gd name="T29" fmla="*/ 0 h 460"/>
                <a:gd name="T30" fmla="*/ 380 w 388"/>
                <a:gd name="T31" fmla="*/ 0 h 460"/>
                <a:gd name="T32" fmla="*/ 380 w 388"/>
                <a:gd name="T33" fmla="*/ 12 h 460"/>
                <a:gd name="T34" fmla="*/ 380 w 388"/>
                <a:gd name="T35" fmla="*/ 12 h 460"/>
                <a:gd name="T36" fmla="*/ 382 w 388"/>
                <a:gd name="T37" fmla="*/ 74 h 460"/>
                <a:gd name="T38" fmla="*/ 388 w 388"/>
                <a:gd name="T39" fmla="*/ 136 h 460"/>
                <a:gd name="T40" fmla="*/ 160 w 388"/>
                <a:gd name="T41" fmla="*/ 460 h 460"/>
                <a:gd name="T42" fmla="*/ 0 w 388"/>
                <a:gd name="T43" fmla="*/ 346 h 4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8" h="460">
                  <a:moveTo>
                    <a:pt x="0" y="346"/>
                  </a:moveTo>
                  <a:lnTo>
                    <a:pt x="0" y="346"/>
                  </a:lnTo>
                  <a:lnTo>
                    <a:pt x="28" y="300"/>
                  </a:lnTo>
                  <a:lnTo>
                    <a:pt x="62" y="254"/>
                  </a:lnTo>
                  <a:lnTo>
                    <a:pt x="96" y="212"/>
                  </a:lnTo>
                  <a:lnTo>
                    <a:pt x="134" y="172"/>
                  </a:lnTo>
                  <a:lnTo>
                    <a:pt x="162" y="146"/>
                  </a:lnTo>
                  <a:lnTo>
                    <a:pt x="190" y="120"/>
                  </a:lnTo>
                  <a:lnTo>
                    <a:pt x="218" y="98"/>
                  </a:lnTo>
                  <a:lnTo>
                    <a:pt x="248" y="76"/>
                  </a:lnTo>
                  <a:lnTo>
                    <a:pt x="280" y="54"/>
                  </a:lnTo>
                  <a:lnTo>
                    <a:pt x="312" y="34"/>
                  </a:lnTo>
                  <a:lnTo>
                    <a:pt x="346" y="16"/>
                  </a:lnTo>
                  <a:lnTo>
                    <a:pt x="380" y="0"/>
                  </a:lnTo>
                  <a:lnTo>
                    <a:pt x="380" y="12"/>
                  </a:lnTo>
                  <a:lnTo>
                    <a:pt x="382" y="74"/>
                  </a:lnTo>
                  <a:lnTo>
                    <a:pt x="388" y="136"/>
                  </a:lnTo>
                  <a:lnTo>
                    <a:pt x="160" y="460"/>
                  </a:lnTo>
                  <a:lnTo>
                    <a:pt x="0" y="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4" name="Freeform 78"/>
            <p:cNvSpPr>
              <a:spLocks/>
            </p:cNvSpPr>
            <p:nvPr/>
          </p:nvSpPr>
          <p:spPr bwMode="auto">
            <a:xfrm>
              <a:off x="2080" y="1702"/>
              <a:ext cx="828" cy="860"/>
            </a:xfrm>
            <a:custGeom>
              <a:avLst/>
              <a:gdLst>
                <a:gd name="T0" fmla="*/ 238 w 828"/>
                <a:gd name="T1" fmla="*/ 688 h 860"/>
                <a:gd name="T2" fmla="*/ 192 w 828"/>
                <a:gd name="T3" fmla="*/ 638 h 860"/>
                <a:gd name="T4" fmla="*/ 150 w 828"/>
                <a:gd name="T5" fmla="*/ 584 h 860"/>
                <a:gd name="T6" fmla="*/ 114 w 828"/>
                <a:gd name="T7" fmla="*/ 528 h 860"/>
                <a:gd name="T8" fmla="*/ 80 w 828"/>
                <a:gd name="T9" fmla="*/ 470 h 860"/>
                <a:gd name="T10" fmla="*/ 52 w 828"/>
                <a:gd name="T11" fmla="*/ 406 h 860"/>
                <a:gd name="T12" fmla="*/ 30 w 828"/>
                <a:gd name="T13" fmla="*/ 342 h 860"/>
                <a:gd name="T14" fmla="*/ 12 w 828"/>
                <a:gd name="T15" fmla="*/ 274 h 860"/>
                <a:gd name="T16" fmla="*/ 0 w 828"/>
                <a:gd name="T17" fmla="*/ 206 h 860"/>
                <a:gd name="T18" fmla="*/ 122 w 828"/>
                <a:gd name="T19" fmla="*/ 32 h 860"/>
                <a:gd name="T20" fmla="*/ 226 w 828"/>
                <a:gd name="T21" fmla="*/ 12 h 860"/>
                <a:gd name="T22" fmla="*/ 334 w 828"/>
                <a:gd name="T23" fmla="*/ 4 h 860"/>
                <a:gd name="T24" fmla="*/ 334 w 828"/>
                <a:gd name="T25" fmla="*/ 4 h 860"/>
                <a:gd name="T26" fmla="*/ 368 w 828"/>
                <a:gd name="T27" fmla="*/ 6 h 860"/>
                <a:gd name="T28" fmla="*/ 436 w 828"/>
                <a:gd name="T29" fmla="*/ 10 h 860"/>
                <a:gd name="T30" fmla="*/ 502 w 828"/>
                <a:gd name="T31" fmla="*/ 22 h 860"/>
                <a:gd name="T32" fmla="*/ 566 w 828"/>
                <a:gd name="T33" fmla="*/ 38 h 860"/>
                <a:gd name="T34" fmla="*/ 628 w 828"/>
                <a:gd name="T35" fmla="*/ 58 h 860"/>
                <a:gd name="T36" fmla="*/ 688 w 828"/>
                <a:gd name="T37" fmla="*/ 84 h 860"/>
                <a:gd name="T38" fmla="*/ 746 w 828"/>
                <a:gd name="T39" fmla="*/ 114 h 860"/>
                <a:gd name="T40" fmla="*/ 802 w 828"/>
                <a:gd name="T41" fmla="*/ 148 h 860"/>
                <a:gd name="T42" fmla="*/ 828 w 828"/>
                <a:gd name="T43" fmla="*/ 166 h 860"/>
                <a:gd name="T44" fmla="*/ 754 w 828"/>
                <a:gd name="T45" fmla="*/ 228 h 860"/>
                <a:gd name="T46" fmla="*/ 688 w 828"/>
                <a:gd name="T47" fmla="*/ 298 h 860"/>
                <a:gd name="T48" fmla="*/ 630 w 828"/>
                <a:gd name="T49" fmla="*/ 376 h 860"/>
                <a:gd name="T50" fmla="*/ 580 w 828"/>
                <a:gd name="T51" fmla="*/ 460 h 860"/>
                <a:gd name="T52" fmla="*/ 540 w 828"/>
                <a:gd name="T53" fmla="*/ 548 h 860"/>
                <a:gd name="T54" fmla="*/ 512 w 828"/>
                <a:gd name="T55" fmla="*/ 644 h 860"/>
                <a:gd name="T56" fmla="*/ 494 w 828"/>
                <a:gd name="T57" fmla="*/ 742 h 860"/>
                <a:gd name="T58" fmla="*/ 488 w 828"/>
                <a:gd name="T59" fmla="*/ 846 h 860"/>
                <a:gd name="T60" fmla="*/ 488 w 828"/>
                <a:gd name="T61" fmla="*/ 860 h 860"/>
                <a:gd name="T62" fmla="*/ 454 w 828"/>
                <a:gd name="T63" fmla="*/ 844 h 860"/>
                <a:gd name="T64" fmla="*/ 386 w 828"/>
                <a:gd name="T65" fmla="*/ 806 h 860"/>
                <a:gd name="T66" fmla="*/ 324 w 828"/>
                <a:gd name="T67" fmla="*/ 762 h 860"/>
                <a:gd name="T68" fmla="*/ 266 w 828"/>
                <a:gd name="T69" fmla="*/ 714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8" h="860">
                  <a:moveTo>
                    <a:pt x="238" y="688"/>
                  </a:moveTo>
                  <a:lnTo>
                    <a:pt x="238" y="688"/>
                  </a:lnTo>
                  <a:lnTo>
                    <a:pt x="214" y="664"/>
                  </a:lnTo>
                  <a:lnTo>
                    <a:pt x="192" y="638"/>
                  </a:lnTo>
                  <a:lnTo>
                    <a:pt x="170" y="612"/>
                  </a:lnTo>
                  <a:lnTo>
                    <a:pt x="150" y="584"/>
                  </a:lnTo>
                  <a:lnTo>
                    <a:pt x="132" y="558"/>
                  </a:lnTo>
                  <a:lnTo>
                    <a:pt x="114" y="528"/>
                  </a:lnTo>
                  <a:lnTo>
                    <a:pt x="96" y="500"/>
                  </a:lnTo>
                  <a:lnTo>
                    <a:pt x="80" y="470"/>
                  </a:lnTo>
                  <a:lnTo>
                    <a:pt x="66" y="438"/>
                  </a:lnTo>
                  <a:lnTo>
                    <a:pt x="52" y="406"/>
                  </a:lnTo>
                  <a:lnTo>
                    <a:pt x="40" y="374"/>
                  </a:lnTo>
                  <a:lnTo>
                    <a:pt x="30" y="342"/>
                  </a:lnTo>
                  <a:lnTo>
                    <a:pt x="20" y="308"/>
                  </a:lnTo>
                  <a:lnTo>
                    <a:pt x="12" y="274"/>
                  </a:lnTo>
                  <a:lnTo>
                    <a:pt x="4" y="240"/>
                  </a:lnTo>
                  <a:lnTo>
                    <a:pt x="0" y="206"/>
                  </a:lnTo>
                  <a:lnTo>
                    <a:pt x="122" y="32"/>
                  </a:lnTo>
                  <a:lnTo>
                    <a:pt x="174" y="20"/>
                  </a:lnTo>
                  <a:lnTo>
                    <a:pt x="226" y="12"/>
                  </a:lnTo>
                  <a:lnTo>
                    <a:pt x="278" y="6"/>
                  </a:lnTo>
                  <a:lnTo>
                    <a:pt x="334" y="4"/>
                  </a:lnTo>
                  <a:lnTo>
                    <a:pt x="334" y="0"/>
                  </a:lnTo>
                  <a:lnTo>
                    <a:pt x="334" y="4"/>
                  </a:lnTo>
                  <a:lnTo>
                    <a:pt x="368" y="6"/>
                  </a:lnTo>
                  <a:lnTo>
                    <a:pt x="402" y="8"/>
                  </a:lnTo>
                  <a:lnTo>
                    <a:pt x="436" y="10"/>
                  </a:lnTo>
                  <a:lnTo>
                    <a:pt x="468" y="16"/>
                  </a:lnTo>
                  <a:lnTo>
                    <a:pt x="502" y="22"/>
                  </a:lnTo>
                  <a:lnTo>
                    <a:pt x="534" y="28"/>
                  </a:lnTo>
                  <a:lnTo>
                    <a:pt x="566" y="38"/>
                  </a:lnTo>
                  <a:lnTo>
                    <a:pt x="598" y="48"/>
                  </a:lnTo>
                  <a:lnTo>
                    <a:pt x="628" y="58"/>
                  </a:lnTo>
                  <a:lnTo>
                    <a:pt x="660" y="70"/>
                  </a:lnTo>
                  <a:lnTo>
                    <a:pt x="688" y="84"/>
                  </a:lnTo>
                  <a:lnTo>
                    <a:pt x="718" y="98"/>
                  </a:lnTo>
                  <a:lnTo>
                    <a:pt x="746" y="114"/>
                  </a:lnTo>
                  <a:lnTo>
                    <a:pt x="774" y="130"/>
                  </a:lnTo>
                  <a:lnTo>
                    <a:pt x="802" y="148"/>
                  </a:lnTo>
                  <a:lnTo>
                    <a:pt x="828" y="166"/>
                  </a:lnTo>
                  <a:lnTo>
                    <a:pt x="790" y="196"/>
                  </a:lnTo>
                  <a:lnTo>
                    <a:pt x="754" y="228"/>
                  </a:lnTo>
                  <a:lnTo>
                    <a:pt x="720" y="262"/>
                  </a:lnTo>
                  <a:lnTo>
                    <a:pt x="688" y="298"/>
                  </a:lnTo>
                  <a:lnTo>
                    <a:pt x="658" y="336"/>
                  </a:lnTo>
                  <a:lnTo>
                    <a:pt x="630" y="376"/>
                  </a:lnTo>
                  <a:lnTo>
                    <a:pt x="604" y="416"/>
                  </a:lnTo>
                  <a:lnTo>
                    <a:pt x="580" y="460"/>
                  </a:lnTo>
                  <a:lnTo>
                    <a:pt x="560" y="504"/>
                  </a:lnTo>
                  <a:lnTo>
                    <a:pt x="540" y="548"/>
                  </a:lnTo>
                  <a:lnTo>
                    <a:pt x="526" y="596"/>
                  </a:lnTo>
                  <a:lnTo>
                    <a:pt x="512" y="644"/>
                  </a:lnTo>
                  <a:lnTo>
                    <a:pt x="502" y="692"/>
                  </a:lnTo>
                  <a:lnTo>
                    <a:pt x="494" y="742"/>
                  </a:lnTo>
                  <a:lnTo>
                    <a:pt x="490" y="794"/>
                  </a:lnTo>
                  <a:lnTo>
                    <a:pt x="488" y="846"/>
                  </a:lnTo>
                  <a:lnTo>
                    <a:pt x="488" y="860"/>
                  </a:lnTo>
                  <a:lnTo>
                    <a:pt x="454" y="844"/>
                  </a:lnTo>
                  <a:lnTo>
                    <a:pt x="420" y="826"/>
                  </a:lnTo>
                  <a:lnTo>
                    <a:pt x="386" y="806"/>
                  </a:lnTo>
                  <a:lnTo>
                    <a:pt x="354" y="786"/>
                  </a:lnTo>
                  <a:lnTo>
                    <a:pt x="324" y="762"/>
                  </a:lnTo>
                  <a:lnTo>
                    <a:pt x="294" y="738"/>
                  </a:lnTo>
                  <a:lnTo>
                    <a:pt x="266" y="714"/>
                  </a:lnTo>
                  <a:lnTo>
                    <a:pt x="238" y="688"/>
                  </a:lnTo>
                  <a:close/>
                </a:path>
              </a:pathLst>
            </a:custGeom>
            <a:solidFill>
              <a:srgbClr val="A1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5" name="Freeform 79"/>
            <p:cNvSpPr>
              <a:spLocks/>
            </p:cNvSpPr>
            <p:nvPr/>
          </p:nvSpPr>
          <p:spPr bwMode="auto">
            <a:xfrm>
              <a:off x="2080" y="1702"/>
              <a:ext cx="828" cy="860"/>
            </a:xfrm>
            <a:custGeom>
              <a:avLst/>
              <a:gdLst>
                <a:gd name="T0" fmla="*/ 238 w 828"/>
                <a:gd name="T1" fmla="*/ 688 h 860"/>
                <a:gd name="T2" fmla="*/ 192 w 828"/>
                <a:gd name="T3" fmla="*/ 638 h 860"/>
                <a:gd name="T4" fmla="*/ 150 w 828"/>
                <a:gd name="T5" fmla="*/ 584 h 860"/>
                <a:gd name="T6" fmla="*/ 114 w 828"/>
                <a:gd name="T7" fmla="*/ 528 h 860"/>
                <a:gd name="T8" fmla="*/ 80 w 828"/>
                <a:gd name="T9" fmla="*/ 470 h 860"/>
                <a:gd name="T10" fmla="*/ 52 w 828"/>
                <a:gd name="T11" fmla="*/ 406 h 860"/>
                <a:gd name="T12" fmla="*/ 30 w 828"/>
                <a:gd name="T13" fmla="*/ 342 h 860"/>
                <a:gd name="T14" fmla="*/ 12 w 828"/>
                <a:gd name="T15" fmla="*/ 274 h 860"/>
                <a:gd name="T16" fmla="*/ 0 w 828"/>
                <a:gd name="T17" fmla="*/ 206 h 860"/>
                <a:gd name="T18" fmla="*/ 122 w 828"/>
                <a:gd name="T19" fmla="*/ 32 h 860"/>
                <a:gd name="T20" fmla="*/ 226 w 828"/>
                <a:gd name="T21" fmla="*/ 12 h 860"/>
                <a:gd name="T22" fmla="*/ 334 w 828"/>
                <a:gd name="T23" fmla="*/ 4 h 860"/>
                <a:gd name="T24" fmla="*/ 334 w 828"/>
                <a:gd name="T25" fmla="*/ 4 h 860"/>
                <a:gd name="T26" fmla="*/ 368 w 828"/>
                <a:gd name="T27" fmla="*/ 6 h 860"/>
                <a:gd name="T28" fmla="*/ 436 w 828"/>
                <a:gd name="T29" fmla="*/ 10 h 860"/>
                <a:gd name="T30" fmla="*/ 502 w 828"/>
                <a:gd name="T31" fmla="*/ 22 h 860"/>
                <a:gd name="T32" fmla="*/ 566 w 828"/>
                <a:gd name="T33" fmla="*/ 38 h 860"/>
                <a:gd name="T34" fmla="*/ 628 w 828"/>
                <a:gd name="T35" fmla="*/ 58 h 860"/>
                <a:gd name="T36" fmla="*/ 688 w 828"/>
                <a:gd name="T37" fmla="*/ 84 h 860"/>
                <a:gd name="T38" fmla="*/ 746 w 828"/>
                <a:gd name="T39" fmla="*/ 114 h 860"/>
                <a:gd name="T40" fmla="*/ 802 w 828"/>
                <a:gd name="T41" fmla="*/ 148 h 860"/>
                <a:gd name="T42" fmla="*/ 828 w 828"/>
                <a:gd name="T43" fmla="*/ 166 h 860"/>
                <a:gd name="T44" fmla="*/ 754 w 828"/>
                <a:gd name="T45" fmla="*/ 228 h 860"/>
                <a:gd name="T46" fmla="*/ 688 w 828"/>
                <a:gd name="T47" fmla="*/ 298 h 860"/>
                <a:gd name="T48" fmla="*/ 630 w 828"/>
                <a:gd name="T49" fmla="*/ 376 h 860"/>
                <a:gd name="T50" fmla="*/ 580 w 828"/>
                <a:gd name="T51" fmla="*/ 460 h 860"/>
                <a:gd name="T52" fmla="*/ 540 w 828"/>
                <a:gd name="T53" fmla="*/ 548 h 860"/>
                <a:gd name="T54" fmla="*/ 512 w 828"/>
                <a:gd name="T55" fmla="*/ 644 h 860"/>
                <a:gd name="T56" fmla="*/ 494 w 828"/>
                <a:gd name="T57" fmla="*/ 742 h 860"/>
                <a:gd name="T58" fmla="*/ 488 w 828"/>
                <a:gd name="T59" fmla="*/ 846 h 860"/>
                <a:gd name="T60" fmla="*/ 488 w 828"/>
                <a:gd name="T61" fmla="*/ 860 h 860"/>
                <a:gd name="T62" fmla="*/ 454 w 828"/>
                <a:gd name="T63" fmla="*/ 844 h 860"/>
                <a:gd name="T64" fmla="*/ 386 w 828"/>
                <a:gd name="T65" fmla="*/ 806 h 860"/>
                <a:gd name="T66" fmla="*/ 324 w 828"/>
                <a:gd name="T67" fmla="*/ 762 h 860"/>
                <a:gd name="T68" fmla="*/ 266 w 828"/>
                <a:gd name="T69" fmla="*/ 714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8" h="860">
                  <a:moveTo>
                    <a:pt x="238" y="688"/>
                  </a:moveTo>
                  <a:lnTo>
                    <a:pt x="238" y="688"/>
                  </a:lnTo>
                  <a:lnTo>
                    <a:pt x="214" y="664"/>
                  </a:lnTo>
                  <a:lnTo>
                    <a:pt x="192" y="638"/>
                  </a:lnTo>
                  <a:lnTo>
                    <a:pt x="170" y="612"/>
                  </a:lnTo>
                  <a:lnTo>
                    <a:pt x="150" y="584"/>
                  </a:lnTo>
                  <a:lnTo>
                    <a:pt x="132" y="558"/>
                  </a:lnTo>
                  <a:lnTo>
                    <a:pt x="114" y="528"/>
                  </a:lnTo>
                  <a:lnTo>
                    <a:pt x="96" y="500"/>
                  </a:lnTo>
                  <a:lnTo>
                    <a:pt x="80" y="470"/>
                  </a:lnTo>
                  <a:lnTo>
                    <a:pt x="66" y="438"/>
                  </a:lnTo>
                  <a:lnTo>
                    <a:pt x="52" y="406"/>
                  </a:lnTo>
                  <a:lnTo>
                    <a:pt x="40" y="374"/>
                  </a:lnTo>
                  <a:lnTo>
                    <a:pt x="30" y="342"/>
                  </a:lnTo>
                  <a:lnTo>
                    <a:pt x="20" y="308"/>
                  </a:lnTo>
                  <a:lnTo>
                    <a:pt x="12" y="274"/>
                  </a:lnTo>
                  <a:lnTo>
                    <a:pt x="4" y="240"/>
                  </a:lnTo>
                  <a:lnTo>
                    <a:pt x="0" y="206"/>
                  </a:lnTo>
                  <a:lnTo>
                    <a:pt x="122" y="32"/>
                  </a:lnTo>
                  <a:lnTo>
                    <a:pt x="174" y="20"/>
                  </a:lnTo>
                  <a:lnTo>
                    <a:pt x="226" y="12"/>
                  </a:lnTo>
                  <a:lnTo>
                    <a:pt x="278" y="6"/>
                  </a:lnTo>
                  <a:lnTo>
                    <a:pt x="334" y="4"/>
                  </a:lnTo>
                  <a:lnTo>
                    <a:pt x="334" y="0"/>
                  </a:lnTo>
                  <a:lnTo>
                    <a:pt x="334" y="4"/>
                  </a:lnTo>
                  <a:lnTo>
                    <a:pt x="368" y="6"/>
                  </a:lnTo>
                  <a:lnTo>
                    <a:pt x="402" y="8"/>
                  </a:lnTo>
                  <a:lnTo>
                    <a:pt x="436" y="10"/>
                  </a:lnTo>
                  <a:lnTo>
                    <a:pt x="468" y="16"/>
                  </a:lnTo>
                  <a:lnTo>
                    <a:pt x="502" y="22"/>
                  </a:lnTo>
                  <a:lnTo>
                    <a:pt x="534" y="28"/>
                  </a:lnTo>
                  <a:lnTo>
                    <a:pt x="566" y="38"/>
                  </a:lnTo>
                  <a:lnTo>
                    <a:pt x="598" y="48"/>
                  </a:lnTo>
                  <a:lnTo>
                    <a:pt x="628" y="58"/>
                  </a:lnTo>
                  <a:lnTo>
                    <a:pt x="660" y="70"/>
                  </a:lnTo>
                  <a:lnTo>
                    <a:pt x="688" y="84"/>
                  </a:lnTo>
                  <a:lnTo>
                    <a:pt x="718" y="98"/>
                  </a:lnTo>
                  <a:lnTo>
                    <a:pt x="746" y="114"/>
                  </a:lnTo>
                  <a:lnTo>
                    <a:pt x="774" y="130"/>
                  </a:lnTo>
                  <a:lnTo>
                    <a:pt x="802" y="148"/>
                  </a:lnTo>
                  <a:lnTo>
                    <a:pt x="828" y="166"/>
                  </a:lnTo>
                  <a:lnTo>
                    <a:pt x="790" y="196"/>
                  </a:lnTo>
                  <a:lnTo>
                    <a:pt x="754" y="228"/>
                  </a:lnTo>
                  <a:lnTo>
                    <a:pt x="720" y="262"/>
                  </a:lnTo>
                  <a:lnTo>
                    <a:pt x="688" y="298"/>
                  </a:lnTo>
                  <a:lnTo>
                    <a:pt x="658" y="336"/>
                  </a:lnTo>
                  <a:lnTo>
                    <a:pt x="630" y="376"/>
                  </a:lnTo>
                  <a:lnTo>
                    <a:pt x="604" y="416"/>
                  </a:lnTo>
                  <a:lnTo>
                    <a:pt x="580" y="460"/>
                  </a:lnTo>
                  <a:lnTo>
                    <a:pt x="560" y="504"/>
                  </a:lnTo>
                  <a:lnTo>
                    <a:pt x="540" y="548"/>
                  </a:lnTo>
                  <a:lnTo>
                    <a:pt x="526" y="596"/>
                  </a:lnTo>
                  <a:lnTo>
                    <a:pt x="512" y="644"/>
                  </a:lnTo>
                  <a:lnTo>
                    <a:pt x="502" y="692"/>
                  </a:lnTo>
                  <a:lnTo>
                    <a:pt x="494" y="742"/>
                  </a:lnTo>
                  <a:lnTo>
                    <a:pt x="490" y="794"/>
                  </a:lnTo>
                  <a:lnTo>
                    <a:pt x="488" y="846"/>
                  </a:lnTo>
                  <a:lnTo>
                    <a:pt x="488" y="860"/>
                  </a:lnTo>
                  <a:lnTo>
                    <a:pt x="454" y="844"/>
                  </a:lnTo>
                  <a:lnTo>
                    <a:pt x="420" y="826"/>
                  </a:lnTo>
                  <a:lnTo>
                    <a:pt x="386" y="806"/>
                  </a:lnTo>
                  <a:lnTo>
                    <a:pt x="354" y="786"/>
                  </a:lnTo>
                  <a:lnTo>
                    <a:pt x="324" y="762"/>
                  </a:lnTo>
                  <a:lnTo>
                    <a:pt x="294" y="738"/>
                  </a:lnTo>
                  <a:lnTo>
                    <a:pt x="266" y="714"/>
                  </a:lnTo>
                  <a:lnTo>
                    <a:pt x="238" y="6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6" name="Freeform 80"/>
            <p:cNvSpPr>
              <a:spLocks/>
            </p:cNvSpPr>
            <p:nvPr/>
          </p:nvSpPr>
          <p:spPr bwMode="auto">
            <a:xfrm>
              <a:off x="2072" y="1734"/>
              <a:ext cx="130" cy="174"/>
            </a:xfrm>
            <a:custGeom>
              <a:avLst/>
              <a:gdLst>
                <a:gd name="T0" fmla="*/ 0 w 130"/>
                <a:gd name="T1" fmla="*/ 60 h 174"/>
                <a:gd name="T2" fmla="*/ 0 w 130"/>
                <a:gd name="T3" fmla="*/ 60 h 174"/>
                <a:gd name="T4" fmla="*/ 0 w 130"/>
                <a:gd name="T5" fmla="*/ 44 h 174"/>
                <a:gd name="T6" fmla="*/ 0 w 130"/>
                <a:gd name="T7" fmla="*/ 44 h 174"/>
                <a:gd name="T8" fmla="*/ 32 w 130"/>
                <a:gd name="T9" fmla="*/ 32 h 174"/>
                <a:gd name="T10" fmla="*/ 64 w 130"/>
                <a:gd name="T11" fmla="*/ 20 h 174"/>
                <a:gd name="T12" fmla="*/ 96 w 130"/>
                <a:gd name="T13" fmla="*/ 8 h 174"/>
                <a:gd name="T14" fmla="*/ 130 w 130"/>
                <a:gd name="T15" fmla="*/ 0 h 174"/>
                <a:gd name="T16" fmla="*/ 8 w 130"/>
                <a:gd name="T17" fmla="*/ 174 h 174"/>
                <a:gd name="T18" fmla="*/ 8 w 130"/>
                <a:gd name="T19" fmla="*/ 174 h 174"/>
                <a:gd name="T20" fmla="*/ 2 w 130"/>
                <a:gd name="T21" fmla="*/ 118 h 174"/>
                <a:gd name="T22" fmla="*/ 0 w 130"/>
                <a:gd name="T23" fmla="*/ 60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74">
                  <a:moveTo>
                    <a:pt x="0" y="60"/>
                  </a:moveTo>
                  <a:lnTo>
                    <a:pt x="0" y="60"/>
                  </a:lnTo>
                  <a:lnTo>
                    <a:pt x="0" y="44"/>
                  </a:lnTo>
                  <a:lnTo>
                    <a:pt x="32" y="32"/>
                  </a:lnTo>
                  <a:lnTo>
                    <a:pt x="64" y="20"/>
                  </a:lnTo>
                  <a:lnTo>
                    <a:pt x="96" y="8"/>
                  </a:lnTo>
                  <a:lnTo>
                    <a:pt x="130" y="0"/>
                  </a:lnTo>
                  <a:lnTo>
                    <a:pt x="8" y="174"/>
                  </a:lnTo>
                  <a:lnTo>
                    <a:pt x="2" y="118"/>
                  </a:lnTo>
                  <a:lnTo>
                    <a:pt x="0" y="60"/>
                  </a:lnTo>
                  <a:close/>
                </a:path>
              </a:pathLst>
            </a:custGeom>
            <a:solidFill>
              <a:srgbClr val="A1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7" name="Freeform 81"/>
            <p:cNvSpPr>
              <a:spLocks/>
            </p:cNvSpPr>
            <p:nvPr/>
          </p:nvSpPr>
          <p:spPr bwMode="auto">
            <a:xfrm>
              <a:off x="2072" y="1734"/>
              <a:ext cx="130" cy="174"/>
            </a:xfrm>
            <a:custGeom>
              <a:avLst/>
              <a:gdLst>
                <a:gd name="T0" fmla="*/ 0 w 130"/>
                <a:gd name="T1" fmla="*/ 60 h 174"/>
                <a:gd name="T2" fmla="*/ 0 w 130"/>
                <a:gd name="T3" fmla="*/ 60 h 174"/>
                <a:gd name="T4" fmla="*/ 0 w 130"/>
                <a:gd name="T5" fmla="*/ 44 h 174"/>
                <a:gd name="T6" fmla="*/ 0 w 130"/>
                <a:gd name="T7" fmla="*/ 44 h 174"/>
                <a:gd name="T8" fmla="*/ 32 w 130"/>
                <a:gd name="T9" fmla="*/ 32 h 174"/>
                <a:gd name="T10" fmla="*/ 64 w 130"/>
                <a:gd name="T11" fmla="*/ 20 h 174"/>
                <a:gd name="T12" fmla="*/ 96 w 130"/>
                <a:gd name="T13" fmla="*/ 8 h 174"/>
                <a:gd name="T14" fmla="*/ 130 w 130"/>
                <a:gd name="T15" fmla="*/ 0 h 174"/>
                <a:gd name="T16" fmla="*/ 8 w 130"/>
                <a:gd name="T17" fmla="*/ 174 h 174"/>
                <a:gd name="T18" fmla="*/ 8 w 130"/>
                <a:gd name="T19" fmla="*/ 174 h 174"/>
                <a:gd name="T20" fmla="*/ 2 w 130"/>
                <a:gd name="T21" fmla="*/ 118 h 174"/>
                <a:gd name="T22" fmla="*/ 0 w 130"/>
                <a:gd name="T23" fmla="*/ 60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74">
                  <a:moveTo>
                    <a:pt x="0" y="60"/>
                  </a:moveTo>
                  <a:lnTo>
                    <a:pt x="0" y="60"/>
                  </a:lnTo>
                  <a:lnTo>
                    <a:pt x="0" y="44"/>
                  </a:lnTo>
                  <a:lnTo>
                    <a:pt x="32" y="32"/>
                  </a:lnTo>
                  <a:lnTo>
                    <a:pt x="64" y="20"/>
                  </a:lnTo>
                  <a:lnTo>
                    <a:pt x="96" y="8"/>
                  </a:lnTo>
                  <a:lnTo>
                    <a:pt x="130" y="0"/>
                  </a:lnTo>
                  <a:lnTo>
                    <a:pt x="8" y="174"/>
                  </a:lnTo>
                  <a:lnTo>
                    <a:pt x="2" y="118"/>
                  </a:lnTo>
                  <a:lnTo>
                    <a:pt x="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8" name="Freeform 82"/>
            <p:cNvSpPr>
              <a:spLocks/>
            </p:cNvSpPr>
            <p:nvPr/>
          </p:nvSpPr>
          <p:spPr bwMode="auto">
            <a:xfrm>
              <a:off x="2072" y="1908"/>
              <a:ext cx="496" cy="664"/>
            </a:xfrm>
            <a:custGeom>
              <a:avLst/>
              <a:gdLst>
                <a:gd name="T0" fmla="*/ 0 w 496"/>
                <a:gd name="T1" fmla="*/ 10 h 664"/>
                <a:gd name="T2" fmla="*/ 8 w 496"/>
                <a:gd name="T3" fmla="*/ 0 h 664"/>
                <a:gd name="T4" fmla="*/ 8 w 496"/>
                <a:gd name="T5" fmla="*/ 0 h 664"/>
                <a:gd name="T6" fmla="*/ 12 w 496"/>
                <a:gd name="T7" fmla="*/ 34 h 664"/>
                <a:gd name="T8" fmla="*/ 20 w 496"/>
                <a:gd name="T9" fmla="*/ 68 h 664"/>
                <a:gd name="T10" fmla="*/ 28 w 496"/>
                <a:gd name="T11" fmla="*/ 102 h 664"/>
                <a:gd name="T12" fmla="*/ 38 w 496"/>
                <a:gd name="T13" fmla="*/ 136 h 664"/>
                <a:gd name="T14" fmla="*/ 48 w 496"/>
                <a:gd name="T15" fmla="*/ 168 h 664"/>
                <a:gd name="T16" fmla="*/ 60 w 496"/>
                <a:gd name="T17" fmla="*/ 200 h 664"/>
                <a:gd name="T18" fmla="*/ 74 w 496"/>
                <a:gd name="T19" fmla="*/ 232 h 664"/>
                <a:gd name="T20" fmla="*/ 88 w 496"/>
                <a:gd name="T21" fmla="*/ 264 h 664"/>
                <a:gd name="T22" fmla="*/ 104 w 496"/>
                <a:gd name="T23" fmla="*/ 294 h 664"/>
                <a:gd name="T24" fmla="*/ 122 w 496"/>
                <a:gd name="T25" fmla="*/ 322 h 664"/>
                <a:gd name="T26" fmla="*/ 140 w 496"/>
                <a:gd name="T27" fmla="*/ 352 h 664"/>
                <a:gd name="T28" fmla="*/ 158 w 496"/>
                <a:gd name="T29" fmla="*/ 378 h 664"/>
                <a:gd name="T30" fmla="*/ 178 w 496"/>
                <a:gd name="T31" fmla="*/ 406 h 664"/>
                <a:gd name="T32" fmla="*/ 200 w 496"/>
                <a:gd name="T33" fmla="*/ 432 h 664"/>
                <a:gd name="T34" fmla="*/ 222 w 496"/>
                <a:gd name="T35" fmla="*/ 458 h 664"/>
                <a:gd name="T36" fmla="*/ 246 w 496"/>
                <a:gd name="T37" fmla="*/ 482 h 664"/>
                <a:gd name="T38" fmla="*/ 246 w 496"/>
                <a:gd name="T39" fmla="*/ 482 h 664"/>
                <a:gd name="T40" fmla="*/ 274 w 496"/>
                <a:gd name="T41" fmla="*/ 508 h 664"/>
                <a:gd name="T42" fmla="*/ 302 w 496"/>
                <a:gd name="T43" fmla="*/ 532 h 664"/>
                <a:gd name="T44" fmla="*/ 332 w 496"/>
                <a:gd name="T45" fmla="*/ 556 h 664"/>
                <a:gd name="T46" fmla="*/ 362 w 496"/>
                <a:gd name="T47" fmla="*/ 580 h 664"/>
                <a:gd name="T48" fmla="*/ 394 w 496"/>
                <a:gd name="T49" fmla="*/ 600 h 664"/>
                <a:gd name="T50" fmla="*/ 428 w 496"/>
                <a:gd name="T51" fmla="*/ 620 h 664"/>
                <a:gd name="T52" fmla="*/ 462 w 496"/>
                <a:gd name="T53" fmla="*/ 638 h 664"/>
                <a:gd name="T54" fmla="*/ 496 w 496"/>
                <a:gd name="T55" fmla="*/ 654 h 664"/>
                <a:gd name="T56" fmla="*/ 496 w 496"/>
                <a:gd name="T57" fmla="*/ 654 h 664"/>
                <a:gd name="T58" fmla="*/ 496 w 496"/>
                <a:gd name="T59" fmla="*/ 664 h 664"/>
                <a:gd name="T60" fmla="*/ 496 w 496"/>
                <a:gd name="T61" fmla="*/ 664 h 664"/>
                <a:gd name="T62" fmla="*/ 448 w 496"/>
                <a:gd name="T63" fmla="*/ 640 h 664"/>
                <a:gd name="T64" fmla="*/ 402 w 496"/>
                <a:gd name="T65" fmla="*/ 614 h 664"/>
                <a:gd name="T66" fmla="*/ 356 w 496"/>
                <a:gd name="T67" fmla="*/ 584 h 664"/>
                <a:gd name="T68" fmla="*/ 314 w 496"/>
                <a:gd name="T69" fmla="*/ 554 h 664"/>
                <a:gd name="T70" fmla="*/ 274 w 496"/>
                <a:gd name="T71" fmla="*/ 518 h 664"/>
                <a:gd name="T72" fmla="*/ 236 w 496"/>
                <a:gd name="T73" fmla="*/ 482 h 664"/>
                <a:gd name="T74" fmla="*/ 200 w 496"/>
                <a:gd name="T75" fmla="*/ 444 h 664"/>
                <a:gd name="T76" fmla="*/ 166 w 496"/>
                <a:gd name="T77" fmla="*/ 402 h 664"/>
                <a:gd name="T78" fmla="*/ 136 w 496"/>
                <a:gd name="T79" fmla="*/ 360 h 664"/>
                <a:gd name="T80" fmla="*/ 106 w 496"/>
                <a:gd name="T81" fmla="*/ 314 h 664"/>
                <a:gd name="T82" fmla="*/ 82 w 496"/>
                <a:gd name="T83" fmla="*/ 268 h 664"/>
                <a:gd name="T84" fmla="*/ 58 w 496"/>
                <a:gd name="T85" fmla="*/ 218 h 664"/>
                <a:gd name="T86" fmla="*/ 40 w 496"/>
                <a:gd name="T87" fmla="*/ 168 h 664"/>
                <a:gd name="T88" fmla="*/ 24 w 496"/>
                <a:gd name="T89" fmla="*/ 116 h 664"/>
                <a:gd name="T90" fmla="*/ 10 w 496"/>
                <a:gd name="T91" fmla="*/ 64 h 664"/>
                <a:gd name="T92" fmla="*/ 0 w 496"/>
                <a:gd name="T93" fmla="*/ 10 h 6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6" h="664">
                  <a:moveTo>
                    <a:pt x="0" y="10"/>
                  </a:moveTo>
                  <a:lnTo>
                    <a:pt x="8" y="0"/>
                  </a:lnTo>
                  <a:lnTo>
                    <a:pt x="12" y="34"/>
                  </a:lnTo>
                  <a:lnTo>
                    <a:pt x="20" y="68"/>
                  </a:lnTo>
                  <a:lnTo>
                    <a:pt x="28" y="102"/>
                  </a:lnTo>
                  <a:lnTo>
                    <a:pt x="38" y="136"/>
                  </a:lnTo>
                  <a:lnTo>
                    <a:pt x="48" y="168"/>
                  </a:lnTo>
                  <a:lnTo>
                    <a:pt x="60" y="200"/>
                  </a:lnTo>
                  <a:lnTo>
                    <a:pt x="74" y="232"/>
                  </a:lnTo>
                  <a:lnTo>
                    <a:pt x="88" y="264"/>
                  </a:lnTo>
                  <a:lnTo>
                    <a:pt x="104" y="294"/>
                  </a:lnTo>
                  <a:lnTo>
                    <a:pt x="122" y="322"/>
                  </a:lnTo>
                  <a:lnTo>
                    <a:pt x="140" y="352"/>
                  </a:lnTo>
                  <a:lnTo>
                    <a:pt x="158" y="378"/>
                  </a:lnTo>
                  <a:lnTo>
                    <a:pt x="178" y="406"/>
                  </a:lnTo>
                  <a:lnTo>
                    <a:pt x="200" y="432"/>
                  </a:lnTo>
                  <a:lnTo>
                    <a:pt x="222" y="458"/>
                  </a:lnTo>
                  <a:lnTo>
                    <a:pt x="246" y="482"/>
                  </a:lnTo>
                  <a:lnTo>
                    <a:pt x="274" y="508"/>
                  </a:lnTo>
                  <a:lnTo>
                    <a:pt x="302" y="532"/>
                  </a:lnTo>
                  <a:lnTo>
                    <a:pt x="332" y="556"/>
                  </a:lnTo>
                  <a:lnTo>
                    <a:pt x="362" y="580"/>
                  </a:lnTo>
                  <a:lnTo>
                    <a:pt x="394" y="600"/>
                  </a:lnTo>
                  <a:lnTo>
                    <a:pt x="428" y="620"/>
                  </a:lnTo>
                  <a:lnTo>
                    <a:pt x="462" y="638"/>
                  </a:lnTo>
                  <a:lnTo>
                    <a:pt x="496" y="654"/>
                  </a:lnTo>
                  <a:lnTo>
                    <a:pt x="496" y="664"/>
                  </a:lnTo>
                  <a:lnTo>
                    <a:pt x="448" y="640"/>
                  </a:lnTo>
                  <a:lnTo>
                    <a:pt x="402" y="614"/>
                  </a:lnTo>
                  <a:lnTo>
                    <a:pt x="356" y="584"/>
                  </a:lnTo>
                  <a:lnTo>
                    <a:pt x="314" y="554"/>
                  </a:lnTo>
                  <a:lnTo>
                    <a:pt x="274" y="518"/>
                  </a:lnTo>
                  <a:lnTo>
                    <a:pt x="236" y="482"/>
                  </a:lnTo>
                  <a:lnTo>
                    <a:pt x="200" y="444"/>
                  </a:lnTo>
                  <a:lnTo>
                    <a:pt x="166" y="402"/>
                  </a:lnTo>
                  <a:lnTo>
                    <a:pt x="136" y="360"/>
                  </a:lnTo>
                  <a:lnTo>
                    <a:pt x="106" y="314"/>
                  </a:lnTo>
                  <a:lnTo>
                    <a:pt x="82" y="268"/>
                  </a:lnTo>
                  <a:lnTo>
                    <a:pt x="58" y="218"/>
                  </a:lnTo>
                  <a:lnTo>
                    <a:pt x="40" y="168"/>
                  </a:lnTo>
                  <a:lnTo>
                    <a:pt x="24" y="116"/>
                  </a:lnTo>
                  <a:lnTo>
                    <a:pt x="10" y="64"/>
                  </a:lnTo>
                  <a:lnTo>
                    <a:pt x="0" y="10"/>
                  </a:lnTo>
                  <a:close/>
                </a:path>
              </a:pathLst>
            </a:custGeom>
            <a:solidFill>
              <a:srgbClr val="666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9" name="Freeform 83"/>
            <p:cNvSpPr>
              <a:spLocks/>
            </p:cNvSpPr>
            <p:nvPr/>
          </p:nvSpPr>
          <p:spPr bwMode="auto">
            <a:xfrm>
              <a:off x="2072" y="1908"/>
              <a:ext cx="496" cy="664"/>
            </a:xfrm>
            <a:custGeom>
              <a:avLst/>
              <a:gdLst>
                <a:gd name="T0" fmla="*/ 0 w 496"/>
                <a:gd name="T1" fmla="*/ 10 h 664"/>
                <a:gd name="T2" fmla="*/ 8 w 496"/>
                <a:gd name="T3" fmla="*/ 0 h 664"/>
                <a:gd name="T4" fmla="*/ 8 w 496"/>
                <a:gd name="T5" fmla="*/ 0 h 664"/>
                <a:gd name="T6" fmla="*/ 12 w 496"/>
                <a:gd name="T7" fmla="*/ 34 h 664"/>
                <a:gd name="T8" fmla="*/ 20 w 496"/>
                <a:gd name="T9" fmla="*/ 68 h 664"/>
                <a:gd name="T10" fmla="*/ 28 w 496"/>
                <a:gd name="T11" fmla="*/ 102 h 664"/>
                <a:gd name="T12" fmla="*/ 38 w 496"/>
                <a:gd name="T13" fmla="*/ 136 h 664"/>
                <a:gd name="T14" fmla="*/ 48 w 496"/>
                <a:gd name="T15" fmla="*/ 168 h 664"/>
                <a:gd name="T16" fmla="*/ 60 w 496"/>
                <a:gd name="T17" fmla="*/ 200 h 664"/>
                <a:gd name="T18" fmla="*/ 74 w 496"/>
                <a:gd name="T19" fmla="*/ 232 h 664"/>
                <a:gd name="T20" fmla="*/ 88 w 496"/>
                <a:gd name="T21" fmla="*/ 264 h 664"/>
                <a:gd name="T22" fmla="*/ 104 w 496"/>
                <a:gd name="T23" fmla="*/ 294 h 664"/>
                <a:gd name="T24" fmla="*/ 122 w 496"/>
                <a:gd name="T25" fmla="*/ 322 h 664"/>
                <a:gd name="T26" fmla="*/ 140 w 496"/>
                <a:gd name="T27" fmla="*/ 352 h 664"/>
                <a:gd name="T28" fmla="*/ 158 w 496"/>
                <a:gd name="T29" fmla="*/ 378 h 664"/>
                <a:gd name="T30" fmla="*/ 178 w 496"/>
                <a:gd name="T31" fmla="*/ 406 h 664"/>
                <a:gd name="T32" fmla="*/ 200 w 496"/>
                <a:gd name="T33" fmla="*/ 432 h 664"/>
                <a:gd name="T34" fmla="*/ 222 w 496"/>
                <a:gd name="T35" fmla="*/ 458 h 664"/>
                <a:gd name="T36" fmla="*/ 246 w 496"/>
                <a:gd name="T37" fmla="*/ 482 h 664"/>
                <a:gd name="T38" fmla="*/ 246 w 496"/>
                <a:gd name="T39" fmla="*/ 482 h 664"/>
                <a:gd name="T40" fmla="*/ 274 w 496"/>
                <a:gd name="T41" fmla="*/ 508 h 664"/>
                <a:gd name="T42" fmla="*/ 302 w 496"/>
                <a:gd name="T43" fmla="*/ 532 h 664"/>
                <a:gd name="T44" fmla="*/ 332 w 496"/>
                <a:gd name="T45" fmla="*/ 556 h 664"/>
                <a:gd name="T46" fmla="*/ 362 w 496"/>
                <a:gd name="T47" fmla="*/ 580 h 664"/>
                <a:gd name="T48" fmla="*/ 394 w 496"/>
                <a:gd name="T49" fmla="*/ 600 h 664"/>
                <a:gd name="T50" fmla="*/ 428 w 496"/>
                <a:gd name="T51" fmla="*/ 620 h 664"/>
                <a:gd name="T52" fmla="*/ 462 w 496"/>
                <a:gd name="T53" fmla="*/ 638 h 664"/>
                <a:gd name="T54" fmla="*/ 496 w 496"/>
                <a:gd name="T55" fmla="*/ 654 h 664"/>
                <a:gd name="T56" fmla="*/ 496 w 496"/>
                <a:gd name="T57" fmla="*/ 654 h 664"/>
                <a:gd name="T58" fmla="*/ 496 w 496"/>
                <a:gd name="T59" fmla="*/ 664 h 664"/>
                <a:gd name="T60" fmla="*/ 496 w 496"/>
                <a:gd name="T61" fmla="*/ 664 h 664"/>
                <a:gd name="T62" fmla="*/ 448 w 496"/>
                <a:gd name="T63" fmla="*/ 640 h 664"/>
                <a:gd name="T64" fmla="*/ 402 w 496"/>
                <a:gd name="T65" fmla="*/ 614 h 664"/>
                <a:gd name="T66" fmla="*/ 356 w 496"/>
                <a:gd name="T67" fmla="*/ 584 h 664"/>
                <a:gd name="T68" fmla="*/ 314 w 496"/>
                <a:gd name="T69" fmla="*/ 554 h 664"/>
                <a:gd name="T70" fmla="*/ 274 w 496"/>
                <a:gd name="T71" fmla="*/ 518 h 664"/>
                <a:gd name="T72" fmla="*/ 236 w 496"/>
                <a:gd name="T73" fmla="*/ 482 h 664"/>
                <a:gd name="T74" fmla="*/ 200 w 496"/>
                <a:gd name="T75" fmla="*/ 444 h 664"/>
                <a:gd name="T76" fmla="*/ 166 w 496"/>
                <a:gd name="T77" fmla="*/ 402 h 664"/>
                <a:gd name="T78" fmla="*/ 136 w 496"/>
                <a:gd name="T79" fmla="*/ 360 h 664"/>
                <a:gd name="T80" fmla="*/ 106 w 496"/>
                <a:gd name="T81" fmla="*/ 314 h 664"/>
                <a:gd name="T82" fmla="*/ 82 w 496"/>
                <a:gd name="T83" fmla="*/ 268 h 664"/>
                <a:gd name="T84" fmla="*/ 58 w 496"/>
                <a:gd name="T85" fmla="*/ 218 h 664"/>
                <a:gd name="T86" fmla="*/ 40 w 496"/>
                <a:gd name="T87" fmla="*/ 168 h 664"/>
                <a:gd name="T88" fmla="*/ 24 w 496"/>
                <a:gd name="T89" fmla="*/ 116 h 664"/>
                <a:gd name="T90" fmla="*/ 10 w 496"/>
                <a:gd name="T91" fmla="*/ 64 h 664"/>
                <a:gd name="T92" fmla="*/ 0 w 496"/>
                <a:gd name="T93" fmla="*/ 10 h 6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6" h="664">
                  <a:moveTo>
                    <a:pt x="0" y="10"/>
                  </a:moveTo>
                  <a:lnTo>
                    <a:pt x="8" y="0"/>
                  </a:lnTo>
                  <a:lnTo>
                    <a:pt x="12" y="34"/>
                  </a:lnTo>
                  <a:lnTo>
                    <a:pt x="20" y="68"/>
                  </a:lnTo>
                  <a:lnTo>
                    <a:pt x="28" y="102"/>
                  </a:lnTo>
                  <a:lnTo>
                    <a:pt x="38" y="136"/>
                  </a:lnTo>
                  <a:lnTo>
                    <a:pt x="48" y="168"/>
                  </a:lnTo>
                  <a:lnTo>
                    <a:pt x="60" y="200"/>
                  </a:lnTo>
                  <a:lnTo>
                    <a:pt x="74" y="232"/>
                  </a:lnTo>
                  <a:lnTo>
                    <a:pt x="88" y="264"/>
                  </a:lnTo>
                  <a:lnTo>
                    <a:pt x="104" y="294"/>
                  </a:lnTo>
                  <a:lnTo>
                    <a:pt x="122" y="322"/>
                  </a:lnTo>
                  <a:lnTo>
                    <a:pt x="140" y="352"/>
                  </a:lnTo>
                  <a:lnTo>
                    <a:pt x="158" y="378"/>
                  </a:lnTo>
                  <a:lnTo>
                    <a:pt x="178" y="406"/>
                  </a:lnTo>
                  <a:lnTo>
                    <a:pt x="200" y="432"/>
                  </a:lnTo>
                  <a:lnTo>
                    <a:pt x="222" y="458"/>
                  </a:lnTo>
                  <a:lnTo>
                    <a:pt x="246" y="482"/>
                  </a:lnTo>
                  <a:lnTo>
                    <a:pt x="274" y="508"/>
                  </a:lnTo>
                  <a:lnTo>
                    <a:pt x="302" y="532"/>
                  </a:lnTo>
                  <a:lnTo>
                    <a:pt x="332" y="556"/>
                  </a:lnTo>
                  <a:lnTo>
                    <a:pt x="362" y="580"/>
                  </a:lnTo>
                  <a:lnTo>
                    <a:pt x="394" y="600"/>
                  </a:lnTo>
                  <a:lnTo>
                    <a:pt x="428" y="620"/>
                  </a:lnTo>
                  <a:lnTo>
                    <a:pt x="462" y="638"/>
                  </a:lnTo>
                  <a:lnTo>
                    <a:pt x="496" y="654"/>
                  </a:lnTo>
                  <a:lnTo>
                    <a:pt x="496" y="664"/>
                  </a:lnTo>
                  <a:lnTo>
                    <a:pt x="448" y="640"/>
                  </a:lnTo>
                  <a:lnTo>
                    <a:pt x="402" y="614"/>
                  </a:lnTo>
                  <a:lnTo>
                    <a:pt x="356" y="584"/>
                  </a:lnTo>
                  <a:lnTo>
                    <a:pt x="314" y="554"/>
                  </a:lnTo>
                  <a:lnTo>
                    <a:pt x="274" y="518"/>
                  </a:lnTo>
                  <a:lnTo>
                    <a:pt x="236" y="482"/>
                  </a:lnTo>
                  <a:lnTo>
                    <a:pt x="200" y="444"/>
                  </a:lnTo>
                  <a:lnTo>
                    <a:pt x="166" y="402"/>
                  </a:lnTo>
                  <a:lnTo>
                    <a:pt x="136" y="360"/>
                  </a:lnTo>
                  <a:lnTo>
                    <a:pt x="106" y="314"/>
                  </a:lnTo>
                  <a:lnTo>
                    <a:pt x="82" y="268"/>
                  </a:lnTo>
                  <a:lnTo>
                    <a:pt x="58" y="218"/>
                  </a:lnTo>
                  <a:lnTo>
                    <a:pt x="40" y="168"/>
                  </a:lnTo>
                  <a:lnTo>
                    <a:pt x="24" y="116"/>
                  </a:lnTo>
                  <a:lnTo>
                    <a:pt x="10" y="6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0" name="Freeform 84"/>
            <p:cNvSpPr>
              <a:spLocks/>
            </p:cNvSpPr>
            <p:nvPr/>
          </p:nvSpPr>
          <p:spPr bwMode="auto">
            <a:xfrm>
              <a:off x="2064" y="1778"/>
              <a:ext cx="16" cy="140"/>
            </a:xfrm>
            <a:custGeom>
              <a:avLst/>
              <a:gdLst>
                <a:gd name="T0" fmla="*/ 0 w 16"/>
                <a:gd name="T1" fmla="*/ 16 h 140"/>
                <a:gd name="T2" fmla="*/ 0 w 16"/>
                <a:gd name="T3" fmla="*/ 16 h 140"/>
                <a:gd name="T4" fmla="*/ 0 w 16"/>
                <a:gd name="T5" fmla="*/ 4 h 140"/>
                <a:gd name="T6" fmla="*/ 0 w 16"/>
                <a:gd name="T7" fmla="*/ 4 h 140"/>
                <a:gd name="T8" fmla="*/ 8 w 16"/>
                <a:gd name="T9" fmla="*/ 0 h 140"/>
                <a:gd name="T10" fmla="*/ 8 w 16"/>
                <a:gd name="T11" fmla="*/ 0 h 140"/>
                <a:gd name="T12" fmla="*/ 8 w 16"/>
                <a:gd name="T13" fmla="*/ 16 h 140"/>
                <a:gd name="T14" fmla="*/ 8 w 16"/>
                <a:gd name="T15" fmla="*/ 16 h 140"/>
                <a:gd name="T16" fmla="*/ 10 w 16"/>
                <a:gd name="T17" fmla="*/ 74 h 140"/>
                <a:gd name="T18" fmla="*/ 16 w 16"/>
                <a:gd name="T19" fmla="*/ 130 h 140"/>
                <a:gd name="T20" fmla="*/ 8 w 16"/>
                <a:gd name="T21" fmla="*/ 140 h 140"/>
                <a:gd name="T22" fmla="*/ 8 w 16"/>
                <a:gd name="T23" fmla="*/ 140 h 140"/>
                <a:gd name="T24" fmla="*/ 2 w 16"/>
                <a:gd name="T25" fmla="*/ 78 h 140"/>
                <a:gd name="T26" fmla="*/ 0 w 16"/>
                <a:gd name="T27" fmla="*/ 16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0">
                  <a:moveTo>
                    <a:pt x="0" y="16"/>
                  </a:moveTo>
                  <a:lnTo>
                    <a:pt x="0" y="16"/>
                  </a:lnTo>
                  <a:lnTo>
                    <a:pt x="0" y="4"/>
                  </a:lnTo>
                  <a:lnTo>
                    <a:pt x="8" y="0"/>
                  </a:lnTo>
                  <a:lnTo>
                    <a:pt x="8" y="16"/>
                  </a:lnTo>
                  <a:lnTo>
                    <a:pt x="10" y="74"/>
                  </a:lnTo>
                  <a:lnTo>
                    <a:pt x="16" y="130"/>
                  </a:lnTo>
                  <a:lnTo>
                    <a:pt x="8" y="140"/>
                  </a:lnTo>
                  <a:lnTo>
                    <a:pt x="2" y="78"/>
                  </a:lnTo>
                  <a:lnTo>
                    <a:pt x="0" y="16"/>
                  </a:lnTo>
                  <a:close/>
                </a:path>
              </a:pathLst>
            </a:custGeom>
            <a:solidFill>
              <a:srgbClr val="6666C4"/>
            </a:solidFill>
            <a:ln>
              <a:noFill/>
            </a:ln>
            <a:extLs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81" name="Freeform 85"/>
            <p:cNvSpPr>
              <a:spLocks/>
            </p:cNvSpPr>
            <p:nvPr/>
          </p:nvSpPr>
          <p:spPr bwMode="auto">
            <a:xfrm>
              <a:off x="2064" y="1778"/>
              <a:ext cx="16" cy="140"/>
            </a:xfrm>
            <a:custGeom>
              <a:avLst/>
              <a:gdLst>
                <a:gd name="T0" fmla="*/ 0 w 16"/>
                <a:gd name="T1" fmla="*/ 16 h 140"/>
                <a:gd name="T2" fmla="*/ 0 w 16"/>
                <a:gd name="T3" fmla="*/ 16 h 140"/>
                <a:gd name="T4" fmla="*/ 0 w 16"/>
                <a:gd name="T5" fmla="*/ 4 h 140"/>
                <a:gd name="T6" fmla="*/ 0 w 16"/>
                <a:gd name="T7" fmla="*/ 4 h 140"/>
                <a:gd name="T8" fmla="*/ 8 w 16"/>
                <a:gd name="T9" fmla="*/ 0 h 140"/>
                <a:gd name="T10" fmla="*/ 8 w 16"/>
                <a:gd name="T11" fmla="*/ 0 h 140"/>
                <a:gd name="T12" fmla="*/ 8 w 16"/>
                <a:gd name="T13" fmla="*/ 16 h 140"/>
                <a:gd name="T14" fmla="*/ 8 w 16"/>
                <a:gd name="T15" fmla="*/ 16 h 140"/>
                <a:gd name="T16" fmla="*/ 10 w 16"/>
                <a:gd name="T17" fmla="*/ 74 h 140"/>
                <a:gd name="T18" fmla="*/ 16 w 16"/>
                <a:gd name="T19" fmla="*/ 130 h 140"/>
                <a:gd name="T20" fmla="*/ 8 w 16"/>
                <a:gd name="T21" fmla="*/ 140 h 140"/>
                <a:gd name="T22" fmla="*/ 8 w 16"/>
                <a:gd name="T23" fmla="*/ 140 h 140"/>
                <a:gd name="T24" fmla="*/ 2 w 16"/>
                <a:gd name="T25" fmla="*/ 78 h 140"/>
                <a:gd name="T26" fmla="*/ 0 w 16"/>
                <a:gd name="T27" fmla="*/ 16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0">
                  <a:moveTo>
                    <a:pt x="0" y="16"/>
                  </a:moveTo>
                  <a:lnTo>
                    <a:pt x="0" y="16"/>
                  </a:lnTo>
                  <a:lnTo>
                    <a:pt x="0" y="4"/>
                  </a:lnTo>
                  <a:lnTo>
                    <a:pt x="8" y="0"/>
                  </a:lnTo>
                  <a:lnTo>
                    <a:pt x="8" y="16"/>
                  </a:lnTo>
                  <a:lnTo>
                    <a:pt x="10" y="74"/>
                  </a:lnTo>
                  <a:lnTo>
                    <a:pt x="16" y="130"/>
                  </a:lnTo>
                  <a:lnTo>
                    <a:pt x="8" y="140"/>
                  </a:lnTo>
                  <a:lnTo>
                    <a:pt x="2" y="78"/>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82" name="Freeform 86"/>
            <p:cNvSpPr>
              <a:spLocks noEditPoints="1"/>
            </p:cNvSpPr>
            <p:nvPr/>
          </p:nvSpPr>
          <p:spPr bwMode="auto">
            <a:xfrm>
              <a:off x="1588" y="2124"/>
              <a:ext cx="734" cy="1268"/>
            </a:xfrm>
            <a:custGeom>
              <a:avLst/>
              <a:gdLst>
                <a:gd name="T0" fmla="*/ 364 w 734"/>
                <a:gd name="T1" fmla="*/ 1138 h 1268"/>
                <a:gd name="T2" fmla="*/ 374 w 734"/>
                <a:gd name="T3" fmla="*/ 1134 h 1268"/>
                <a:gd name="T4" fmla="*/ 374 w 734"/>
                <a:gd name="T5" fmla="*/ 1134 h 1268"/>
                <a:gd name="T6" fmla="*/ 414 w 734"/>
                <a:gd name="T7" fmla="*/ 1158 h 1268"/>
                <a:gd name="T8" fmla="*/ 456 w 734"/>
                <a:gd name="T9" fmla="*/ 1180 h 1268"/>
                <a:gd name="T10" fmla="*/ 500 w 734"/>
                <a:gd name="T11" fmla="*/ 1200 h 1268"/>
                <a:gd name="T12" fmla="*/ 544 w 734"/>
                <a:gd name="T13" fmla="*/ 1216 h 1268"/>
                <a:gd name="T14" fmla="*/ 590 w 734"/>
                <a:gd name="T15" fmla="*/ 1232 h 1268"/>
                <a:gd name="T16" fmla="*/ 636 w 734"/>
                <a:gd name="T17" fmla="*/ 1244 h 1268"/>
                <a:gd name="T18" fmla="*/ 684 w 734"/>
                <a:gd name="T19" fmla="*/ 1254 h 1268"/>
                <a:gd name="T20" fmla="*/ 734 w 734"/>
                <a:gd name="T21" fmla="*/ 1260 h 1268"/>
                <a:gd name="T22" fmla="*/ 734 w 734"/>
                <a:gd name="T23" fmla="*/ 1268 h 1268"/>
                <a:gd name="T24" fmla="*/ 734 w 734"/>
                <a:gd name="T25" fmla="*/ 1268 h 1268"/>
                <a:gd name="T26" fmla="*/ 684 w 734"/>
                <a:gd name="T27" fmla="*/ 1262 h 1268"/>
                <a:gd name="T28" fmla="*/ 634 w 734"/>
                <a:gd name="T29" fmla="*/ 1252 h 1268"/>
                <a:gd name="T30" fmla="*/ 586 w 734"/>
                <a:gd name="T31" fmla="*/ 1238 h 1268"/>
                <a:gd name="T32" fmla="*/ 540 w 734"/>
                <a:gd name="T33" fmla="*/ 1224 h 1268"/>
                <a:gd name="T34" fmla="*/ 494 w 734"/>
                <a:gd name="T35" fmla="*/ 1206 h 1268"/>
                <a:gd name="T36" fmla="*/ 448 w 734"/>
                <a:gd name="T37" fmla="*/ 1186 h 1268"/>
                <a:gd name="T38" fmla="*/ 406 w 734"/>
                <a:gd name="T39" fmla="*/ 1162 h 1268"/>
                <a:gd name="T40" fmla="*/ 364 w 734"/>
                <a:gd name="T41" fmla="*/ 1138 h 1268"/>
                <a:gd name="T42" fmla="*/ 88 w 734"/>
                <a:gd name="T43" fmla="*/ 0 h 1268"/>
                <a:gd name="T44" fmla="*/ 96 w 734"/>
                <a:gd name="T45" fmla="*/ 4 h 1268"/>
                <a:gd name="T46" fmla="*/ 96 w 734"/>
                <a:gd name="T47" fmla="*/ 4 h 1268"/>
                <a:gd name="T48" fmla="*/ 70 w 734"/>
                <a:gd name="T49" fmla="*/ 54 h 1268"/>
                <a:gd name="T50" fmla="*/ 46 w 734"/>
                <a:gd name="T51" fmla="*/ 106 h 1268"/>
                <a:gd name="T52" fmla="*/ 26 w 734"/>
                <a:gd name="T53" fmla="*/ 160 h 1268"/>
                <a:gd name="T54" fmla="*/ 10 w 734"/>
                <a:gd name="T55" fmla="*/ 214 h 1268"/>
                <a:gd name="T56" fmla="*/ 0 w 734"/>
                <a:gd name="T57" fmla="*/ 218 h 1268"/>
                <a:gd name="T58" fmla="*/ 0 w 734"/>
                <a:gd name="T59" fmla="*/ 218 h 1268"/>
                <a:gd name="T60" fmla="*/ 18 w 734"/>
                <a:gd name="T61" fmla="*/ 160 h 1268"/>
                <a:gd name="T62" fmla="*/ 38 w 734"/>
                <a:gd name="T63" fmla="*/ 106 h 1268"/>
                <a:gd name="T64" fmla="*/ 62 w 734"/>
                <a:gd name="T65" fmla="*/ 52 h 1268"/>
                <a:gd name="T66" fmla="*/ 88 w 734"/>
                <a:gd name="T67" fmla="*/ 0 h 1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4" h="1268">
                  <a:moveTo>
                    <a:pt x="364" y="1138"/>
                  </a:moveTo>
                  <a:lnTo>
                    <a:pt x="374" y="1134"/>
                  </a:lnTo>
                  <a:lnTo>
                    <a:pt x="414" y="1158"/>
                  </a:lnTo>
                  <a:lnTo>
                    <a:pt x="456" y="1180"/>
                  </a:lnTo>
                  <a:lnTo>
                    <a:pt x="500" y="1200"/>
                  </a:lnTo>
                  <a:lnTo>
                    <a:pt x="544" y="1216"/>
                  </a:lnTo>
                  <a:lnTo>
                    <a:pt x="590" y="1232"/>
                  </a:lnTo>
                  <a:lnTo>
                    <a:pt x="636" y="1244"/>
                  </a:lnTo>
                  <a:lnTo>
                    <a:pt x="684" y="1254"/>
                  </a:lnTo>
                  <a:lnTo>
                    <a:pt x="734" y="1260"/>
                  </a:lnTo>
                  <a:lnTo>
                    <a:pt x="734" y="1268"/>
                  </a:lnTo>
                  <a:lnTo>
                    <a:pt x="684" y="1262"/>
                  </a:lnTo>
                  <a:lnTo>
                    <a:pt x="634" y="1252"/>
                  </a:lnTo>
                  <a:lnTo>
                    <a:pt x="586" y="1238"/>
                  </a:lnTo>
                  <a:lnTo>
                    <a:pt x="540" y="1224"/>
                  </a:lnTo>
                  <a:lnTo>
                    <a:pt x="494" y="1206"/>
                  </a:lnTo>
                  <a:lnTo>
                    <a:pt x="448" y="1186"/>
                  </a:lnTo>
                  <a:lnTo>
                    <a:pt x="406" y="1162"/>
                  </a:lnTo>
                  <a:lnTo>
                    <a:pt x="364" y="1138"/>
                  </a:lnTo>
                  <a:close/>
                  <a:moveTo>
                    <a:pt x="88" y="0"/>
                  </a:moveTo>
                  <a:lnTo>
                    <a:pt x="96" y="4"/>
                  </a:lnTo>
                  <a:lnTo>
                    <a:pt x="70" y="54"/>
                  </a:lnTo>
                  <a:lnTo>
                    <a:pt x="46" y="106"/>
                  </a:lnTo>
                  <a:lnTo>
                    <a:pt x="26" y="160"/>
                  </a:lnTo>
                  <a:lnTo>
                    <a:pt x="10" y="214"/>
                  </a:lnTo>
                  <a:lnTo>
                    <a:pt x="0" y="218"/>
                  </a:lnTo>
                  <a:lnTo>
                    <a:pt x="18" y="160"/>
                  </a:lnTo>
                  <a:lnTo>
                    <a:pt x="38" y="106"/>
                  </a:lnTo>
                  <a:lnTo>
                    <a:pt x="62" y="52"/>
                  </a:lnTo>
                  <a:lnTo>
                    <a:pt x="88" y="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3" name="Freeform 87"/>
            <p:cNvSpPr>
              <a:spLocks/>
            </p:cNvSpPr>
            <p:nvPr/>
          </p:nvSpPr>
          <p:spPr bwMode="auto">
            <a:xfrm>
              <a:off x="1952" y="3258"/>
              <a:ext cx="370" cy="134"/>
            </a:xfrm>
            <a:custGeom>
              <a:avLst/>
              <a:gdLst>
                <a:gd name="T0" fmla="*/ 0 w 370"/>
                <a:gd name="T1" fmla="*/ 4 h 134"/>
                <a:gd name="T2" fmla="*/ 10 w 370"/>
                <a:gd name="T3" fmla="*/ 0 h 134"/>
                <a:gd name="T4" fmla="*/ 10 w 370"/>
                <a:gd name="T5" fmla="*/ 0 h 134"/>
                <a:gd name="T6" fmla="*/ 50 w 370"/>
                <a:gd name="T7" fmla="*/ 24 h 134"/>
                <a:gd name="T8" fmla="*/ 92 w 370"/>
                <a:gd name="T9" fmla="*/ 46 h 134"/>
                <a:gd name="T10" fmla="*/ 136 w 370"/>
                <a:gd name="T11" fmla="*/ 66 h 134"/>
                <a:gd name="T12" fmla="*/ 180 w 370"/>
                <a:gd name="T13" fmla="*/ 82 h 134"/>
                <a:gd name="T14" fmla="*/ 226 w 370"/>
                <a:gd name="T15" fmla="*/ 98 h 134"/>
                <a:gd name="T16" fmla="*/ 272 w 370"/>
                <a:gd name="T17" fmla="*/ 110 h 134"/>
                <a:gd name="T18" fmla="*/ 320 w 370"/>
                <a:gd name="T19" fmla="*/ 120 h 134"/>
                <a:gd name="T20" fmla="*/ 370 w 370"/>
                <a:gd name="T21" fmla="*/ 126 h 134"/>
                <a:gd name="T22" fmla="*/ 370 w 370"/>
                <a:gd name="T23" fmla="*/ 134 h 134"/>
                <a:gd name="T24" fmla="*/ 370 w 370"/>
                <a:gd name="T25" fmla="*/ 134 h 134"/>
                <a:gd name="T26" fmla="*/ 320 w 370"/>
                <a:gd name="T27" fmla="*/ 128 h 134"/>
                <a:gd name="T28" fmla="*/ 270 w 370"/>
                <a:gd name="T29" fmla="*/ 118 h 134"/>
                <a:gd name="T30" fmla="*/ 222 w 370"/>
                <a:gd name="T31" fmla="*/ 104 h 134"/>
                <a:gd name="T32" fmla="*/ 176 w 370"/>
                <a:gd name="T33" fmla="*/ 90 h 134"/>
                <a:gd name="T34" fmla="*/ 130 w 370"/>
                <a:gd name="T35" fmla="*/ 72 h 134"/>
                <a:gd name="T36" fmla="*/ 84 w 370"/>
                <a:gd name="T37" fmla="*/ 52 h 134"/>
                <a:gd name="T38" fmla="*/ 42 w 370"/>
                <a:gd name="T39" fmla="*/ 28 h 134"/>
                <a:gd name="T40" fmla="*/ 0 w 370"/>
                <a:gd name="T41" fmla="*/ 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0" h="134">
                  <a:moveTo>
                    <a:pt x="0" y="4"/>
                  </a:moveTo>
                  <a:lnTo>
                    <a:pt x="10" y="0"/>
                  </a:lnTo>
                  <a:lnTo>
                    <a:pt x="50" y="24"/>
                  </a:lnTo>
                  <a:lnTo>
                    <a:pt x="92" y="46"/>
                  </a:lnTo>
                  <a:lnTo>
                    <a:pt x="136" y="66"/>
                  </a:lnTo>
                  <a:lnTo>
                    <a:pt x="180" y="82"/>
                  </a:lnTo>
                  <a:lnTo>
                    <a:pt x="226" y="98"/>
                  </a:lnTo>
                  <a:lnTo>
                    <a:pt x="272" y="110"/>
                  </a:lnTo>
                  <a:lnTo>
                    <a:pt x="320" y="120"/>
                  </a:lnTo>
                  <a:lnTo>
                    <a:pt x="370" y="126"/>
                  </a:lnTo>
                  <a:lnTo>
                    <a:pt x="370" y="134"/>
                  </a:lnTo>
                  <a:lnTo>
                    <a:pt x="320" y="128"/>
                  </a:lnTo>
                  <a:lnTo>
                    <a:pt x="270" y="118"/>
                  </a:lnTo>
                  <a:lnTo>
                    <a:pt x="222" y="104"/>
                  </a:lnTo>
                  <a:lnTo>
                    <a:pt x="176" y="90"/>
                  </a:lnTo>
                  <a:lnTo>
                    <a:pt x="130" y="72"/>
                  </a:lnTo>
                  <a:lnTo>
                    <a:pt x="84" y="52"/>
                  </a:lnTo>
                  <a:lnTo>
                    <a:pt x="42" y="28"/>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84" name="Freeform 88"/>
            <p:cNvSpPr>
              <a:spLocks/>
            </p:cNvSpPr>
            <p:nvPr/>
          </p:nvSpPr>
          <p:spPr bwMode="auto">
            <a:xfrm>
              <a:off x="1588" y="2124"/>
              <a:ext cx="96" cy="218"/>
            </a:xfrm>
            <a:custGeom>
              <a:avLst/>
              <a:gdLst>
                <a:gd name="T0" fmla="*/ 88 w 96"/>
                <a:gd name="T1" fmla="*/ 0 h 218"/>
                <a:gd name="T2" fmla="*/ 96 w 96"/>
                <a:gd name="T3" fmla="*/ 4 h 218"/>
                <a:gd name="T4" fmla="*/ 96 w 96"/>
                <a:gd name="T5" fmla="*/ 4 h 218"/>
                <a:gd name="T6" fmla="*/ 70 w 96"/>
                <a:gd name="T7" fmla="*/ 54 h 218"/>
                <a:gd name="T8" fmla="*/ 46 w 96"/>
                <a:gd name="T9" fmla="*/ 106 h 218"/>
                <a:gd name="T10" fmla="*/ 26 w 96"/>
                <a:gd name="T11" fmla="*/ 160 h 218"/>
                <a:gd name="T12" fmla="*/ 10 w 96"/>
                <a:gd name="T13" fmla="*/ 214 h 218"/>
                <a:gd name="T14" fmla="*/ 0 w 96"/>
                <a:gd name="T15" fmla="*/ 218 h 218"/>
                <a:gd name="T16" fmla="*/ 0 w 96"/>
                <a:gd name="T17" fmla="*/ 218 h 218"/>
                <a:gd name="T18" fmla="*/ 18 w 96"/>
                <a:gd name="T19" fmla="*/ 160 h 218"/>
                <a:gd name="T20" fmla="*/ 38 w 96"/>
                <a:gd name="T21" fmla="*/ 106 h 218"/>
                <a:gd name="T22" fmla="*/ 62 w 96"/>
                <a:gd name="T23" fmla="*/ 52 h 218"/>
                <a:gd name="T24" fmla="*/ 88 w 96"/>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218">
                  <a:moveTo>
                    <a:pt x="88" y="0"/>
                  </a:moveTo>
                  <a:lnTo>
                    <a:pt x="96" y="4"/>
                  </a:lnTo>
                  <a:lnTo>
                    <a:pt x="70" y="54"/>
                  </a:lnTo>
                  <a:lnTo>
                    <a:pt x="46" y="106"/>
                  </a:lnTo>
                  <a:lnTo>
                    <a:pt x="26" y="160"/>
                  </a:lnTo>
                  <a:lnTo>
                    <a:pt x="10" y="214"/>
                  </a:lnTo>
                  <a:lnTo>
                    <a:pt x="0" y="218"/>
                  </a:lnTo>
                  <a:lnTo>
                    <a:pt x="18" y="160"/>
                  </a:lnTo>
                  <a:lnTo>
                    <a:pt x="38" y="106"/>
                  </a:lnTo>
                  <a:lnTo>
                    <a:pt x="62" y="52"/>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5" name="Freeform 89"/>
            <p:cNvSpPr>
              <a:spLocks/>
            </p:cNvSpPr>
            <p:nvPr/>
          </p:nvSpPr>
          <p:spPr bwMode="auto">
            <a:xfrm>
              <a:off x="2322" y="3228"/>
              <a:ext cx="594" cy="170"/>
            </a:xfrm>
            <a:custGeom>
              <a:avLst/>
              <a:gdLst>
                <a:gd name="T0" fmla="*/ 0 w 594"/>
                <a:gd name="T1" fmla="*/ 164 h 170"/>
                <a:gd name="T2" fmla="*/ 0 w 594"/>
                <a:gd name="T3" fmla="*/ 156 h 170"/>
                <a:gd name="T4" fmla="*/ 0 w 594"/>
                <a:gd name="T5" fmla="*/ 156 h 170"/>
                <a:gd name="T6" fmla="*/ 44 w 594"/>
                <a:gd name="T7" fmla="*/ 160 h 170"/>
                <a:gd name="T8" fmla="*/ 92 w 594"/>
                <a:gd name="T9" fmla="*/ 162 h 170"/>
                <a:gd name="T10" fmla="*/ 92 w 594"/>
                <a:gd name="T11" fmla="*/ 162 h 170"/>
                <a:gd name="T12" fmla="*/ 126 w 594"/>
                <a:gd name="T13" fmla="*/ 160 h 170"/>
                <a:gd name="T14" fmla="*/ 160 w 594"/>
                <a:gd name="T15" fmla="*/ 158 h 170"/>
                <a:gd name="T16" fmla="*/ 194 w 594"/>
                <a:gd name="T17" fmla="*/ 154 h 170"/>
                <a:gd name="T18" fmla="*/ 228 w 594"/>
                <a:gd name="T19" fmla="*/ 150 h 170"/>
                <a:gd name="T20" fmla="*/ 260 w 594"/>
                <a:gd name="T21" fmla="*/ 144 h 170"/>
                <a:gd name="T22" fmla="*/ 292 w 594"/>
                <a:gd name="T23" fmla="*/ 136 h 170"/>
                <a:gd name="T24" fmla="*/ 324 w 594"/>
                <a:gd name="T25" fmla="*/ 128 h 170"/>
                <a:gd name="T26" fmla="*/ 356 w 594"/>
                <a:gd name="T27" fmla="*/ 118 h 170"/>
                <a:gd name="T28" fmla="*/ 388 w 594"/>
                <a:gd name="T29" fmla="*/ 108 h 170"/>
                <a:gd name="T30" fmla="*/ 418 w 594"/>
                <a:gd name="T31" fmla="*/ 96 h 170"/>
                <a:gd name="T32" fmla="*/ 448 w 594"/>
                <a:gd name="T33" fmla="*/ 82 h 170"/>
                <a:gd name="T34" fmla="*/ 476 w 594"/>
                <a:gd name="T35" fmla="*/ 68 h 170"/>
                <a:gd name="T36" fmla="*/ 506 w 594"/>
                <a:gd name="T37" fmla="*/ 52 h 170"/>
                <a:gd name="T38" fmla="*/ 532 w 594"/>
                <a:gd name="T39" fmla="*/ 36 h 170"/>
                <a:gd name="T40" fmla="*/ 560 w 594"/>
                <a:gd name="T41" fmla="*/ 18 h 170"/>
                <a:gd name="T42" fmla="*/ 586 w 594"/>
                <a:gd name="T43" fmla="*/ 0 h 170"/>
                <a:gd name="T44" fmla="*/ 586 w 594"/>
                <a:gd name="T45" fmla="*/ 0 h 170"/>
                <a:gd name="T46" fmla="*/ 594 w 594"/>
                <a:gd name="T47" fmla="*/ 4 h 170"/>
                <a:gd name="T48" fmla="*/ 594 w 594"/>
                <a:gd name="T49" fmla="*/ 4 h 170"/>
                <a:gd name="T50" fmla="*/ 566 w 594"/>
                <a:gd name="T51" fmla="*/ 24 h 170"/>
                <a:gd name="T52" fmla="*/ 540 w 594"/>
                <a:gd name="T53" fmla="*/ 42 h 170"/>
                <a:gd name="T54" fmla="*/ 510 w 594"/>
                <a:gd name="T55" fmla="*/ 58 h 170"/>
                <a:gd name="T56" fmla="*/ 482 w 594"/>
                <a:gd name="T57" fmla="*/ 74 h 170"/>
                <a:gd name="T58" fmla="*/ 452 w 594"/>
                <a:gd name="T59" fmla="*/ 88 h 170"/>
                <a:gd name="T60" fmla="*/ 422 w 594"/>
                <a:gd name="T61" fmla="*/ 102 h 170"/>
                <a:gd name="T62" fmla="*/ 392 w 594"/>
                <a:gd name="T63" fmla="*/ 114 h 170"/>
                <a:gd name="T64" fmla="*/ 360 w 594"/>
                <a:gd name="T65" fmla="*/ 126 h 170"/>
                <a:gd name="T66" fmla="*/ 328 w 594"/>
                <a:gd name="T67" fmla="*/ 136 h 170"/>
                <a:gd name="T68" fmla="*/ 296 w 594"/>
                <a:gd name="T69" fmla="*/ 144 h 170"/>
                <a:gd name="T70" fmla="*/ 262 w 594"/>
                <a:gd name="T71" fmla="*/ 152 h 170"/>
                <a:gd name="T72" fmla="*/ 228 w 594"/>
                <a:gd name="T73" fmla="*/ 158 h 170"/>
                <a:gd name="T74" fmla="*/ 196 w 594"/>
                <a:gd name="T75" fmla="*/ 162 h 170"/>
                <a:gd name="T76" fmla="*/ 160 w 594"/>
                <a:gd name="T77" fmla="*/ 166 h 170"/>
                <a:gd name="T78" fmla="*/ 126 w 594"/>
                <a:gd name="T79" fmla="*/ 168 h 170"/>
                <a:gd name="T80" fmla="*/ 92 w 594"/>
                <a:gd name="T81" fmla="*/ 170 h 170"/>
                <a:gd name="T82" fmla="*/ 92 w 594"/>
                <a:gd name="T83" fmla="*/ 166 h 170"/>
                <a:gd name="T84" fmla="*/ 92 w 594"/>
                <a:gd name="T85" fmla="*/ 170 h 170"/>
                <a:gd name="T86" fmla="*/ 92 w 594"/>
                <a:gd name="T87" fmla="*/ 170 h 170"/>
                <a:gd name="T88" fmla="*/ 46 w 594"/>
                <a:gd name="T89" fmla="*/ 168 h 170"/>
                <a:gd name="T90" fmla="*/ 0 w 594"/>
                <a:gd name="T91" fmla="*/ 164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4" h="170">
                  <a:moveTo>
                    <a:pt x="0" y="164"/>
                  </a:moveTo>
                  <a:lnTo>
                    <a:pt x="0" y="156"/>
                  </a:lnTo>
                  <a:lnTo>
                    <a:pt x="44" y="160"/>
                  </a:lnTo>
                  <a:lnTo>
                    <a:pt x="92" y="162"/>
                  </a:lnTo>
                  <a:lnTo>
                    <a:pt x="126" y="160"/>
                  </a:lnTo>
                  <a:lnTo>
                    <a:pt x="160" y="158"/>
                  </a:lnTo>
                  <a:lnTo>
                    <a:pt x="194" y="154"/>
                  </a:lnTo>
                  <a:lnTo>
                    <a:pt x="228" y="150"/>
                  </a:lnTo>
                  <a:lnTo>
                    <a:pt x="260" y="144"/>
                  </a:lnTo>
                  <a:lnTo>
                    <a:pt x="292" y="136"/>
                  </a:lnTo>
                  <a:lnTo>
                    <a:pt x="324" y="128"/>
                  </a:lnTo>
                  <a:lnTo>
                    <a:pt x="356" y="118"/>
                  </a:lnTo>
                  <a:lnTo>
                    <a:pt x="388" y="108"/>
                  </a:lnTo>
                  <a:lnTo>
                    <a:pt x="418" y="96"/>
                  </a:lnTo>
                  <a:lnTo>
                    <a:pt x="448" y="82"/>
                  </a:lnTo>
                  <a:lnTo>
                    <a:pt x="476" y="68"/>
                  </a:lnTo>
                  <a:lnTo>
                    <a:pt x="506" y="52"/>
                  </a:lnTo>
                  <a:lnTo>
                    <a:pt x="532" y="36"/>
                  </a:lnTo>
                  <a:lnTo>
                    <a:pt x="560" y="18"/>
                  </a:lnTo>
                  <a:lnTo>
                    <a:pt x="586" y="0"/>
                  </a:lnTo>
                  <a:lnTo>
                    <a:pt x="594" y="4"/>
                  </a:lnTo>
                  <a:lnTo>
                    <a:pt x="566" y="24"/>
                  </a:lnTo>
                  <a:lnTo>
                    <a:pt x="540" y="42"/>
                  </a:lnTo>
                  <a:lnTo>
                    <a:pt x="510" y="58"/>
                  </a:lnTo>
                  <a:lnTo>
                    <a:pt x="482" y="74"/>
                  </a:lnTo>
                  <a:lnTo>
                    <a:pt x="452" y="88"/>
                  </a:lnTo>
                  <a:lnTo>
                    <a:pt x="422" y="102"/>
                  </a:lnTo>
                  <a:lnTo>
                    <a:pt x="392" y="114"/>
                  </a:lnTo>
                  <a:lnTo>
                    <a:pt x="360" y="126"/>
                  </a:lnTo>
                  <a:lnTo>
                    <a:pt x="328" y="136"/>
                  </a:lnTo>
                  <a:lnTo>
                    <a:pt x="296" y="144"/>
                  </a:lnTo>
                  <a:lnTo>
                    <a:pt x="262" y="152"/>
                  </a:lnTo>
                  <a:lnTo>
                    <a:pt x="228" y="158"/>
                  </a:lnTo>
                  <a:lnTo>
                    <a:pt x="196" y="162"/>
                  </a:lnTo>
                  <a:lnTo>
                    <a:pt x="160" y="166"/>
                  </a:lnTo>
                  <a:lnTo>
                    <a:pt x="126" y="168"/>
                  </a:lnTo>
                  <a:lnTo>
                    <a:pt x="92" y="170"/>
                  </a:lnTo>
                  <a:lnTo>
                    <a:pt x="92" y="166"/>
                  </a:lnTo>
                  <a:lnTo>
                    <a:pt x="92" y="170"/>
                  </a:lnTo>
                  <a:lnTo>
                    <a:pt x="46" y="168"/>
                  </a:lnTo>
                  <a:lnTo>
                    <a:pt x="0" y="16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6" name="Freeform 90"/>
            <p:cNvSpPr>
              <a:spLocks/>
            </p:cNvSpPr>
            <p:nvPr/>
          </p:nvSpPr>
          <p:spPr bwMode="auto">
            <a:xfrm>
              <a:off x="2322" y="3228"/>
              <a:ext cx="594" cy="170"/>
            </a:xfrm>
            <a:custGeom>
              <a:avLst/>
              <a:gdLst>
                <a:gd name="T0" fmla="*/ 0 w 594"/>
                <a:gd name="T1" fmla="*/ 164 h 170"/>
                <a:gd name="T2" fmla="*/ 0 w 594"/>
                <a:gd name="T3" fmla="*/ 156 h 170"/>
                <a:gd name="T4" fmla="*/ 0 w 594"/>
                <a:gd name="T5" fmla="*/ 156 h 170"/>
                <a:gd name="T6" fmla="*/ 44 w 594"/>
                <a:gd name="T7" fmla="*/ 160 h 170"/>
                <a:gd name="T8" fmla="*/ 92 w 594"/>
                <a:gd name="T9" fmla="*/ 162 h 170"/>
                <a:gd name="T10" fmla="*/ 92 w 594"/>
                <a:gd name="T11" fmla="*/ 162 h 170"/>
                <a:gd name="T12" fmla="*/ 126 w 594"/>
                <a:gd name="T13" fmla="*/ 160 h 170"/>
                <a:gd name="T14" fmla="*/ 160 w 594"/>
                <a:gd name="T15" fmla="*/ 158 h 170"/>
                <a:gd name="T16" fmla="*/ 194 w 594"/>
                <a:gd name="T17" fmla="*/ 154 h 170"/>
                <a:gd name="T18" fmla="*/ 228 w 594"/>
                <a:gd name="T19" fmla="*/ 150 h 170"/>
                <a:gd name="T20" fmla="*/ 260 w 594"/>
                <a:gd name="T21" fmla="*/ 144 h 170"/>
                <a:gd name="T22" fmla="*/ 292 w 594"/>
                <a:gd name="T23" fmla="*/ 136 h 170"/>
                <a:gd name="T24" fmla="*/ 324 w 594"/>
                <a:gd name="T25" fmla="*/ 128 h 170"/>
                <a:gd name="T26" fmla="*/ 356 w 594"/>
                <a:gd name="T27" fmla="*/ 118 h 170"/>
                <a:gd name="T28" fmla="*/ 388 w 594"/>
                <a:gd name="T29" fmla="*/ 108 h 170"/>
                <a:gd name="T30" fmla="*/ 418 w 594"/>
                <a:gd name="T31" fmla="*/ 96 h 170"/>
                <a:gd name="T32" fmla="*/ 448 w 594"/>
                <a:gd name="T33" fmla="*/ 82 h 170"/>
                <a:gd name="T34" fmla="*/ 476 w 594"/>
                <a:gd name="T35" fmla="*/ 68 h 170"/>
                <a:gd name="T36" fmla="*/ 506 w 594"/>
                <a:gd name="T37" fmla="*/ 52 h 170"/>
                <a:gd name="T38" fmla="*/ 532 w 594"/>
                <a:gd name="T39" fmla="*/ 36 h 170"/>
                <a:gd name="T40" fmla="*/ 560 w 594"/>
                <a:gd name="T41" fmla="*/ 18 h 170"/>
                <a:gd name="T42" fmla="*/ 586 w 594"/>
                <a:gd name="T43" fmla="*/ 0 h 170"/>
                <a:gd name="T44" fmla="*/ 586 w 594"/>
                <a:gd name="T45" fmla="*/ 0 h 170"/>
                <a:gd name="T46" fmla="*/ 594 w 594"/>
                <a:gd name="T47" fmla="*/ 4 h 170"/>
                <a:gd name="T48" fmla="*/ 594 w 594"/>
                <a:gd name="T49" fmla="*/ 4 h 170"/>
                <a:gd name="T50" fmla="*/ 566 w 594"/>
                <a:gd name="T51" fmla="*/ 24 h 170"/>
                <a:gd name="T52" fmla="*/ 540 w 594"/>
                <a:gd name="T53" fmla="*/ 42 h 170"/>
                <a:gd name="T54" fmla="*/ 510 w 594"/>
                <a:gd name="T55" fmla="*/ 58 h 170"/>
                <a:gd name="T56" fmla="*/ 482 w 594"/>
                <a:gd name="T57" fmla="*/ 74 h 170"/>
                <a:gd name="T58" fmla="*/ 452 w 594"/>
                <a:gd name="T59" fmla="*/ 88 h 170"/>
                <a:gd name="T60" fmla="*/ 422 w 594"/>
                <a:gd name="T61" fmla="*/ 102 h 170"/>
                <a:gd name="T62" fmla="*/ 392 w 594"/>
                <a:gd name="T63" fmla="*/ 114 h 170"/>
                <a:gd name="T64" fmla="*/ 360 w 594"/>
                <a:gd name="T65" fmla="*/ 126 h 170"/>
                <a:gd name="T66" fmla="*/ 328 w 594"/>
                <a:gd name="T67" fmla="*/ 136 h 170"/>
                <a:gd name="T68" fmla="*/ 296 w 594"/>
                <a:gd name="T69" fmla="*/ 144 h 170"/>
                <a:gd name="T70" fmla="*/ 262 w 594"/>
                <a:gd name="T71" fmla="*/ 152 h 170"/>
                <a:gd name="T72" fmla="*/ 228 w 594"/>
                <a:gd name="T73" fmla="*/ 158 h 170"/>
                <a:gd name="T74" fmla="*/ 196 w 594"/>
                <a:gd name="T75" fmla="*/ 162 h 170"/>
                <a:gd name="T76" fmla="*/ 160 w 594"/>
                <a:gd name="T77" fmla="*/ 166 h 170"/>
                <a:gd name="T78" fmla="*/ 126 w 594"/>
                <a:gd name="T79" fmla="*/ 168 h 170"/>
                <a:gd name="T80" fmla="*/ 92 w 594"/>
                <a:gd name="T81" fmla="*/ 170 h 170"/>
                <a:gd name="T82" fmla="*/ 92 w 594"/>
                <a:gd name="T83" fmla="*/ 166 h 170"/>
                <a:gd name="T84" fmla="*/ 92 w 594"/>
                <a:gd name="T85" fmla="*/ 170 h 170"/>
                <a:gd name="T86" fmla="*/ 92 w 594"/>
                <a:gd name="T87" fmla="*/ 170 h 170"/>
                <a:gd name="T88" fmla="*/ 46 w 594"/>
                <a:gd name="T89" fmla="*/ 168 h 170"/>
                <a:gd name="T90" fmla="*/ 0 w 594"/>
                <a:gd name="T91" fmla="*/ 164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4" h="170">
                  <a:moveTo>
                    <a:pt x="0" y="164"/>
                  </a:moveTo>
                  <a:lnTo>
                    <a:pt x="0" y="156"/>
                  </a:lnTo>
                  <a:lnTo>
                    <a:pt x="44" y="160"/>
                  </a:lnTo>
                  <a:lnTo>
                    <a:pt x="92" y="162"/>
                  </a:lnTo>
                  <a:lnTo>
                    <a:pt x="126" y="160"/>
                  </a:lnTo>
                  <a:lnTo>
                    <a:pt x="160" y="158"/>
                  </a:lnTo>
                  <a:lnTo>
                    <a:pt x="194" y="154"/>
                  </a:lnTo>
                  <a:lnTo>
                    <a:pt x="228" y="150"/>
                  </a:lnTo>
                  <a:lnTo>
                    <a:pt x="260" y="144"/>
                  </a:lnTo>
                  <a:lnTo>
                    <a:pt x="292" y="136"/>
                  </a:lnTo>
                  <a:lnTo>
                    <a:pt x="324" y="128"/>
                  </a:lnTo>
                  <a:lnTo>
                    <a:pt x="356" y="118"/>
                  </a:lnTo>
                  <a:lnTo>
                    <a:pt x="388" y="108"/>
                  </a:lnTo>
                  <a:lnTo>
                    <a:pt x="418" y="96"/>
                  </a:lnTo>
                  <a:lnTo>
                    <a:pt x="448" y="82"/>
                  </a:lnTo>
                  <a:lnTo>
                    <a:pt x="476" y="68"/>
                  </a:lnTo>
                  <a:lnTo>
                    <a:pt x="506" y="52"/>
                  </a:lnTo>
                  <a:lnTo>
                    <a:pt x="532" y="36"/>
                  </a:lnTo>
                  <a:lnTo>
                    <a:pt x="560" y="18"/>
                  </a:lnTo>
                  <a:lnTo>
                    <a:pt x="586" y="0"/>
                  </a:lnTo>
                  <a:lnTo>
                    <a:pt x="594" y="4"/>
                  </a:lnTo>
                  <a:lnTo>
                    <a:pt x="566" y="24"/>
                  </a:lnTo>
                  <a:lnTo>
                    <a:pt x="540" y="42"/>
                  </a:lnTo>
                  <a:lnTo>
                    <a:pt x="510" y="58"/>
                  </a:lnTo>
                  <a:lnTo>
                    <a:pt x="482" y="74"/>
                  </a:lnTo>
                  <a:lnTo>
                    <a:pt x="452" y="88"/>
                  </a:lnTo>
                  <a:lnTo>
                    <a:pt x="422" y="102"/>
                  </a:lnTo>
                  <a:lnTo>
                    <a:pt x="392" y="114"/>
                  </a:lnTo>
                  <a:lnTo>
                    <a:pt x="360" y="126"/>
                  </a:lnTo>
                  <a:lnTo>
                    <a:pt x="328" y="136"/>
                  </a:lnTo>
                  <a:lnTo>
                    <a:pt x="296" y="144"/>
                  </a:lnTo>
                  <a:lnTo>
                    <a:pt x="262" y="152"/>
                  </a:lnTo>
                  <a:lnTo>
                    <a:pt x="228" y="158"/>
                  </a:lnTo>
                  <a:lnTo>
                    <a:pt x="196" y="162"/>
                  </a:lnTo>
                  <a:lnTo>
                    <a:pt x="160" y="166"/>
                  </a:lnTo>
                  <a:lnTo>
                    <a:pt x="126" y="168"/>
                  </a:lnTo>
                  <a:lnTo>
                    <a:pt x="92" y="170"/>
                  </a:lnTo>
                  <a:lnTo>
                    <a:pt x="92" y="166"/>
                  </a:lnTo>
                  <a:lnTo>
                    <a:pt x="92" y="170"/>
                  </a:lnTo>
                  <a:lnTo>
                    <a:pt x="46" y="168"/>
                  </a:lnTo>
                  <a:lnTo>
                    <a:pt x="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 name="Freeform 91"/>
            <p:cNvSpPr>
              <a:spLocks/>
            </p:cNvSpPr>
            <p:nvPr/>
          </p:nvSpPr>
          <p:spPr bwMode="auto">
            <a:xfrm>
              <a:off x="1564" y="2338"/>
              <a:ext cx="398" cy="924"/>
            </a:xfrm>
            <a:custGeom>
              <a:avLst/>
              <a:gdLst>
                <a:gd name="T0" fmla="*/ 0 w 398"/>
                <a:gd name="T1" fmla="*/ 210 h 924"/>
                <a:gd name="T2" fmla="*/ 0 w 398"/>
                <a:gd name="T3" fmla="*/ 210 h 924"/>
                <a:gd name="T4" fmla="*/ 2 w 398"/>
                <a:gd name="T5" fmla="*/ 158 h 924"/>
                <a:gd name="T6" fmla="*/ 6 w 398"/>
                <a:gd name="T7" fmla="*/ 106 h 924"/>
                <a:gd name="T8" fmla="*/ 14 w 398"/>
                <a:gd name="T9" fmla="*/ 54 h 924"/>
                <a:gd name="T10" fmla="*/ 24 w 398"/>
                <a:gd name="T11" fmla="*/ 4 h 924"/>
                <a:gd name="T12" fmla="*/ 34 w 398"/>
                <a:gd name="T13" fmla="*/ 0 h 924"/>
                <a:gd name="T14" fmla="*/ 34 w 398"/>
                <a:gd name="T15" fmla="*/ 0 h 924"/>
                <a:gd name="T16" fmla="*/ 22 w 398"/>
                <a:gd name="T17" fmla="*/ 52 h 924"/>
                <a:gd name="T18" fmla="*/ 14 w 398"/>
                <a:gd name="T19" fmla="*/ 104 h 924"/>
                <a:gd name="T20" fmla="*/ 10 w 398"/>
                <a:gd name="T21" fmla="*/ 156 h 924"/>
                <a:gd name="T22" fmla="*/ 8 w 398"/>
                <a:gd name="T23" fmla="*/ 210 h 924"/>
                <a:gd name="T24" fmla="*/ 8 w 398"/>
                <a:gd name="T25" fmla="*/ 210 h 924"/>
                <a:gd name="T26" fmla="*/ 8 w 398"/>
                <a:gd name="T27" fmla="*/ 254 h 924"/>
                <a:gd name="T28" fmla="*/ 12 w 398"/>
                <a:gd name="T29" fmla="*/ 296 h 924"/>
                <a:gd name="T30" fmla="*/ 18 w 398"/>
                <a:gd name="T31" fmla="*/ 338 h 924"/>
                <a:gd name="T32" fmla="*/ 24 w 398"/>
                <a:gd name="T33" fmla="*/ 380 h 924"/>
                <a:gd name="T34" fmla="*/ 34 w 398"/>
                <a:gd name="T35" fmla="*/ 420 h 924"/>
                <a:gd name="T36" fmla="*/ 46 w 398"/>
                <a:gd name="T37" fmla="*/ 460 h 924"/>
                <a:gd name="T38" fmla="*/ 58 w 398"/>
                <a:gd name="T39" fmla="*/ 500 h 924"/>
                <a:gd name="T40" fmla="*/ 74 w 398"/>
                <a:gd name="T41" fmla="*/ 538 h 924"/>
                <a:gd name="T42" fmla="*/ 90 w 398"/>
                <a:gd name="T43" fmla="*/ 574 h 924"/>
                <a:gd name="T44" fmla="*/ 110 w 398"/>
                <a:gd name="T45" fmla="*/ 610 h 924"/>
                <a:gd name="T46" fmla="*/ 130 w 398"/>
                <a:gd name="T47" fmla="*/ 646 h 924"/>
                <a:gd name="T48" fmla="*/ 152 w 398"/>
                <a:gd name="T49" fmla="*/ 680 h 924"/>
                <a:gd name="T50" fmla="*/ 174 w 398"/>
                <a:gd name="T51" fmla="*/ 714 h 924"/>
                <a:gd name="T52" fmla="*/ 200 w 398"/>
                <a:gd name="T53" fmla="*/ 744 h 924"/>
                <a:gd name="T54" fmla="*/ 226 w 398"/>
                <a:gd name="T55" fmla="*/ 776 h 924"/>
                <a:gd name="T56" fmla="*/ 254 w 398"/>
                <a:gd name="T57" fmla="*/ 804 h 924"/>
                <a:gd name="T58" fmla="*/ 254 w 398"/>
                <a:gd name="T59" fmla="*/ 804 h 924"/>
                <a:gd name="T60" fmla="*/ 288 w 398"/>
                <a:gd name="T61" fmla="*/ 836 h 924"/>
                <a:gd name="T62" fmla="*/ 322 w 398"/>
                <a:gd name="T63" fmla="*/ 866 h 924"/>
                <a:gd name="T64" fmla="*/ 360 w 398"/>
                <a:gd name="T65" fmla="*/ 894 h 924"/>
                <a:gd name="T66" fmla="*/ 398 w 398"/>
                <a:gd name="T67" fmla="*/ 920 h 924"/>
                <a:gd name="T68" fmla="*/ 388 w 398"/>
                <a:gd name="T69" fmla="*/ 924 h 924"/>
                <a:gd name="T70" fmla="*/ 388 w 398"/>
                <a:gd name="T71" fmla="*/ 924 h 924"/>
                <a:gd name="T72" fmla="*/ 346 w 398"/>
                <a:gd name="T73" fmla="*/ 894 h 924"/>
                <a:gd name="T74" fmla="*/ 304 w 398"/>
                <a:gd name="T75" fmla="*/ 862 h 924"/>
                <a:gd name="T76" fmla="*/ 266 w 398"/>
                <a:gd name="T77" fmla="*/ 826 h 924"/>
                <a:gd name="T78" fmla="*/ 228 w 398"/>
                <a:gd name="T79" fmla="*/ 790 h 924"/>
                <a:gd name="T80" fmla="*/ 194 w 398"/>
                <a:gd name="T81" fmla="*/ 752 h 924"/>
                <a:gd name="T82" fmla="*/ 162 w 398"/>
                <a:gd name="T83" fmla="*/ 710 h 924"/>
                <a:gd name="T84" fmla="*/ 134 w 398"/>
                <a:gd name="T85" fmla="*/ 666 h 924"/>
                <a:gd name="T86" fmla="*/ 106 w 398"/>
                <a:gd name="T87" fmla="*/ 622 h 924"/>
                <a:gd name="T88" fmla="*/ 82 w 398"/>
                <a:gd name="T89" fmla="*/ 576 h 924"/>
                <a:gd name="T90" fmla="*/ 62 w 398"/>
                <a:gd name="T91" fmla="*/ 528 h 924"/>
                <a:gd name="T92" fmla="*/ 42 w 398"/>
                <a:gd name="T93" fmla="*/ 478 h 924"/>
                <a:gd name="T94" fmla="*/ 28 w 398"/>
                <a:gd name="T95" fmla="*/ 426 h 924"/>
                <a:gd name="T96" fmla="*/ 16 w 398"/>
                <a:gd name="T97" fmla="*/ 374 h 924"/>
                <a:gd name="T98" fmla="*/ 6 w 398"/>
                <a:gd name="T99" fmla="*/ 320 h 924"/>
                <a:gd name="T100" fmla="*/ 2 w 398"/>
                <a:gd name="T101" fmla="*/ 266 h 924"/>
                <a:gd name="T102" fmla="*/ 0 w 398"/>
                <a:gd name="T103" fmla="*/ 210 h 9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8" h="924">
                  <a:moveTo>
                    <a:pt x="0" y="210"/>
                  </a:moveTo>
                  <a:lnTo>
                    <a:pt x="0" y="210"/>
                  </a:lnTo>
                  <a:lnTo>
                    <a:pt x="2" y="158"/>
                  </a:lnTo>
                  <a:lnTo>
                    <a:pt x="6" y="106"/>
                  </a:lnTo>
                  <a:lnTo>
                    <a:pt x="14" y="54"/>
                  </a:lnTo>
                  <a:lnTo>
                    <a:pt x="24" y="4"/>
                  </a:lnTo>
                  <a:lnTo>
                    <a:pt x="34" y="0"/>
                  </a:lnTo>
                  <a:lnTo>
                    <a:pt x="22" y="52"/>
                  </a:lnTo>
                  <a:lnTo>
                    <a:pt x="14" y="104"/>
                  </a:lnTo>
                  <a:lnTo>
                    <a:pt x="10" y="156"/>
                  </a:lnTo>
                  <a:lnTo>
                    <a:pt x="8" y="210"/>
                  </a:lnTo>
                  <a:lnTo>
                    <a:pt x="8" y="254"/>
                  </a:lnTo>
                  <a:lnTo>
                    <a:pt x="12" y="296"/>
                  </a:lnTo>
                  <a:lnTo>
                    <a:pt x="18" y="338"/>
                  </a:lnTo>
                  <a:lnTo>
                    <a:pt x="24" y="380"/>
                  </a:lnTo>
                  <a:lnTo>
                    <a:pt x="34" y="420"/>
                  </a:lnTo>
                  <a:lnTo>
                    <a:pt x="46" y="460"/>
                  </a:lnTo>
                  <a:lnTo>
                    <a:pt x="58" y="500"/>
                  </a:lnTo>
                  <a:lnTo>
                    <a:pt x="74" y="538"/>
                  </a:lnTo>
                  <a:lnTo>
                    <a:pt x="90" y="574"/>
                  </a:lnTo>
                  <a:lnTo>
                    <a:pt x="110" y="610"/>
                  </a:lnTo>
                  <a:lnTo>
                    <a:pt x="130" y="646"/>
                  </a:lnTo>
                  <a:lnTo>
                    <a:pt x="152" y="680"/>
                  </a:lnTo>
                  <a:lnTo>
                    <a:pt x="174" y="714"/>
                  </a:lnTo>
                  <a:lnTo>
                    <a:pt x="200" y="744"/>
                  </a:lnTo>
                  <a:lnTo>
                    <a:pt x="226" y="776"/>
                  </a:lnTo>
                  <a:lnTo>
                    <a:pt x="254" y="804"/>
                  </a:lnTo>
                  <a:lnTo>
                    <a:pt x="288" y="836"/>
                  </a:lnTo>
                  <a:lnTo>
                    <a:pt x="322" y="866"/>
                  </a:lnTo>
                  <a:lnTo>
                    <a:pt x="360" y="894"/>
                  </a:lnTo>
                  <a:lnTo>
                    <a:pt x="398" y="920"/>
                  </a:lnTo>
                  <a:lnTo>
                    <a:pt x="388" y="924"/>
                  </a:lnTo>
                  <a:lnTo>
                    <a:pt x="346" y="894"/>
                  </a:lnTo>
                  <a:lnTo>
                    <a:pt x="304" y="862"/>
                  </a:lnTo>
                  <a:lnTo>
                    <a:pt x="266" y="826"/>
                  </a:lnTo>
                  <a:lnTo>
                    <a:pt x="228" y="790"/>
                  </a:lnTo>
                  <a:lnTo>
                    <a:pt x="194" y="752"/>
                  </a:lnTo>
                  <a:lnTo>
                    <a:pt x="162" y="710"/>
                  </a:lnTo>
                  <a:lnTo>
                    <a:pt x="134" y="666"/>
                  </a:lnTo>
                  <a:lnTo>
                    <a:pt x="106" y="622"/>
                  </a:lnTo>
                  <a:lnTo>
                    <a:pt x="82" y="576"/>
                  </a:lnTo>
                  <a:lnTo>
                    <a:pt x="62" y="528"/>
                  </a:lnTo>
                  <a:lnTo>
                    <a:pt x="42" y="478"/>
                  </a:lnTo>
                  <a:lnTo>
                    <a:pt x="28" y="426"/>
                  </a:lnTo>
                  <a:lnTo>
                    <a:pt x="16" y="374"/>
                  </a:lnTo>
                  <a:lnTo>
                    <a:pt x="6" y="320"/>
                  </a:lnTo>
                  <a:lnTo>
                    <a:pt x="2" y="266"/>
                  </a:lnTo>
                  <a:lnTo>
                    <a:pt x="0" y="21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 name="Freeform 92"/>
            <p:cNvSpPr>
              <a:spLocks/>
            </p:cNvSpPr>
            <p:nvPr/>
          </p:nvSpPr>
          <p:spPr bwMode="auto">
            <a:xfrm>
              <a:off x="1564" y="2338"/>
              <a:ext cx="398" cy="924"/>
            </a:xfrm>
            <a:custGeom>
              <a:avLst/>
              <a:gdLst>
                <a:gd name="T0" fmla="*/ 0 w 398"/>
                <a:gd name="T1" fmla="*/ 210 h 924"/>
                <a:gd name="T2" fmla="*/ 0 w 398"/>
                <a:gd name="T3" fmla="*/ 210 h 924"/>
                <a:gd name="T4" fmla="*/ 2 w 398"/>
                <a:gd name="T5" fmla="*/ 158 h 924"/>
                <a:gd name="T6" fmla="*/ 6 w 398"/>
                <a:gd name="T7" fmla="*/ 106 h 924"/>
                <a:gd name="T8" fmla="*/ 14 w 398"/>
                <a:gd name="T9" fmla="*/ 54 h 924"/>
                <a:gd name="T10" fmla="*/ 24 w 398"/>
                <a:gd name="T11" fmla="*/ 4 h 924"/>
                <a:gd name="T12" fmla="*/ 34 w 398"/>
                <a:gd name="T13" fmla="*/ 0 h 924"/>
                <a:gd name="T14" fmla="*/ 34 w 398"/>
                <a:gd name="T15" fmla="*/ 0 h 924"/>
                <a:gd name="T16" fmla="*/ 22 w 398"/>
                <a:gd name="T17" fmla="*/ 52 h 924"/>
                <a:gd name="T18" fmla="*/ 14 w 398"/>
                <a:gd name="T19" fmla="*/ 104 h 924"/>
                <a:gd name="T20" fmla="*/ 10 w 398"/>
                <a:gd name="T21" fmla="*/ 156 h 924"/>
                <a:gd name="T22" fmla="*/ 8 w 398"/>
                <a:gd name="T23" fmla="*/ 210 h 924"/>
                <a:gd name="T24" fmla="*/ 8 w 398"/>
                <a:gd name="T25" fmla="*/ 210 h 924"/>
                <a:gd name="T26" fmla="*/ 8 w 398"/>
                <a:gd name="T27" fmla="*/ 254 h 924"/>
                <a:gd name="T28" fmla="*/ 12 w 398"/>
                <a:gd name="T29" fmla="*/ 296 h 924"/>
                <a:gd name="T30" fmla="*/ 18 w 398"/>
                <a:gd name="T31" fmla="*/ 338 h 924"/>
                <a:gd name="T32" fmla="*/ 24 w 398"/>
                <a:gd name="T33" fmla="*/ 380 h 924"/>
                <a:gd name="T34" fmla="*/ 34 w 398"/>
                <a:gd name="T35" fmla="*/ 420 h 924"/>
                <a:gd name="T36" fmla="*/ 46 w 398"/>
                <a:gd name="T37" fmla="*/ 460 h 924"/>
                <a:gd name="T38" fmla="*/ 58 w 398"/>
                <a:gd name="T39" fmla="*/ 500 h 924"/>
                <a:gd name="T40" fmla="*/ 74 w 398"/>
                <a:gd name="T41" fmla="*/ 538 h 924"/>
                <a:gd name="T42" fmla="*/ 90 w 398"/>
                <a:gd name="T43" fmla="*/ 574 h 924"/>
                <a:gd name="T44" fmla="*/ 110 w 398"/>
                <a:gd name="T45" fmla="*/ 610 h 924"/>
                <a:gd name="T46" fmla="*/ 130 w 398"/>
                <a:gd name="T47" fmla="*/ 646 h 924"/>
                <a:gd name="T48" fmla="*/ 152 w 398"/>
                <a:gd name="T49" fmla="*/ 680 h 924"/>
                <a:gd name="T50" fmla="*/ 174 w 398"/>
                <a:gd name="T51" fmla="*/ 714 h 924"/>
                <a:gd name="T52" fmla="*/ 200 w 398"/>
                <a:gd name="T53" fmla="*/ 744 h 924"/>
                <a:gd name="T54" fmla="*/ 226 w 398"/>
                <a:gd name="T55" fmla="*/ 776 h 924"/>
                <a:gd name="T56" fmla="*/ 254 w 398"/>
                <a:gd name="T57" fmla="*/ 804 h 924"/>
                <a:gd name="T58" fmla="*/ 254 w 398"/>
                <a:gd name="T59" fmla="*/ 804 h 924"/>
                <a:gd name="T60" fmla="*/ 288 w 398"/>
                <a:gd name="T61" fmla="*/ 836 h 924"/>
                <a:gd name="T62" fmla="*/ 322 w 398"/>
                <a:gd name="T63" fmla="*/ 866 h 924"/>
                <a:gd name="T64" fmla="*/ 360 w 398"/>
                <a:gd name="T65" fmla="*/ 894 h 924"/>
                <a:gd name="T66" fmla="*/ 398 w 398"/>
                <a:gd name="T67" fmla="*/ 920 h 924"/>
                <a:gd name="T68" fmla="*/ 388 w 398"/>
                <a:gd name="T69" fmla="*/ 924 h 924"/>
                <a:gd name="T70" fmla="*/ 388 w 398"/>
                <a:gd name="T71" fmla="*/ 924 h 924"/>
                <a:gd name="T72" fmla="*/ 346 w 398"/>
                <a:gd name="T73" fmla="*/ 894 h 924"/>
                <a:gd name="T74" fmla="*/ 304 w 398"/>
                <a:gd name="T75" fmla="*/ 862 h 924"/>
                <a:gd name="T76" fmla="*/ 266 w 398"/>
                <a:gd name="T77" fmla="*/ 826 h 924"/>
                <a:gd name="T78" fmla="*/ 228 w 398"/>
                <a:gd name="T79" fmla="*/ 790 h 924"/>
                <a:gd name="T80" fmla="*/ 194 w 398"/>
                <a:gd name="T81" fmla="*/ 752 h 924"/>
                <a:gd name="T82" fmla="*/ 162 w 398"/>
                <a:gd name="T83" fmla="*/ 710 h 924"/>
                <a:gd name="T84" fmla="*/ 134 w 398"/>
                <a:gd name="T85" fmla="*/ 666 h 924"/>
                <a:gd name="T86" fmla="*/ 106 w 398"/>
                <a:gd name="T87" fmla="*/ 622 h 924"/>
                <a:gd name="T88" fmla="*/ 82 w 398"/>
                <a:gd name="T89" fmla="*/ 576 h 924"/>
                <a:gd name="T90" fmla="*/ 62 w 398"/>
                <a:gd name="T91" fmla="*/ 528 h 924"/>
                <a:gd name="T92" fmla="*/ 42 w 398"/>
                <a:gd name="T93" fmla="*/ 478 h 924"/>
                <a:gd name="T94" fmla="*/ 28 w 398"/>
                <a:gd name="T95" fmla="*/ 426 h 924"/>
                <a:gd name="T96" fmla="*/ 16 w 398"/>
                <a:gd name="T97" fmla="*/ 374 h 924"/>
                <a:gd name="T98" fmla="*/ 6 w 398"/>
                <a:gd name="T99" fmla="*/ 320 h 924"/>
                <a:gd name="T100" fmla="*/ 2 w 398"/>
                <a:gd name="T101" fmla="*/ 266 h 924"/>
                <a:gd name="T102" fmla="*/ 0 w 398"/>
                <a:gd name="T103" fmla="*/ 210 h 9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8" h="924">
                  <a:moveTo>
                    <a:pt x="0" y="210"/>
                  </a:moveTo>
                  <a:lnTo>
                    <a:pt x="0" y="210"/>
                  </a:lnTo>
                  <a:lnTo>
                    <a:pt x="2" y="158"/>
                  </a:lnTo>
                  <a:lnTo>
                    <a:pt x="6" y="106"/>
                  </a:lnTo>
                  <a:lnTo>
                    <a:pt x="14" y="54"/>
                  </a:lnTo>
                  <a:lnTo>
                    <a:pt x="24" y="4"/>
                  </a:lnTo>
                  <a:lnTo>
                    <a:pt x="34" y="0"/>
                  </a:lnTo>
                  <a:lnTo>
                    <a:pt x="22" y="52"/>
                  </a:lnTo>
                  <a:lnTo>
                    <a:pt x="14" y="104"/>
                  </a:lnTo>
                  <a:lnTo>
                    <a:pt x="10" y="156"/>
                  </a:lnTo>
                  <a:lnTo>
                    <a:pt x="8" y="210"/>
                  </a:lnTo>
                  <a:lnTo>
                    <a:pt x="8" y="254"/>
                  </a:lnTo>
                  <a:lnTo>
                    <a:pt x="12" y="296"/>
                  </a:lnTo>
                  <a:lnTo>
                    <a:pt x="18" y="338"/>
                  </a:lnTo>
                  <a:lnTo>
                    <a:pt x="24" y="380"/>
                  </a:lnTo>
                  <a:lnTo>
                    <a:pt x="34" y="420"/>
                  </a:lnTo>
                  <a:lnTo>
                    <a:pt x="46" y="460"/>
                  </a:lnTo>
                  <a:lnTo>
                    <a:pt x="58" y="500"/>
                  </a:lnTo>
                  <a:lnTo>
                    <a:pt x="74" y="538"/>
                  </a:lnTo>
                  <a:lnTo>
                    <a:pt x="90" y="574"/>
                  </a:lnTo>
                  <a:lnTo>
                    <a:pt x="110" y="610"/>
                  </a:lnTo>
                  <a:lnTo>
                    <a:pt x="130" y="646"/>
                  </a:lnTo>
                  <a:lnTo>
                    <a:pt x="152" y="680"/>
                  </a:lnTo>
                  <a:lnTo>
                    <a:pt x="174" y="714"/>
                  </a:lnTo>
                  <a:lnTo>
                    <a:pt x="200" y="744"/>
                  </a:lnTo>
                  <a:lnTo>
                    <a:pt x="226" y="776"/>
                  </a:lnTo>
                  <a:lnTo>
                    <a:pt x="254" y="804"/>
                  </a:lnTo>
                  <a:lnTo>
                    <a:pt x="288" y="836"/>
                  </a:lnTo>
                  <a:lnTo>
                    <a:pt x="322" y="866"/>
                  </a:lnTo>
                  <a:lnTo>
                    <a:pt x="360" y="894"/>
                  </a:lnTo>
                  <a:lnTo>
                    <a:pt x="398" y="920"/>
                  </a:lnTo>
                  <a:lnTo>
                    <a:pt x="388" y="924"/>
                  </a:lnTo>
                  <a:lnTo>
                    <a:pt x="346" y="894"/>
                  </a:lnTo>
                  <a:lnTo>
                    <a:pt x="304" y="862"/>
                  </a:lnTo>
                  <a:lnTo>
                    <a:pt x="266" y="826"/>
                  </a:lnTo>
                  <a:lnTo>
                    <a:pt x="228" y="790"/>
                  </a:lnTo>
                  <a:lnTo>
                    <a:pt x="194" y="752"/>
                  </a:lnTo>
                  <a:lnTo>
                    <a:pt x="162" y="710"/>
                  </a:lnTo>
                  <a:lnTo>
                    <a:pt x="134" y="666"/>
                  </a:lnTo>
                  <a:lnTo>
                    <a:pt x="106" y="622"/>
                  </a:lnTo>
                  <a:lnTo>
                    <a:pt x="82" y="576"/>
                  </a:lnTo>
                  <a:lnTo>
                    <a:pt x="62" y="528"/>
                  </a:lnTo>
                  <a:lnTo>
                    <a:pt x="42" y="478"/>
                  </a:lnTo>
                  <a:lnTo>
                    <a:pt x="28" y="426"/>
                  </a:lnTo>
                  <a:lnTo>
                    <a:pt x="16" y="374"/>
                  </a:lnTo>
                  <a:lnTo>
                    <a:pt x="6" y="320"/>
                  </a:lnTo>
                  <a:lnTo>
                    <a:pt x="2" y="266"/>
                  </a:lnTo>
                  <a:lnTo>
                    <a:pt x="0" y="2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 name="Freeform 93"/>
            <p:cNvSpPr>
              <a:spLocks/>
            </p:cNvSpPr>
            <p:nvPr/>
          </p:nvSpPr>
          <p:spPr bwMode="auto">
            <a:xfrm>
              <a:off x="1676" y="1774"/>
              <a:ext cx="388" cy="354"/>
            </a:xfrm>
            <a:custGeom>
              <a:avLst/>
              <a:gdLst>
                <a:gd name="T0" fmla="*/ 0 w 388"/>
                <a:gd name="T1" fmla="*/ 350 h 354"/>
                <a:gd name="T2" fmla="*/ 0 w 388"/>
                <a:gd name="T3" fmla="*/ 350 h 354"/>
                <a:gd name="T4" fmla="*/ 18 w 388"/>
                <a:gd name="T5" fmla="*/ 322 h 354"/>
                <a:gd name="T6" fmla="*/ 36 w 388"/>
                <a:gd name="T7" fmla="*/ 294 h 354"/>
                <a:gd name="T8" fmla="*/ 56 w 388"/>
                <a:gd name="T9" fmla="*/ 268 h 354"/>
                <a:gd name="T10" fmla="*/ 76 w 388"/>
                <a:gd name="T11" fmla="*/ 240 h 354"/>
                <a:gd name="T12" fmla="*/ 98 w 388"/>
                <a:gd name="T13" fmla="*/ 216 h 354"/>
                <a:gd name="T14" fmla="*/ 120 w 388"/>
                <a:gd name="T15" fmla="*/ 192 h 354"/>
                <a:gd name="T16" fmla="*/ 142 w 388"/>
                <a:gd name="T17" fmla="*/ 168 h 354"/>
                <a:gd name="T18" fmla="*/ 166 w 388"/>
                <a:gd name="T19" fmla="*/ 144 h 354"/>
                <a:gd name="T20" fmla="*/ 192 w 388"/>
                <a:gd name="T21" fmla="*/ 124 h 354"/>
                <a:gd name="T22" fmla="*/ 218 w 388"/>
                <a:gd name="T23" fmla="*/ 102 h 354"/>
                <a:gd name="T24" fmla="*/ 244 w 388"/>
                <a:gd name="T25" fmla="*/ 82 h 354"/>
                <a:gd name="T26" fmla="*/ 272 w 388"/>
                <a:gd name="T27" fmla="*/ 64 h 354"/>
                <a:gd name="T28" fmla="*/ 300 w 388"/>
                <a:gd name="T29" fmla="*/ 46 h 354"/>
                <a:gd name="T30" fmla="*/ 328 w 388"/>
                <a:gd name="T31" fmla="*/ 30 h 354"/>
                <a:gd name="T32" fmla="*/ 358 w 388"/>
                <a:gd name="T33" fmla="*/ 14 h 354"/>
                <a:gd name="T34" fmla="*/ 388 w 388"/>
                <a:gd name="T35" fmla="*/ 0 h 354"/>
                <a:gd name="T36" fmla="*/ 388 w 388"/>
                <a:gd name="T37" fmla="*/ 0 h 354"/>
                <a:gd name="T38" fmla="*/ 388 w 388"/>
                <a:gd name="T39" fmla="*/ 8 h 354"/>
                <a:gd name="T40" fmla="*/ 388 w 388"/>
                <a:gd name="T41" fmla="*/ 8 h 354"/>
                <a:gd name="T42" fmla="*/ 354 w 388"/>
                <a:gd name="T43" fmla="*/ 24 h 354"/>
                <a:gd name="T44" fmla="*/ 320 w 388"/>
                <a:gd name="T45" fmla="*/ 42 h 354"/>
                <a:gd name="T46" fmla="*/ 288 w 388"/>
                <a:gd name="T47" fmla="*/ 62 h 354"/>
                <a:gd name="T48" fmla="*/ 256 w 388"/>
                <a:gd name="T49" fmla="*/ 84 h 354"/>
                <a:gd name="T50" fmla="*/ 226 w 388"/>
                <a:gd name="T51" fmla="*/ 106 h 354"/>
                <a:gd name="T52" fmla="*/ 198 w 388"/>
                <a:gd name="T53" fmla="*/ 128 h 354"/>
                <a:gd name="T54" fmla="*/ 170 w 388"/>
                <a:gd name="T55" fmla="*/ 154 h 354"/>
                <a:gd name="T56" fmla="*/ 142 w 388"/>
                <a:gd name="T57" fmla="*/ 180 h 354"/>
                <a:gd name="T58" fmla="*/ 142 w 388"/>
                <a:gd name="T59" fmla="*/ 180 h 354"/>
                <a:gd name="T60" fmla="*/ 104 w 388"/>
                <a:gd name="T61" fmla="*/ 220 h 354"/>
                <a:gd name="T62" fmla="*/ 70 w 388"/>
                <a:gd name="T63" fmla="*/ 262 h 354"/>
                <a:gd name="T64" fmla="*/ 36 w 388"/>
                <a:gd name="T65" fmla="*/ 308 h 354"/>
                <a:gd name="T66" fmla="*/ 8 w 388"/>
                <a:gd name="T67" fmla="*/ 354 h 354"/>
                <a:gd name="T68" fmla="*/ 0 w 388"/>
                <a:gd name="T69" fmla="*/ 350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8" h="354">
                  <a:moveTo>
                    <a:pt x="0" y="350"/>
                  </a:moveTo>
                  <a:lnTo>
                    <a:pt x="0" y="350"/>
                  </a:lnTo>
                  <a:lnTo>
                    <a:pt x="18" y="322"/>
                  </a:lnTo>
                  <a:lnTo>
                    <a:pt x="36" y="294"/>
                  </a:lnTo>
                  <a:lnTo>
                    <a:pt x="56" y="268"/>
                  </a:lnTo>
                  <a:lnTo>
                    <a:pt x="76" y="240"/>
                  </a:lnTo>
                  <a:lnTo>
                    <a:pt x="98" y="216"/>
                  </a:lnTo>
                  <a:lnTo>
                    <a:pt x="120" y="192"/>
                  </a:lnTo>
                  <a:lnTo>
                    <a:pt x="142" y="168"/>
                  </a:lnTo>
                  <a:lnTo>
                    <a:pt x="166" y="144"/>
                  </a:lnTo>
                  <a:lnTo>
                    <a:pt x="192" y="124"/>
                  </a:lnTo>
                  <a:lnTo>
                    <a:pt x="218" y="102"/>
                  </a:lnTo>
                  <a:lnTo>
                    <a:pt x="244" y="82"/>
                  </a:lnTo>
                  <a:lnTo>
                    <a:pt x="272" y="64"/>
                  </a:lnTo>
                  <a:lnTo>
                    <a:pt x="300" y="46"/>
                  </a:lnTo>
                  <a:lnTo>
                    <a:pt x="328" y="30"/>
                  </a:lnTo>
                  <a:lnTo>
                    <a:pt x="358" y="14"/>
                  </a:lnTo>
                  <a:lnTo>
                    <a:pt x="388" y="0"/>
                  </a:lnTo>
                  <a:lnTo>
                    <a:pt x="388" y="8"/>
                  </a:lnTo>
                  <a:lnTo>
                    <a:pt x="354" y="24"/>
                  </a:lnTo>
                  <a:lnTo>
                    <a:pt x="320" y="42"/>
                  </a:lnTo>
                  <a:lnTo>
                    <a:pt x="288" y="62"/>
                  </a:lnTo>
                  <a:lnTo>
                    <a:pt x="256" y="84"/>
                  </a:lnTo>
                  <a:lnTo>
                    <a:pt x="226" y="106"/>
                  </a:lnTo>
                  <a:lnTo>
                    <a:pt x="198" y="128"/>
                  </a:lnTo>
                  <a:lnTo>
                    <a:pt x="170" y="154"/>
                  </a:lnTo>
                  <a:lnTo>
                    <a:pt x="142" y="180"/>
                  </a:lnTo>
                  <a:lnTo>
                    <a:pt x="104" y="220"/>
                  </a:lnTo>
                  <a:lnTo>
                    <a:pt x="70" y="262"/>
                  </a:lnTo>
                  <a:lnTo>
                    <a:pt x="36" y="308"/>
                  </a:lnTo>
                  <a:lnTo>
                    <a:pt x="8" y="354"/>
                  </a:lnTo>
                  <a:lnTo>
                    <a:pt x="0" y="35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 name="Freeform 94"/>
            <p:cNvSpPr>
              <a:spLocks/>
            </p:cNvSpPr>
            <p:nvPr/>
          </p:nvSpPr>
          <p:spPr bwMode="auto">
            <a:xfrm>
              <a:off x="1676" y="1774"/>
              <a:ext cx="388" cy="354"/>
            </a:xfrm>
            <a:custGeom>
              <a:avLst/>
              <a:gdLst>
                <a:gd name="T0" fmla="*/ 0 w 388"/>
                <a:gd name="T1" fmla="*/ 350 h 354"/>
                <a:gd name="T2" fmla="*/ 0 w 388"/>
                <a:gd name="T3" fmla="*/ 350 h 354"/>
                <a:gd name="T4" fmla="*/ 18 w 388"/>
                <a:gd name="T5" fmla="*/ 322 h 354"/>
                <a:gd name="T6" fmla="*/ 36 w 388"/>
                <a:gd name="T7" fmla="*/ 294 h 354"/>
                <a:gd name="T8" fmla="*/ 56 w 388"/>
                <a:gd name="T9" fmla="*/ 268 h 354"/>
                <a:gd name="T10" fmla="*/ 76 w 388"/>
                <a:gd name="T11" fmla="*/ 240 h 354"/>
                <a:gd name="T12" fmla="*/ 98 w 388"/>
                <a:gd name="T13" fmla="*/ 216 h 354"/>
                <a:gd name="T14" fmla="*/ 120 w 388"/>
                <a:gd name="T15" fmla="*/ 192 h 354"/>
                <a:gd name="T16" fmla="*/ 142 w 388"/>
                <a:gd name="T17" fmla="*/ 168 h 354"/>
                <a:gd name="T18" fmla="*/ 166 w 388"/>
                <a:gd name="T19" fmla="*/ 144 h 354"/>
                <a:gd name="T20" fmla="*/ 192 w 388"/>
                <a:gd name="T21" fmla="*/ 124 h 354"/>
                <a:gd name="T22" fmla="*/ 218 w 388"/>
                <a:gd name="T23" fmla="*/ 102 h 354"/>
                <a:gd name="T24" fmla="*/ 244 w 388"/>
                <a:gd name="T25" fmla="*/ 82 h 354"/>
                <a:gd name="T26" fmla="*/ 272 w 388"/>
                <a:gd name="T27" fmla="*/ 64 h 354"/>
                <a:gd name="T28" fmla="*/ 300 w 388"/>
                <a:gd name="T29" fmla="*/ 46 h 354"/>
                <a:gd name="T30" fmla="*/ 328 w 388"/>
                <a:gd name="T31" fmla="*/ 30 h 354"/>
                <a:gd name="T32" fmla="*/ 358 w 388"/>
                <a:gd name="T33" fmla="*/ 14 h 354"/>
                <a:gd name="T34" fmla="*/ 388 w 388"/>
                <a:gd name="T35" fmla="*/ 0 h 354"/>
                <a:gd name="T36" fmla="*/ 388 w 388"/>
                <a:gd name="T37" fmla="*/ 0 h 354"/>
                <a:gd name="T38" fmla="*/ 388 w 388"/>
                <a:gd name="T39" fmla="*/ 8 h 354"/>
                <a:gd name="T40" fmla="*/ 388 w 388"/>
                <a:gd name="T41" fmla="*/ 8 h 354"/>
                <a:gd name="T42" fmla="*/ 354 w 388"/>
                <a:gd name="T43" fmla="*/ 24 h 354"/>
                <a:gd name="T44" fmla="*/ 320 w 388"/>
                <a:gd name="T45" fmla="*/ 42 h 354"/>
                <a:gd name="T46" fmla="*/ 288 w 388"/>
                <a:gd name="T47" fmla="*/ 62 h 354"/>
                <a:gd name="T48" fmla="*/ 256 w 388"/>
                <a:gd name="T49" fmla="*/ 84 h 354"/>
                <a:gd name="T50" fmla="*/ 226 w 388"/>
                <a:gd name="T51" fmla="*/ 106 h 354"/>
                <a:gd name="T52" fmla="*/ 198 w 388"/>
                <a:gd name="T53" fmla="*/ 128 h 354"/>
                <a:gd name="T54" fmla="*/ 170 w 388"/>
                <a:gd name="T55" fmla="*/ 154 h 354"/>
                <a:gd name="T56" fmla="*/ 142 w 388"/>
                <a:gd name="T57" fmla="*/ 180 h 354"/>
                <a:gd name="T58" fmla="*/ 142 w 388"/>
                <a:gd name="T59" fmla="*/ 180 h 354"/>
                <a:gd name="T60" fmla="*/ 104 w 388"/>
                <a:gd name="T61" fmla="*/ 220 h 354"/>
                <a:gd name="T62" fmla="*/ 70 w 388"/>
                <a:gd name="T63" fmla="*/ 262 h 354"/>
                <a:gd name="T64" fmla="*/ 36 w 388"/>
                <a:gd name="T65" fmla="*/ 308 h 354"/>
                <a:gd name="T66" fmla="*/ 8 w 388"/>
                <a:gd name="T67" fmla="*/ 354 h 354"/>
                <a:gd name="T68" fmla="*/ 0 w 388"/>
                <a:gd name="T69" fmla="*/ 350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8" h="354">
                  <a:moveTo>
                    <a:pt x="0" y="350"/>
                  </a:moveTo>
                  <a:lnTo>
                    <a:pt x="0" y="350"/>
                  </a:lnTo>
                  <a:lnTo>
                    <a:pt x="18" y="322"/>
                  </a:lnTo>
                  <a:lnTo>
                    <a:pt x="36" y="294"/>
                  </a:lnTo>
                  <a:lnTo>
                    <a:pt x="56" y="268"/>
                  </a:lnTo>
                  <a:lnTo>
                    <a:pt x="76" y="240"/>
                  </a:lnTo>
                  <a:lnTo>
                    <a:pt x="98" y="216"/>
                  </a:lnTo>
                  <a:lnTo>
                    <a:pt x="120" y="192"/>
                  </a:lnTo>
                  <a:lnTo>
                    <a:pt x="142" y="168"/>
                  </a:lnTo>
                  <a:lnTo>
                    <a:pt x="166" y="144"/>
                  </a:lnTo>
                  <a:lnTo>
                    <a:pt x="192" y="124"/>
                  </a:lnTo>
                  <a:lnTo>
                    <a:pt x="218" y="102"/>
                  </a:lnTo>
                  <a:lnTo>
                    <a:pt x="244" y="82"/>
                  </a:lnTo>
                  <a:lnTo>
                    <a:pt x="272" y="64"/>
                  </a:lnTo>
                  <a:lnTo>
                    <a:pt x="300" y="46"/>
                  </a:lnTo>
                  <a:lnTo>
                    <a:pt x="328" y="30"/>
                  </a:lnTo>
                  <a:lnTo>
                    <a:pt x="358" y="14"/>
                  </a:lnTo>
                  <a:lnTo>
                    <a:pt x="388" y="0"/>
                  </a:lnTo>
                  <a:lnTo>
                    <a:pt x="388" y="8"/>
                  </a:lnTo>
                  <a:lnTo>
                    <a:pt x="354" y="24"/>
                  </a:lnTo>
                  <a:lnTo>
                    <a:pt x="320" y="42"/>
                  </a:lnTo>
                  <a:lnTo>
                    <a:pt x="288" y="62"/>
                  </a:lnTo>
                  <a:lnTo>
                    <a:pt x="256" y="84"/>
                  </a:lnTo>
                  <a:lnTo>
                    <a:pt x="226" y="106"/>
                  </a:lnTo>
                  <a:lnTo>
                    <a:pt x="198" y="128"/>
                  </a:lnTo>
                  <a:lnTo>
                    <a:pt x="170" y="154"/>
                  </a:lnTo>
                  <a:lnTo>
                    <a:pt x="142" y="180"/>
                  </a:lnTo>
                  <a:lnTo>
                    <a:pt x="104" y="220"/>
                  </a:lnTo>
                  <a:lnTo>
                    <a:pt x="70" y="262"/>
                  </a:lnTo>
                  <a:lnTo>
                    <a:pt x="36" y="308"/>
                  </a:lnTo>
                  <a:lnTo>
                    <a:pt x="8" y="354"/>
                  </a:lnTo>
                  <a:lnTo>
                    <a:pt x="0"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 name="Freeform 95"/>
            <p:cNvSpPr>
              <a:spLocks noEditPoints="1"/>
            </p:cNvSpPr>
            <p:nvPr/>
          </p:nvSpPr>
          <p:spPr bwMode="auto">
            <a:xfrm>
              <a:off x="2202" y="1698"/>
              <a:ext cx="712" cy="170"/>
            </a:xfrm>
            <a:custGeom>
              <a:avLst/>
              <a:gdLst>
                <a:gd name="T0" fmla="*/ 212 w 712"/>
                <a:gd name="T1" fmla="*/ 8 h 170"/>
                <a:gd name="T2" fmla="*/ 212 w 712"/>
                <a:gd name="T3" fmla="*/ 0 h 170"/>
                <a:gd name="T4" fmla="*/ 212 w 712"/>
                <a:gd name="T5" fmla="*/ 0 h 170"/>
                <a:gd name="T6" fmla="*/ 246 w 712"/>
                <a:gd name="T7" fmla="*/ 2 h 170"/>
                <a:gd name="T8" fmla="*/ 280 w 712"/>
                <a:gd name="T9" fmla="*/ 4 h 170"/>
                <a:gd name="T10" fmla="*/ 314 w 712"/>
                <a:gd name="T11" fmla="*/ 6 h 170"/>
                <a:gd name="T12" fmla="*/ 348 w 712"/>
                <a:gd name="T13" fmla="*/ 12 h 170"/>
                <a:gd name="T14" fmla="*/ 382 w 712"/>
                <a:gd name="T15" fmla="*/ 18 h 170"/>
                <a:gd name="T16" fmla="*/ 416 w 712"/>
                <a:gd name="T17" fmla="*/ 26 h 170"/>
                <a:gd name="T18" fmla="*/ 448 w 712"/>
                <a:gd name="T19" fmla="*/ 34 h 170"/>
                <a:gd name="T20" fmla="*/ 480 w 712"/>
                <a:gd name="T21" fmla="*/ 44 h 170"/>
                <a:gd name="T22" fmla="*/ 510 w 712"/>
                <a:gd name="T23" fmla="*/ 56 h 170"/>
                <a:gd name="T24" fmla="*/ 542 w 712"/>
                <a:gd name="T25" fmla="*/ 68 h 170"/>
                <a:gd name="T26" fmla="*/ 572 w 712"/>
                <a:gd name="T27" fmla="*/ 80 h 170"/>
                <a:gd name="T28" fmla="*/ 602 w 712"/>
                <a:gd name="T29" fmla="*/ 96 h 170"/>
                <a:gd name="T30" fmla="*/ 630 w 712"/>
                <a:gd name="T31" fmla="*/ 112 h 170"/>
                <a:gd name="T32" fmla="*/ 658 w 712"/>
                <a:gd name="T33" fmla="*/ 128 h 170"/>
                <a:gd name="T34" fmla="*/ 686 w 712"/>
                <a:gd name="T35" fmla="*/ 146 h 170"/>
                <a:gd name="T36" fmla="*/ 712 w 712"/>
                <a:gd name="T37" fmla="*/ 164 h 170"/>
                <a:gd name="T38" fmla="*/ 712 w 712"/>
                <a:gd name="T39" fmla="*/ 164 h 170"/>
                <a:gd name="T40" fmla="*/ 706 w 712"/>
                <a:gd name="T41" fmla="*/ 170 h 170"/>
                <a:gd name="T42" fmla="*/ 706 w 712"/>
                <a:gd name="T43" fmla="*/ 170 h 170"/>
                <a:gd name="T44" fmla="*/ 680 w 712"/>
                <a:gd name="T45" fmla="*/ 152 h 170"/>
                <a:gd name="T46" fmla="*/ 652 w 712"/>
                <a:gd name="T47" fmla="*/ 134 h 170"/>
                <a:gd name="T48" fmla="*/ 624 w 712"/>
                <a:gd name="T49" fmla="*/ 118 h 170"/>
                <a:gd name="T50" fmla="*/ 596 w 712"/>
                <a:gd name="T51" fmla="*/ 102 h 170"/>
                <a:gd name="T52" fmla="*/ 566 w 712"/>
                <a:gd name="T53" fmla="*/ 88 h 170"/>
                <a:gd name="T54" fmla="*/ 538 w 712"/>
                <a:gd name="T55" fmla="*/ 74 h 170"/>
                <a:gd name="T56" fmla="*/ 506 w 712"/>
                <a:gd name="T57" fmla="*/ 62 h 170"/>
                <a:gd name="T58" fmla="*/ 476 w 712"/>
                <a:gd name="T59" fmla="*/ 52 h 170"/>
                <a:gd name="T60" fmla="*/ 444 w 712"/>
                <a:gd name="T61" fmla="*/ 42 h 170"/>
                <a:gd name="T62" fmla="*/ 412 w 712"/>
                <a:gd name="T63" fmla="*/ 32 h 170"/>
                <a:gd name="T64" fmla="*/ 380 w 712"/>
                <a:gd name="T65" fmla="*/ 26 h 170"/>
                <a:gd name="T66" fmla="*/ 346 w 712"/>
                <a:gd name="T67" fmla="*/ 20 h 170"/>
                <a:gd name="T68" fmla="*/ 314 w 712"/>
                <a:gd name="T69" fmla="*/ 14 h 170"/>
                <a:gd name="T70" fmla="*/ 280 w 712"/>
                <a:gd name="T71" fmla="*/ 12 h 170"/>
                <a:gd name="T72" fmla="*/ 246 w 712"/>
                <a:gd name="T73" fmla="*/ 10 h 170"/>
                <a:gd name="T74" fmla="*/ 212 w 712"/>
                <a:gd name="T75" fmla="*/ 8 h 170"/>
                <a:gd name="T76" fmla="*/ 212 w 712"/>
                <a:gd name="T77" fmla="*/ 4 h 170"/>
                <a:gd name="T78" fmla="*/ 212 w 712"/>
                <a:gd name="T79" fmla="*/ 0 h 170"/>
                <a:gd name="T80" fmla="*/ 212 w 712"/>
                <a:gd name="T81" fmla="*/ 4 h 170"/>
                <a:gd name="T82" fmla="*/ 8 w 712"/>
                <a:gd name="T83" fmla="*/ 26 h 170"/>
                <a:gd name="T84" fmla="*/ 8 w 712"/>
                <a:gd name="T85" fmla="*/ 26 h 170"/>
                <a:gd name="T86" fmla="*/ 56 w 712"/>
                <a:gd name="T87" fmla="*/ 14 h 170"/>
                <a:gd name="T88" fmla="*/ 108 w 712"/>
                <a:gd name="T89" fmla="*/ 6 h 170"/>
                <a:gd name="T90" fmla="*/ 158 w 712"/>
                <a:gd name="T91" fmla="*/ 2 h 170"/>
                <a:gd name="T92" fmla="*/ 212 w 712"/>
                <a:gd name="T93" fmla="*/ 0 h 170"/>
                <a:gd name="T94" fmla="*/ 212 w 712"/>
                <a:gd name="T95" fmla="*/ 8 h 170"/>
                <a:gd name="T96" fmla="*/ 212 w 712"/>
                <a:gd name="T97" fmla="*/ 8 h 170"/>
                <a:gd name="T98" fmla="*/ 156 w 712"/>
                <a:gd name="T99" fmla="*/ 10 h 170"/>
                <a:gd name="T100" fmla="*/ 104 w 712"/>
                <a:gd name="T101" fmla="*/ 16 h 170"/>
                <a:gd name="T102" fmla="*/ 52 w 712"/>
                <a:gd name="T103" fmla="*/ 24 h 170"/>
                <a:gd name="T104" fmla="*/ 0 w 712"/>
                <a:gd name="T105" fmla="*/ 36 h 170"/>
                <a:gd name="T106" fmla="*/ 8 w 712"/>
                <a:gd name="T107" fmla="*/ 26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12" h="170">
                  <a:moveTo>
                    <a:pt x="212" y="8"/>
                  </a:moveTo>
                  <a:lnTo>
                    <a:pt x="212" y="0"/>
                  </a:lnTo>
                  <a:lnTo>
                    <a:pt x="246" y="2"/>
                  </a:lnTo>
                  <a:lnTo>
                    <a:pt x="280" y="4"/>
                  </a:lnTo>
                  <a:lnTo>
                    <a:pt x="314" y="6"/>
                  </a:lnTo>
                  <a:lnTo>
                    <a:pt x="348" y="12"/>
                  </a:lnTo>
                  <a:lnTo>
                    <a:pt x="382" y="18"/>
                  </a:lnTo>
                  <a:lnTo>
                    <a:pt x="416" y="26"/>
                  </a:lnTo>
                  <a:lnTo>
                    <a:pt x="448" y="34"/>
                  </a:lnTo>
                  <a:lnTo>
                    <a:pt x="480" y="44"/>
                  </a:lnTo>
                  <a:lnTo>
                    <a:pt x="510" y="56"/>
                  </a:lnTo>
                  <a:lnTo>
                    <a:pt x="542" y="68"/>
                  </a:lnTo>
                  <a:lnTo>
                    <a:pt x="572" y="80"/>
                  </a:lnTo>
                  <a:lnTo>
                    <a:pt x="602" y="96"/>
                  </a:lnTo>
                  <a:lnTo>
                    <a:pt x="630" y="112"/>
                  </a:lnTo>
                  <a:lnTo>
                    <a:pt x="658" y="128"/>
                  </a:lnTo>
                  <a:lnTo>
                    <a:pt x="686" y="146"/>
                  </a:lnTo>
                  <a:lnTo>
                    <a:pt x="712" y="164"/>
                  </a:lnTo>
                  <a:lnTo>
                    <a:pt x="706" y="170"/>
                  </a:lnTo>
                  <a:lnTo>
                    <a:pt x="680" y="152"/>
                  </a:lnTo>
                  <a:lnTo>
                    <a:pt x="652" y="134"/>
                  </a:lnTo>
                  <a:lnTo>
                    <a:pt x="624" y="118"/>
                  </a:lnTo>
                  <a:lnTo>
                    <a:pt x="596" y="102"/>
                  </a:lnTo>
                  <a:lnTo>
                    <a:pt x="566" y="88"/>
                  </a:lnTo>
                  <a:lnTo>
                    <a:pt x="538" y="74"/>
                  </a:lnTo>
                  <a:lnTo>
                    <a:pt x="506" y="62"/>
                  </a:lnTo>
                  <a:lnTo>
                    <a:pt x="476" y="52"/>
                  </a:lnTo>
                  <a:lnTo>
                    <a:pt x="444" y="42"/>
                  </a:lnTo>
                  <a:lnTo>
                    <a:pt x="412" y="32"/>
                  </a:lnTo>
                  <a:lnTo>
                    <a:pt x="380" y="26"/>
                  </a:lnTo>
                  <a:lnTo>
                    <a:pt x="346" y="20"/>
                  </a:lnTo>
                  <a:lnTo>
                    <a:pt x="314" y="14"/>
                  </a:lnTo>
                  <a:lnTo>
                    <a:pt x="280" y="12"/>
                  </a:lnTo>
                  <a:lnTo>
                    <a:pt x="246" y="10"/>
                  </a:lnTo>
                  <a:lnTo>
                    <a:pt x="212" y="8"/>
                  </a:lnTo>
                  <a:close/>
                  <a:moveTo>
                    <a:pt x="212" y="4"/>
                  </a:moveTo>
                  <a:lnTo>
                    <a:pt x="212" y="0"/>
                  </a:lnTo>
                  <a:lnTo>
                    <a:pt x="212" y="4"/>
                  </a:lnTo>
                  <a:close/>
                  <a:moveTo>
                    <a:pt x="8" y="26"/>
                  </a:moveTo>
                  <a:lnTo>
                    <a:pt x="8" y="26"/>
                  </a:lnTo>
                  <a:lnTo>
                    <a:pt x="56" y="14"/>
                  </a:lnTo>
                  <a:lnTo>
                    <a:pt x="108" y="6"/>
                  </a:lnTo>
                  <a:lnTo>
                    <a:pt x="158" y="2"/>
                  </a:lnTo>
                  <a:lnTo>
                    <a:pt x="212" y="0"/>
                  </a:lnTo>
                  <a:lnTo>
                    <a:pt x="212" y="8"/>
                  </a:lnTo>
                  <a:lnTo>
                    <a:pt x="156" y="10"/>
                  </a:lnTo>
                  <a:lnTo>
                    <a:pt x="104" y="16"/>
                  </a:lnTo>
                  <a:lnTo>
                    <a:pt x="52" y="24"/>
                  </a:lnTo>
                  <a:lnTo>
                    <a:pt x="0" y="36"/>
                  </a:lnTo>
                  <a:lnTo>
                    <a:pt x="8" y="26"/>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 name="Freeform 96"/>
            <p:cNvSpPr>
              <a:spLocks/>
            </p:cNvSpPr>
            <p:nvPr/>
          </p:nvSpPr>
          <p:spPr bwMode="auto">
            <a:xfrm>
              <a:off x="2414" y="1698"/>
              <a:ext cx="500" cy="170"/>
            </a:xfrm>
            <a:custGeom>
              <a:avLst/>
              <a:gdLst>
                <a:gd name="T0" fmla="*/ 0 w 500"/>
                <a:gd name="T1" fmla="*/ 8 h 170"/>
                <a:gd name="T2" fmla="*/ 0 w 500"/>
                <a:gd name="T3" fmla="*/ 0 h 170"/>
                <a:gd name="T4" fmla="*/ 0 w 500"/>
                <a:gd name="T5" fmla="*/ 0 h 170"/>
                <a:gd name="T6" fmla="*/ 34 w 500"/>
                <a:gd name="T7" fmla="*/ 2 h 170"/>
                <a:gd name="T8" fmla="*/ 68 w 500"/>
                <a:gd name="T9" fmla="*/ 4 h 170"/>
                <a:gd name="T10" fmla="*/ 102 w 500"/>
                <a:gd name="T11" fmla="*/ 6 h 170"/>
                <a:gd name="T12" fmla="*/ 136 w 500"/>
                <a:gd name="T13" fmla="*/ 12 h 170"/>
                <a:gd name="T14" fmla="*/ 170 w 500"/>
                <a:gd name="T15" fmla="*/ 18 h 170"/>
                <a:gd name="T16" fmla="*/ 204 w 500"/>
                <a:gd name="T17" fmla="*/ 26 h 170"/>
                <a:gd name="T18" fmla="*/ 236 w 500"/>
                <a:gd name="T19" fmla="*/ 34 h 170"/>
                <a:gd name="T20" fmla="*/ 268 w 500"/>
                <a:gd name="T21" fmla="*/ 44 h 170"/>
                <a:gd name="T22" fmla="*/ 298 w 500"/>
                <a:gd name="T23" fmla="*/ 56 h 170"/>
                <a:gd name="T24" fmla="*/ 330 w 500"/>
                <a:gd name="T25" fmla="*/ 68 h 170"/>
                <a:gd name="T26" fmla="*/ 360 w 500"/>
                <a:gd name="T27" fmla="*/ 80 h 170"/>
                <a:gd name="T28" fmla="*/ 390 w 500"/>
                <a:gd name="T29" fmla="*/ 96 h 170"/>
                <a:gd name="T30" fmla="*/ 418 w 500"/>
                <a:gd name="T31" fmla="*/ 112 h 170"/>
                <a:gd name="T32" fmla="*/ 446 w 500"/>
                <a:gd name="T33" fmla="*/ 128 h 170"/>
                <a:gd name="T34" fmla="*/ 474 w 500"/>
                <a:gd name="T35" fmla="*/ 146 h 170"/>
                <a:gd name="T36" fmla="*/ 500 w 500"/>
                <a:gd name="T37" fmla="*/ 164 h 170"/>
                <a:gd name="T38" fmla="*/ 500 w 500"/>
                <a:gd name="T39" fmla="*/ 164 h 170"/>
                <a:gd name="T40" fmla="*/ 494 w 500"/>
                <a:gd name="T41" fmla="*/ 170 h 170"/>
                <a:gd name="T42" fmla="*/ 494 w 500"/>
                <a:gd name="T43" fmla="*/ 170 h 170"/>
                <a:gd name="T44" fmla="*/ 468 w 500"/>
                <a:gd name="T45" fmla="*/ 152 h 170"/>
                <a:gd name="T46" fmla="*/ 440 w 500"/>
                <a:gd name="T47" fmla="*/ 134 h 170"/>
                <a:gd name="T48" fmla="*/ 412 w 500"/>
                <a:gd name="T49" fmla="*/ 118 h 170"/>
                <a:gd name="T50" fmla="*/ 384 w 500"/>
                <a:gd name="T51" fmla="*/ 102 h 170"/>
                <a:gd name="T52" fmla="*/ 354 w 500"/>
                <a:gd name="T53" fmla="*/ 88 h 170"/>
                <a:gd name="T54" fmla="*/ 326 w 500"/>
                <a:gd name="T55" fmla="*/ 74 h 170"/>
                <a:gd name="T56" fmla="*/ 294 w 500"/>
                <a:gd name="T57" fmla="*/ 62 h 170"/>
                <a:gd name="T58" fmla="*/ 264 w 500"/>
                <a:gd name="T59" fmla="*/ 52 h 170"/>
                <a:gd name="T60" fmla="*/ 232 w 500"/>
                <a:gd name="T61" fmla="*/ 42 h 170"/>
                <a:gd name="T62" fmla="*/ 200 w 500"/>
                <a:gd name="T63" fmla="*/ 32 h 170"/>
                <a:gd name="T64" fmla="*/ 168 w 500"/>
                <a:gd name="T65" fmla="*/ 26 h 170"/>
                <a:gd name="T66" fmla="*/ 134 w 500"/>
                <a:gd name="T67" fmla="*/ 20 h 170"/>
                <a:gd name="T68" fmla="*/ 102 w 500"/>
                <a:gd name="T69" fmla="*/ 14 h 170"/>
                <a:gd name="T70" fmla="*/ 68 w 500"/>
                <a:gd name="T71" fmla="*/ 12 h 170"/>
                <a:gd name="T72" fmla="*/ 34 w 500"/>
                <a:gd name="T73" fmla="*/ 10 h 170"/>
                <a:gd name="T74" fmla="*/ 0 w 500"/>
                <a:gd name="T75" fmla="*/ 8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0" h="170">
                  <a:moveTo>
                    <a:pt x="0" y="8"/>
                  </a:moveTo>
                  <a:lnTo>
                    <a:pt x="0" y="0"/>
                  </a:lnTo>
                  <a:lnTo>
                    <a:pt x="34" y="2"/>
                  </a:lnTo>
                  <a:lnTo>
                    <a:pt x="68" y="4"/>
                  </a:lnTo>
                  <a:lnTo>
                    <a:pt x="102" y="6"/>
                  </a:lnTo>
                  <a:lnTo>
                    <a:pt x="136" y="12"/>
                  </a:lnTo>
                  <a:lnTo>
                    <a:pt x="170" y="18"/>
                  </a:lnTo>
                  <a:lnTo>
                    <a:pt x="204" y="26"/>
                  </a:lnTo>
                  <a:lnTo>
                    <a:pt x="236" y="34"/>
                  </a:lnTo>
                  <a:lnTo>
                    <a:pt x="268" y="44"/>
                  </a:lnTo>
                  <a:lnTo>
                    <a:pt x="298" y="56"/>
                  </a:lnTo>
                  <a:lnTo>
                    <a:pt x="330" y="68"/>
                  </a:lnTo>
                  <a:lnTo>
                    <a:pt x="360" y="80"/>
                  </a:lnTo>
                  <a:lnTo>
                    <a:pt x="390" y="96"/>
                  </a:lnTo>
                  <a:lnTo>
                    <a:pt x="418" y="112"/>
                  </a:lnTo>
                  <a:lnTo>
                    <a:pt x="446" y="128"/>
                  </a:lnTo>
                  <a:lnTo>
                    <a:pt x="474" y="146"/>
                  </a:lnTo>
                  <a:lnTo>
                    <a:pt x="500" y="164"/>
                  </a:lnTo>
                  <a:lnTo>
                    <a:pt x="494" y="170"/>
                  </a:lnTo>
                  <a:lnTo>
                    <a:pt x="468" y="152"/>
                  </a:lnTo>
                  <a:lnTo>
                    <a:pt x="440" y="134"/>
                  </a:lnTo>
                  <a:lnTo>
                    <a:pt x="412" y="118"/>
                  </a:lnTo>
                  <a:lnTo>
                    <a:pt x="384" y="102"/>
                  </a:lnTo>
                  <a:lnTo>
                    <a:pt x="354" y="88"/>
                  </a:lnTo>
                  <a:lnTo>
                    <a:pt x="326" y="74"/>
                  </a:lnTo>
                  <a:lnTo>
                    <a:pt x="294" y="62"/>
                  </a:lnTo>
                  <a:lnTo>
                    <a:pt x="264" y="52"/>
                  </a:lnTo>
                  <a:lnTo>
                    <a:pt x="232" y="42"/>
                  </a:lnTo>
                  <a:lnTo>
                    <a:pt x="200" y="32"/>
                  </a:lnTo>
                  <a:lnTo>
                    <a:pt x="168" y="26"/>
                  </a:lnTo>
                  <a:lnTo>
                    <a:pt x="134" y="20"/>
                  </a:lnTo>
                  <a:lnTo>
                    <a:pt x="102" y="14"/>
                  </a:lnTo>
                  <a:lnTo>
                    <a:pt x="68" y="12"/>
                  </a:lnTo>
                  <a:lnTo>
                    <a:pt x="34" y="1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 name="Freeform 97"/>
            <p:cNvSpPr>
              <a:spLocks/>
            </p:cNvSpPr>
            <p:nvPr/>
          </p:nvSpPr>
          <p:spPr bwMode="auto">
            <a:xfrm>
              <a:off x="2202" y="1698"/>
              <a:ext cx="212" cy="36"/>
            </a:xfrm>
            <a:custGeom>
              <a:avLst/>
              <a:gdLst>
                <a:gd name="T0" fmla="*/ 8 w 212"/>
                <a:gd name="T1" fmla="*/ 26 h 36"/>
                <a:gd name="T2" fmla="*/ 8 w 212"/>
                <a:gd name="T3" fmla="*/ 26 h 36"/>
                <a:gd name="T4" fmla="*/ 56 w 212"/>
                <a:gd name="T5" fmla="*/ 14 h 36"/>
                <a:gd name="T6" fmla="*/ 108 w 212"/>
                <a:gd name="T7" fmla="*/ 6 h 36"/>
                <a:gd name="T8" fmla="*/ 158 w 212"/>
                <a:gd name="T9" fmla="*/ 2 h 36"/>
                <a:gd name="T10" fmla="*/ 212 w 212"/>
                <a:gd name="T11" fmla="*/ 0 h 36"/>
                <a:gd name="T12" fmla="*/ 212 w 212"/>
                <a:gd name="T13" fmla="*/ 8 h 36"/>
                <a:gd name="T14" fmla="*/ 212 w 212"/>
                <a:gd name="T15" fmla="*/ 8 h 36"/>
                <a:gd name="T16" fmla="*/ 156 w 212"/>
                <a:gd name="T17" fmla="*/ 10 h 36"/>
                <a:gd name="T18" fmla="*/ 104 w 212"/>
                <a:gd name="T19" fmla="*/ 16 h 36"/>
                <a:gd name="T20" fmla="*/ 52 w 212"/>
                <a:gd name="T21" fmla="*/ 24 h 36"/>
                <a:gd name="T22" fmla="*/ 0 w 212"/>
                <a:gd name="T23" fmla="*/ 36 h 36"/>
                <a:gd name="T24" fmla="*/ 8 w 212"/>
                <a:gd name="T25" fmla="*/ 2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 h="36">
                  <a:moveTo>
                    <a:pt x="8" y="26"/>
                  </a:moveTo>
                  <a:lnTo>
                    <a:pt x="8" y="26"/>
                  </a:lnTo>
                  <a:lnTo>
                    <a:pt x="56" y="14"/>
                  </a:lnTo>
                  <a:lnTo>
                    <a:pt x="108" y="6"/>
                  </a:lnTo>
                  <a:lnTo>
                    <a:pt x="158" y="2"/>
                  </a:lnTo>
                  <a:lnTo>
                    <a:pt x="212" y="0"/>
                  </a:lnTo>
                  <a:lnTo>
                    <a:pt x="212" y="8"/>
                  </a:lnTo>
                  <a:lnTo>
                    <a:pt x="156" y="10"/>
                  </a:lnTo>
                  <a:lnTo>
                    <a:pt x="104" y="16"/>
                  </a:lnTo>
                  <a:lnTo>
                    <a:pt x="52" y="24"/>
                  </a:lnTo>
                  <a:lnTo>
                    <a:pt x="0" y="36"/>
                  </a:lnTo>
                  <a:lnTo>
                    <a:pt x="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 name="Freeform 98"/>
            <p:cNvSpPr>
              <a:spLocks/>
            </p:cNvSpPr>
            <p:nvPr/>
          </p:nvSpPr>
          <p:spPr bwMode="auto">
            <a:xfrm>
              <a:off x="2072" y="1724"/>
              <a:ext cx="138" cy="54"/>
            </a:xfrm>
            <a:custGeom>
              <a:avLst/>
              <a:gdLst>
                <a:gd name="T0" fmla="*/ 0 w 138"/>
                <a:gd name="T1" fmla="*/ 46 h 54"/>
                <a:gd name="T2" fmla="*/ 0 w 138"/>
                <a:gd name="T3" fmla="*/ 46 h 54"/>
                <a:gd name="T4" fmla="*/ 34 w 138"/>
                <a:gd name="T5" fmla="*/ 32 h 54"/>
                <a:gd name="T6" fmla="*/ 68 w 138"/>
                <a:gd name="T7" fmla="*/ 20 h 54"/>
                <a:gd name="T8" fmla="*/ 102 w 138"/>
                <a:gd name="T9" fmla="*/ 8 h 54"/>
                <a:gd name="T10" fmla="*/ 138 w 138"/>
                <a:gd name="T11" fmla="*/ 0 h 54"/>
                <a:gd name="T12" fmla="*/ 130 w 138"/>
                <a:gd name="T13" fmla="*/ 10 h 54"/>
                <a:gd name="T14" fmla="*/ 130 w 138"/>
                <a:gd name="T15" fmla="*/ 10 h 54"/>
                <a:gd name="T16" fmla="*/ 96 w 138"/>
                <a:gd name="T17" fmla="*/ 18 h 54"/>
                <a:gd name="T18" fmla="*/ 64 w 138"/>
                <a:gd name="T19" fmla="*/ 30 h 54"/>
                <a:gd name="T20" fmla="*/ 32 w 138"/>
                <a:gd name="T21" fmla="*/ 42 h 54"/>
                <a:gd name="T22" fmla="*/ 0 w 138"/>
                <a:gd name="T23" fmla="*/ 54 h 54"/>
                <a:gd name="T24" fmla="*/ 0 w 138"/>
                <a:gd name="T25" fmla="*/ 54 h 54"/>
                <a:gd name="T26" fmla="*/ 0 w 138"/>
                <a:gd name="T27" fmla="*/ 4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54">
                  <a:moveTo>
                    <a:pt x="0" y="46"/>
                  </a:moveTo>
                  <a:lnTo>
                    <a:pt x="0" y="46"/>
                  </a:lnTo>
                  <a:lnTo>
                    <a:pt x="34" y="32"/>
                  </a:lnTo>
                  <a:lnTo>
                    <a:pt x="68" y="20"/>
                  </a:lnTo>
                  <a:lnTo>
                    <a:pt x="102" y="8"/>
                  </a:lnTo>
                  <a:lnTo>
                    <a:pt x="138" y="0"/>
                  </a:lnTo>
                  <a:lnTo>
                    <a:pt x="130" y="10"/>
                  </a:lnTo>
                  <a:lnTo>
                    <a:pt x="96" y="18"/>
                  </a:lnTo>
                  <a:lnTo>
                    <a:pt x="64" y="30"/>
                  </a:lnTo>
                  <a:lnTo>
                    <a:pt x="32" y="42"/>
                  </a:lnTo>
                  <a:lnTo>
                    <a:pt x="0" y="54"/>
                  </a:lnTo>
                  <a:lnTo>
                    <a:pt x="0" y="46"/>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 name="Freeform 99"/>
            <p:cNvSpPr>
              <a:spLocks/>
            </p:cNvSpPr>
            <p:nvPr/>
          </p:nvSpPr>
          <p:spPr bwMode="auto">
            <a:xfrm>
              <a:off x="2072" y="1724"/>
              <a:ext cx="138" cy="54"/>
            </a:xfrm>
            <a:custGeom>
              <a:avLst/>
              <a:gdLst>
                <a:gd name="T0" fmla="*/ 0 w 138"/>
                <a:gd name="T1" fmla="*/ 46 h 54"/>
                <a:gd name="T2" fmla="*/ 0 w 138"/>
                <a:gd name="T3" fmla="*/ 46 h 54"/>
                <a:gd name="T4" fmla="*/ 34 w 138"/>
                <a:gd name="T5" fmla="*/ 32 h 54"/>
                <a:gd name="T6" fmla="*/ 68 w 138"/>
                <a:gd name="T7" fmla="*/ 20 h 54"/>
                <a:gd name="T8" fmla="*/ 102 w 138"/>
                <a:gd name="T9" fmla="*/ 8 h 54"/>
                <a:gd name="T10" fmla="*/ 138 w 138"/>
                <a:gd name="T11" fmla="*/ 0 h 54"/>
                <a:gd name="T12" fmla="*/ 130 w 138"/>
                <a:gd name="T13" fmla="*/ 10 h 54"/>
                <a:gd name="T14" fmla="*/ 130 w 138"/>
                <a:gd name="T15" fmla="*/ 10 h 54"/>
                <a:gd name="T16" fmla="*/ 96 w 138"/>
                <a:gd name="T17" fmla="*/ 18 h 54"/>
                <a:gd name="T18" fmla="*/ 64 w 138"/>
                <a:gd name="T19" fmla="*/ 30 h 54"/>
                <a:gd name="T20" fmla="*/ 32 w 138"/>
                <a:gd name="T21" fmla="*/ 42 h 54"/>
                <a:gd name="T22" fmla="*/ 0 w 138"/>
                <a:gd name="T23" fmla="*/ 54 h 54"/>
                <a:gd name="T24" fmla="*/ 0 w 138"/>
                <a:gd name="T25" fmla="*/ 54 h 54"/>
                <a:gd name="T26" fmla="*/ 0 w 138"/>
                <a:gd name="T27" fmla="*/ 4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54">
                  <a:moveTo>
                    <a:pt x="0" y="46"/>
                  </a:moveTo>
                  <a:lnTo>
                    <a:pt x="0" y="46"/>
                  </a:lnTo>
                  <a:lnTo>
                    <a:pt x="34" y="32"/>
                  </a:lnTo>
                  <a:lnTo>
                    <a:pt x="68" y="20"/>
                  </a:lnTo>
                  <a:lnTo>
                    <a:pt x="102" y="8"/>
                  </a:lnTo>
                  <a:lnTo>
                    <a:pt x="138" y="0"/>
                  </a:lnTo>
                  <a:lnTo>
                    <a:pt x="130" y="10"/>
                  </a:lnTo>
                  <a:lnTo>
                    <a:pt x="96" y="18"/>
                  </a:lnTo>
                  <a:lnTo>
                    <a:pt x="64" y="30"/>
                  </a:lnTo>
                  <a:lnTo>
                    <a:pt x="32" y="42"/>
                  </a:lnTo>
                  <a:lnTo>
                    <a:pt x="0" y="54"/>
                  </a:lnTo>
                  <a:lnTo>
                    <a:pt x="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 name="Freeform 100"/>
            <p:cNvSpPr>
              <a:spLocks/>
            </p:cNvSpPr>
            <p:nvPr/>
          </p:nvSpPr>
          <p:spPr bwMode="auto">
            <a:xfrm>
              <a:off x="2064" y="1770"/>
              <a:ext cx="8" cy="12"/>
            </a:xfrm>
            <a:custGeom>
              <a:avLst/>
              <a:gdLst>
                <a:gd name="T0" fmla="*/ 0 w 8"/>
                <a:gd name="T1" fmla="*/ 4 h 12"/>
                <a:gd name="T2" fmla="*/ 0 w 8"/>
                <a:gd name="T3" fmla="*/ 4 h 12"/>
                <a:gd name="T4" fmla="*/ 8 w 8"/>
                <a:gd name="T5" fmla="*/ 0 h 12"/>
                <a:gd name="T6" fmla="*/ 8 w 8"/>
                <a:gd name="T7" fmla="*/ 0 h 12"/>
                <a:gd name="T8" fmla="*/ 8 w 8"/>
                <a:gd name="T9" fmla="*/ 8 h 12"/>
                <a:gd name="T10" fmla="*/ 8 w 8"/>
                <a:gd name="T11" fmla="*/ 8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8"/>
                  </a:lnTo>
                  <a:lnTo>
                    <a:pt x="0" y="12"/>
                  </a:lnTo>
                  <a:lnTo>
                    <a:pt x="0" y="4"/>
                  </a:lnTo>
                  <a:close/>
                </a:path>
              </a:pathLst>
            </a:custGeom>
            <a:solidFill>
              <a:srgbClr val="666666"/>
            </a:solidFill>
            <a:ln>
              <a:noFill/>
            </a:ln>
            <a:extLs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97" name="Freeform 101"/>
            <p:cNvSpPr>
              <a:spLocks/>
            </p:cNvSpPr>
            <p:nvPr/>
          </p:nvSpPr>
          <p:spPr bwMode="auto">
            <a:xfrm>
              <a:off x="2064" y="1770"/>
              <a:ext cx="8" cy="12"/>
            </a:xfrm>
            <a:custGeom>
              <a:avLst/>
              <a:gdLst>
                <a:gd name="T0" fmla="*/ 0 w 8"/>
                <a:gd name="T1" fmla="*/ 4 h 12"/>
                <a:gd name="T2" fmla="*/ 0 w 8"/>
                <a:gd name="T3" fmla="*/ 4 h 12"/>
                <a:gd name="T4" fmla="*/ 8 w 8"/>
                <a:gd name="T5" fmla="*/ 0 h 12"/>
                <a:gd name="T6" fmla="*/ 8 w 8"/>
                <a:gd name="T7" fmla="*/ 0 h 12"/>
                <a:gd name="T8" fmla="*/ 8 w 8"/>
                <a:gd name="T9" fmla="*/ 8 h 12"/>
                <a:gd name="T10" fmla="*/ 8 w 8"/>
                <a:gd name="T11" fmla="*/ 8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8"/>
                  </a:lnTo>
                  <a:lnTo>
                    <a:pt x="0" y="1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txBody>
            <a:bodyPr/>
            <a:lstStyle/>
            <a:p>
              <a:endParaRPr lang="en-US"/>
            </a:p>
          </p:txBody>
        </p:sp>
        <p:sp>
          <p:nvSpPr>
            <p:cNvPr id="16498" name="Freeform 102"/>
            <p:cNvSpPr>
              <a:spLocks/>
            </p:cNvSpPr>
            <p:nvPr/>
          </p:nvSpPr>
          <p:spPr bwMode="auto">
            <a:xfrm>
              <a:off x="3136" y="1944"/>
              <a:ext cx="1100" cy="1444"/>
            </a:xfrm>
            <a:custGeom>
              <a:avLst/>
              <a:gdLst>
                <a:gd name="T0" fmla="*/ 182 w 1100"/>
                <a:gd name="T1" fmla="*/ 1438 h 1444"/>
                <a:gd name="T2" fmla="*/ 166 w 1100"/>
                <a:gd name="T3" fmla="*/ 1042 h 1444"/>
                <a:gd name="T4" fmla="*/ 0 w 1100"/>
                <a:gd name="T5" fmla="*/ 1048 h 1444"/>
                <a:gd name="T6" fmla="*/ 0 w 1100"/>
                <a:gd name="T7" fmla="*/ 1048 h 1444"/>
                <a:gd name="T8" fmla="*/ 28 w 1100"/>
                <a:gd name="T9" fmla="*/ 1002 h 1444"/>
                <a:gd name="T10" fmla="*/ 52 w 1100"/>
                <a:gd name="T11" fmla="*/ 952 h 1444"/>
                <a:gd name="T12" fmla="*/ 72 w 1100"/>
                <a:gd name="T13" fmla="*/ 902 h 1444"/>
                <a:gd name="T14" fmla="*/ 90 w 1100"/>
                <a:gd name="T15" fmla="*/ 848 h 1444"/>
                <a:gd name="T16" fmla="*/ 104 w 1100"/>
                <a:gd name="T17" fmla="*/ 794 h 1444"/>
                <a:gd name="T18" fmla="*/ 116 w 1100"/>
                <a:gd name="T19" fmla="*/ 740 h 1444"/>
                <a:gd name="T20" fmla="*/ 122 w 1100"/>
                <a:gd name="T21" fmla="*/ 682 h 1444"/>
                <a:gd name="T22" fmla="*/ 126 w 1100"/>
                <a:gd name="T23" fmla="*/ 626 h 1444"/>
                <a:gd name="T24" fmla="*/ 126 w 1100"/>
                <a:gd name="T25" fmla="*/ 626 h 1444"/>
                <a:gd name="T26" fmla="*/ 172 w 1100"/>
                <a:gd name="T27" fmla="*/ 602 h 1444"/>
                <a:gd name="T28" fmla="*/ 216 w 1100"/>
                <a:gd name="T29" fmla="*/ 578 h 1444"/>
                <a:gd name="T30" fmla="*/ 260 w 1100"/>
                <a:gd name="T31" fmla="*/ 550 h 1444"/>
                <a:gd name="T32" fmla="*/ 302 w 1100"/>
                <a:gd name="T33" fmla="*/ 518 h 1444"/>
                <a:gd name="T34" fmla="*/ 340 w 1100"/>
                <a:gd name="T35" fmla="*/ 486 h 1444"/>
                <a:gd name="T36" fmla="*/ 378 w 1100"/>
                <a:gd name="T37" fmla="*/ 452 h 1444"/>
                <a:gd name="T38" fmla="*/ 412 w 1100"/>
                <a:gd name="T39" fmla="*/ 414 h 1444"/>
                <a:gd name="T40" fmla="*/ 444 w 1100"/>
                <a:gd name="T41" fmla="*/ 374 h 1444"/>
                <a:gd name="T42" fmla="*/ 476 w 1100"/>
                <a:gd name="T43" fmla="*/ 334 h 1444"/>
                <a:gd name="T44" fmla="*/ 504 w 1100"/>
                <a:gd name="T45" fmla="*/ 290 h 1444"/>
                <a:gd name="T46" fmla="*/ 528 w 1100"/>
                <a:gd name="T47" fmla="*/ 246 h 1444"/>
                <a:gd name="T48" fmla="*/ 552 w 1100"/>
                <a:gd name="T49" fmla="*/ 200 h 1444"/>
                <a:gd name="T50" fmla="*/ 570 w 1100"/>
                <a:gd name="T51" fmla="*/ 152 h 1444"/>
                <a:gd name="T52" fmla="*/ 588 w 1100"/>
                <a:gd name="T53" fmla="*/ 102 h 1444"/>
                <a:gd name="T54" fmla="*/ 602 w 1100"/>
                <a:gd name="T55" fmla="*/ 52 h 1444"/>
                <a:gd name="T56" fmla="*/ 612 w 1100"/>
                <a:gd name="T57" fmla="*/ 0 h 1444"/>
                <a:gd name="T58" fmla="*/ 822 w 1100"/>
                <a:gd name="T59" fmla="*/ 298 h 1444"/>
                <a:gd name="T60" fmla="*/ 1002 w 1100"/>
                <a:gd name="T61" fmla="*/ 170 h 1444"/>
                <a:gd name="T62" fmla="*/ 1002 w 1100"/>
                <a:gd name="T63" fmla="*/ 170 h 1444"/>
                <a:gd name="T64" fmla="*/ 1018 w 1100"/>
                <a:gd name="T65" fmla="*/ 200 h 1444"/>
                <a:gd name="T66" fmla="*/ 1034 w 1100"/>
                <a:gd name="T67" fmla="*/ 228 h 1444"/>
                <a:gd name="T68" fmla="*/ 1048 w 1100"/>
                <a:gd name="T69" fmla="*/ 258 h 1444"/>
                <a:gd name="T70" fmla="*/ 1060 w 1100"/>
                <a:gd name="T71" fmla="*/ 288 h 1444"/>
                <a:gd name="T72" fmla="*/ 1072 w 1100"/>
                <a:gd name="T73" fmla="*/ 318 h 1444"/>
                <a:gd name="T74" fmla="*/ 1084 w 1100"/>
                <a:gd name="T75" fmla="*/ 350 h 1444"/>
                <a:gd name="T76" fmla="*/ 1092 w 1100"/>
                <a:gd name="T77" fmla="*/ 382 h 1444"/>
                <a:gd name="T78" fmla="*/ 1100 w 1100"/>
                <a:gd name="T79" fmla="*/ 414 h 1444"/>
                <a:gd name="T80" fmla="*/ 850 w 1100"/>
                <a:gd name="T81" fmla="*/ 308 h 1444"/>
                <a:gd name="T82" fmla="*/ 462 w 1100"/>
                <a:gd name="T83" fmla="*/ 1216 h 1444"/>
                <a:gd name="T84" fmla="*/ 716 w 1100"/>
                <a:gd name="T85" fmla="*/ 1324 h 1444"/>
                <a:gd name="T86" fmla="*/ 716 w 1100"/>
                <a:gd name="T87" fmla="*/ 1324 h 1444"/>
                <a:gd name="T88" fmla="*/ 666 w 1100"/>
                <a:gd name="T89" fmla="*/ 1352 h 1444"/>
                <a:gd name="T90" fmla="*/ 616 w 1100"/>
                <a:gd name="T91" fmla="*/ 1376 h 1444"/>
                <a:gd name="T92" fmla="*/ 564 w 1100"/>
                <a:gd name="T93" fmla="*/ 1396 h 1444"/>
                <a:gd name="T94" fmla="*/ 510 w 1100"/>
                <a:gd name="T95" fmla="*/ 1414 h 1444"/>
                <a:gd name="T96" fmla="*/ 454 w 1100"/>
                <a:gd name="T97" fmla="*/ 1426 h 1444"/>
                <a:gd name="T98" fmla="*/ 398 w 1100"/>
                <a:gd name="T99" fmla="*/ 1436 h 1444"/>
                <a:gd name="T100" fmla="*/ 340 w 1100"/>
                <a:gd name="T101" fmla="*/ 1442 h 1444"/>
                <a:gd name="T102" fmla="*/ 280 w 1100"/>
                <a:gd name="T103" fmla="*/ 1444 h 1444"/>
                <a:gd name="T104" fmla="*/ 280 w 1100"/>
                <a:gd name="T105" fmla="*/ 1444 h 1444"/>
                <a:gd name="T106" fmla="*/ 232 w 1100"/>
                <a:gd name="T107" fmla="*/ 1444 h 1444"/>
                <a:gd name="T108" fmla="*/ 182 w 1100"/>
                <a:gd name="T109" fmla="*/ 1438 h 14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0" h="1444">
                  <a:moveTo>
                    <a:pt x="182" y="1438"/>
                  </a:moveTo>
                  <a:lnTo>
                    <a:pt x="166" y="1042"/>
                  </a:lnTo>
                  <a:lnTo>
                    <a:pt x="0" y="1048"/>
                  </a:lnTo>
                  <a:lnTo>
                    <a:pt x="28" y="1002"/>
                  </a:lnTo>
                  <a:lnTo>
                    <a:pt x="52" y="952"/>
                  </a:lnTo>
                  <a:lnTo>
                    <a:pt x="72" y="902"/>
                  </a:lnTo>
                  <a:lnTo>
                    <a:pt x="90" y="848"/>
                  </a:lnTo>
                  <a:lnTo>
                    <a:pt x="104" y="794"/>
                  </a:lnTo>
                  <a:lnTo>
                    <a:pt x="116" y="740"/>
                  </a:lnTo>
                  <a:lnTo>
                    <a:pt x="122" y="682"/>
                  </a:lnTo>
                  <a:lnTo>
                    <a:pt x="126" y="626"/>
                  </a:lnTo>
                  <a:lnTo>
                    <a:pt x="172" y="602"/>
                  </a:lnTo>
                  <a:lnTo>
                    <a:pt x="216" y="578"/>
                  </a:lnTo>
                  <a:lnTo>
                    <a:pt x="260" y="550"/>
                  </a:lnTo>
                  <a:lnTo>
                    <a:pt x="302" y="518"/>
                  </a:lnTo>
                  <a:lnTo>
                    <a:pt x="340" y="486"/>
                  </a:lnTo>
                  <a:lnTo>
                    <a:pt x="378" y="452"/>
                  </a:lnTo>
                  <a:lnTo>
                    <a:pt x="412" y="414"/>
                  </a:lnTo>
                  <a:lnTo>
                    <a:pt x="444" y="374"/>
                  </a:lnTo>
                  <a:lnTo>
                    <a:pt x="476" y="334"/>
                  </a:lnTo>
                  <a:lnTo>
                    <a:pt x="504" y="290"/>
                  </a:lnTo>
                  <a:lnTo>
                    <a:pt x="528" y="246"/>
                  </a:lnTo>
                  <a:lnTo>
                    <a:pt x="552" y="200"/>
                  </a:lnTo>
                  <a:lnTo>
                    <a:pt x="570" y="152"/>
                  </a:lnTo>
                  <a:lnTo>
                    <a:pt x="588" y="102"/>
                  </a:lnTo>
                  <a:lnTo>
                    <a:pt x="602" y="52"/>
                  </a:lnTo>
                  <a:lnTo>
                    <a:pt x="612" y="0"/>
                  </a:lnTo>
                  <a:lnTo>
                    <a:pt x="822" y="298"/>
                  </a:lnTo>
                  <a:lnTo>
                    <a:pt x="1002" y="170"/>
                  </a:lnTo>
                  <a:lnTo>
                    <a:pt x="1018" y="200"/>
                  </a:lnTo>
                  <a:lnTo>
                    <a:pt x="1034" y="228"/>
                  </a:lnTo>
                  <a:lnTo>
                    <a:pt x="1048" y="258"/>
                  </a:lnTo>
                  <a:lnTo>
                    <a:pt x="1060" y="288"/>
                  </a:lnTo>
                  <a:lnTo>
                    <a:pt x="1072" y="318"/>
                  </a:lnTo>
                  <a:lnTo>
                    <a:pt x="1084" y="350"/>
                  </a:lnTo>
                  <a:lnTo>
                    <a:pt x="1092" y="382"/>
                  </a:lnTo>
                  <a:lnTo>
                    <a:pt x="1100" y="414"/>
                  </a:lnTo>
                  <a:lnTo>
                    <a:pt x="850" y="308"/>
                  </a:lnTo>
                  <a:lnTo>
                    <a:pt x="462" y="1216"/>
                  </a:lnTo>
                  <a:lnTo>
                    <a:pt x="716" y="1324"/>
                  </a:lnTo>
                  <a:lnTo>
                    <a:pt x="666" y="1352"/>
                  </a:lnTo>
                  <a:lnTo>
                    <a:pt x="616" y="1376"/>
                  </a:lnTo>
                  <a:lnTo>
                    <a:pt x="564" y="1396"/>
                  </a:lnTo>
                  <a:lnTo>
                    <a:pt x="510" y="1414"/>
                  </a:lnTo>
                  <a:lnTo>
                    <a:pt x="454" y="1426"/>
                  </a:lnTo>
                  <a:lnTo>
                    <a:pt x="398" y="1436"/>
                  </a:lnTo>
                  <a:lnTo>
                    <a:pt x="340" y="1442"/>
                  </a:lnTo>
                  <a:lnTo>
                    <a:pt x="280" y="1444"/>
                  </a:lnTo>
                  <a:lnTo>
                    <a:pt x="232" y="1444"/>
                  </a:lnTo>
                  <a:lnTo>
                    <a:pt x="182" y="1438"/>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9" name="Freeform 103"/>
            <p:cNvSpPr>
              <a:spLocks/>
            </p:cNvSpPr>
            <p:nvPr/>
          </p:nvSpPr>
          <p:spPr bwMode="auto">
            <a:xfrm>
              <a:off x="3136" y="1944"/>
              <a:ext cx="1100" cy="1444"/>
            </a:xfrm>
            <a:custGeom>
              <a:avLst/>
              <a:gdLst>
                <a:gd name="T0" fmla="*/ 182 w 1100"/>
                <a:gd name="T1" fmla="*/ 1438 h 1444"/>
                <a:gd name="T2" fmla="*/ 166 w 1100"/>
                <a:gd name="T3" fmla="*/ 1042 h 1444"/>
                <a:gd name="T4" fmla="*/ 0 w 1100"/>
                <a:gd name="T5" fmla="*/ 1048 h 1444"/>
                <a:gd name="T6" fmla="*/ 0 w 1100"/>
                <a:gd name="T7" fmla="*/ 1048 h 1444"/>
                <a:gd name="T8" fmla="*/ 28 w 1100"/>
                <a:gd name="T9" fmla="*/ 1002 h 1444"/>
                <a:gd name="T10" fmla="*/ 52 w 1100"/>
                <a:gd name="T11" fmla="*/ 952 h 1444"/>
                <a:gd name="T12" fmla="*/ 72 w 1100"/>
                <a:gd name="T13" fmla="*/ 902 h 1444"/>
                <a:gd name="T14" fmla="*/ 90 w 1100"/>
                <a:gd name="T15" fmla="*/ 848 h 1444"/>
                <a:gd name="T16" fmla="*/ 104 w 1100"/>
                <a:gd name="T17" fmla="*/ 794 h 1444"/>
                <a:gd name="T18" fmla="*/ 116 w 1100"/>
                <a:gd name="T19" fmla="*/ 740 h 1444"/>
                <a:gd name="T20" fmla="*/ 122 w 1100"/>
                <a:gd name="T21" fmla="*/ 682 h 1444"/>
                <a:gd name="T22" fmla="*/ 126 w 1100"/>
                <a:gd name="T23" fmla="*/ 626 h 1444"/>
                <a:gd name="T24" fmla="*/ 126 w 1100"/>
                <a:gd name="T25" fmla="*/ 626 h 1444"/>
                <a:gd name="T26" fmla="*/ 172 w 1100"/>
                <a:gd name="T27" fmla="*/ 602 h 1444"/>
                <a:gd name="T28" fmla="*/ 216 w 1100"/>
                <a:gd name="T29" fmla="*/ 578 h 1444"/>
                <a:gd name="T30" fmla="*/ 260 w 1100"/>
                <a:gd name="T31" fmla="*/ 550 h 1444"/>
                <a:gd name="T32" fmla="*/ 302 w 1100"/>
                <a:gd name="T33" fmla="*/ 518 h 1444"/>
                <a:gd name="T34" fmla="*/ 340 w 1100"/>
                <a:gd name="T35" fmla="*/ 486 h 1444"/>
                <a:gd name="T36" fmla="*/ 378 w 1100"/>
                <a:gd name="T37" fmla="*/ 452 h 1444"/>
                <a:gd name="T38" fmla="*/ 412 w 1100"/>
                <a:gd name="T39" fmla="*/ 414 h 1444"/>
                <a:gd name="T40" fmla="*/ 444 w 1100"/>
                <a:gd name="T41" fmla="*/ 374 h 1444"/>
                <a:gd name="T42" fmla="*/ 476 w 1100"/>
                <a:gd name="T43" fmla="*/ 334 h 1444"/>
                <a:gd name="T44" fmla="*/ 504 w 1100"/>
                <a:gd name="T45" fmla="*/ 290 h 1444"/>
                <a:gd name="T46" fmla="*/ 528 w 1100"/>
                <a:gd name="T47" fmla="*/ 246 h 1444"/>
                <a:gd name="T48" fmla="*/ 552 w 1100"/>
                <a:gd name="T49" fmla="*/ 200 h 1444"/>
                <a:gd name="T50" fmla="*/ 570 w 1100"/>
                <a:gd name="T51" fmla="*/ 152 h 1444"/>
                <a:gd name="T52" fmla="*/ 588 w 1100"/>
                <a:gd name="T53" fmla="*/ 102 h 1444"/>
                <a:gd name="T54" fmla="*/ 602 w 1100"/>
                <a:gd name="T55" fmla="*/ 52 h 1444"/>
                <a:gd name="T56" fmla="*/ 612 w 1100"/>
                <a:gd name="T57" fmla="*/ 0 h 1444"/>
                <a:gd name="T58" fmla="*/ 822 w 1100"/>
                <a:gd name="T59" fmla="*/ 298 h 1444"/>
                <a:gd name="T60" fmla="*/ 1002 w 1100"/>
                <a:gd name="T61" fmla="*/ 170 h 1444"/>
                <a:gd name="T62" fmla="*/ 1002 w 1100"/>
                <a:gd name="T63" fmla="*/ 170 h 1444"/>
                <a:gd name="T64" fmla="*/ 1018 w 1100"/>
                <a:gd name="T65" fmla="*/ 200 h 1444"/>
                <a:gd name="T66" fmla="*/ 1034 w 1100"/>
                <a:gd name="T67" fmla="*/ 228 h 1444"/>
                <a:gd name="T68" fmla="*/ 1048 w 1100"/>
                <a:gd name="T69" fmla="*/ 258 h 1444"/>
                <a:gd name="T70" fmla="*/ 1060 w 1100"/>
                <a:gd name="T71" fmla="*/ 288 h 1444"/>
                <a:gd name="T72" fmla="*/ 1072 w 1100"/>
                <a:gd name="T73" fmla="*/ 318 h 1444"/>
                <a:gd name="T74" fmla="*/ 1084 w 1100"/>
                <a:gd name="T75" fmla="*/ 350 h 1444"/>
                <a:gd name="T76" fmla="*/ 1092 w 1100"/>
                <a:gd name="T77" fmla="*/ 382 h 1444"/>
                <a:gd name="T78" fmla="*/ 1100 w 1100"/>
                <a:gd name="T79" fmla="*/ 414 h 1444"/>
                <a:gd name="T80" fmla="*/ 850 w 1100"/>
                <a:gd name="T81" fmla="*/ 308 h 1444"/>
                <a:gd name="T82" fmla="*/ 462 w 1100"/>
                <a:gd name="T83" fmla="*/ 1216 h 1444"/>
                <a:gd name="T84" fmla="*/ 716 w 1100"/>
                <a:gd name="T85" fmla="*/ 1324 h 1444"/>
                <a:gd name="T86" fmla="*/ 716 w 1100"/>
                <a:gd name="T87" fmla="*/ 1324 h 1444"/>
                <a:gd name="T88" fmla="*/ 666 w 1100"/>
                <a:gd name="T89" fmla="*/ 1352 h 1444"/>
                <a:gd name="T90" fmla="*/ 616 w 1100"/>
                <a:gd name="T91" fmla="*/ 1376 h 1444"/>
                <a:gd name="T92" fmla="*/ 564 w 1100"/>
                <a:gd name="T93" fmla="*/ 1396 h 1444"/>
                <a:gd name="T94" fmla="*/ 510 w 1100"/>
                <a:gd name="T95" fmla="*/ 1414 h 1444"/>
                <a:gd name="T96" fmla="*/ 454 w 1100"/>
                <a:gd name="T97" fmla="*/ 1426 h 1444"/>
                <a:gd name="T98" fmla="*/ 398 w 1100"/>
                <a:gd name="T99" fmla="*/ 1436 h 1444"/>
                <a:gd name="T100" fmla="*/ 340 w 1100"/>
                <a:gd name="T101" fmla="*/ 1442 h 1444"/>
                <a:gd name="T102" fmla="*/ 280 w 1100"/>
                <a:gd name="T103" fmla="*/ 1444 h 1444"/>
                <a:gd name="T104" fmla="*/ 280 w 1100"/>
                <a:gd name="T105" fmla="*/ 1444 h 1444"/>
                <a:gd name="T106" fmla="*/ 232 w 1100"/>
                <a:gd name="T107" fmla="*/ 1444 h 1444"/>
                <a:gd name="T108" fmla="*/ 182 w 1100"/>
                <a:gd name="T109" fmla="*/ 1438 h 14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00" h="1444">
                  <a:moveTo>
                    <a:pt x="182" y="1438"/>
                  </a:moveTo>
                  <a:lnTo>
                    <a:pt x="166" y="1042"/>
                  </a:lnTo>
                  <a:lnTo>
                    <a:pt x="0" y="1048"/>
                  </a:lnTo>
                  <a:lnTo>
                    <a:pt x="28" y="1002"/>
                  </a:lnTo>
                  <a:lnTo>
                    <a:pt x="52" y="952"/>
                  </a:lnTo>
                  <a:lnTo>
                    <a:pt x="72" y="902"/>
                  </a:lnTo>
                  <a:lnTo>
                    <a:pt x="90" y="848"/>
                  </a:lnTo>
                  <a:lnTo>
                    <a:pt x="104" y="794"/>
                  </a:lnTo>
                  <a:lnTo>
                    <a:pt x="116" y="740"/>
                  </a:lnTo>
                  <a:lnTo>
                    <a:pt x="122" y="682"/>
                  </a:lnTo>
                  <a:lnTo>
                    <a:pt x="126" y="626"/>
                  </a:lnTo>
                  <a:lnTo>
                    <a:pt x="172" y="602"/>
                  </a:lnTo>
                  <a:lnTo>
                    <a:pt x="216" y="578"/>
                  </a:lnTo>
                  <a:lnTo>
                    <a:pt x="260" y="550"/>
                  </a:lnTo>
                  <a:lnTo>
                    <a:pt x="302" y="518"/>
                  </a:lnTo>
                  <a:lnTo>
                    <a:pt x="340" y="486"/>
                  </a:lnTo>
                  <a:lnTo>
                    <a:pt x="378" y="452"/>
                  </a:lnTo>
                  <a:lnTo>
                    <a:pt x="412" y="414"/>
                  </a:lnTo>
                  <a:lnTo>
                    <a:pt x="444" y="374"/>
                  </a:lnTo>
                  <a:lnTo>
                    <a:pt x="476" y="334"/>
                  </a:lnTo>
                  <a:lnTo>
                    <a:pt x="504" y="290"/>
                  </a:lnTo>
                  <a:lnTo>
                    <a:pt x="528" y="246"/>
                  </a:lnTo>
                  <a:lnTo>
                    <a:pt x="552" y="200"/>
                  </a:lnTo>
                  <a:lnTo>
                    <a:pt x="570" y="152"/>
                  </a:lnTo>
                  <a:lnTo>
                    <a:pt x="588" y="102"/>
                  </a:lnTo>
                  <a:lnTo>
                    <a:pt x="602" y="52"/>
                  </a:lnTo>
                  <a:lnTo>
                    <a:pt x="612" y="0"/>
                  </a:lnTo>
                  <a:lnTo>
                    <a:pt x="822" y="298"/>
                  </a:lnTo>
                  <a:lnTo>
                    <a:pt x="1002" y="170"/>
                  </a:lnTo>
                  <a:lnTo>
                    <a:pt x="1018" y="200"/>
                  </a:lnTo>
                  <a:lnTo>
                    <a:pt x="1034" y="228"/>
                  </a:lnTo>
                  <a:lnTo>
                    <a:pt x="1048" y="258"/>
                  </a:lnTo>
                  <a:lnTo>
                    <a:pt x="1060" y="288"/>
                  </a:lnTo>
                  <a:lnTo>
                    <a:pt x="1072" y="318"/>
                  </a:lnTo>
                  <a:lnTo>
                    <a:pt x="1084" y="350"/>
                  </a:lnTo>
                  <a:lnTo>
                    <a:pt x="1092" y="382"/>
                  </a:lnTo>
                  <a:lnTo>
                    <a:pt x="1100" y="414"/>
                  </a:lnTo>
                  <a:lnTo>
                    <a:pt x="850" y="308"/>
                  </a:lnTo>
                  <a:lnTo>
                    <a:pt x="462" y="1216"/>
                  </a:lnTo>
                  <a:lnTo>
                    <a:pt x="716" y="1324"/>
                  </a:lnTo>
                  <a:lnTo>
                    <a:pt x="666" y="1352"/>
                  </a:lnTo>
                  <a:lnTo>
                    <a:pt x="616" y="1376"/>
                  </a:lnTo>
                  <a:lnTo>
                    <a:pt x="564" y="1396"/>
                  </a:lnTo>
                  <a:lnTo>
                    <a:pt x="510" y="1414"/>
                  </a:lnTo>
                  <a:lnTo>
                    <a:pt x="454" y="1426"/>
                  </a:lnTo>
                  <a:lnTo>
                    <a:pt x="398" y="1436"/>
                  </a:lnTo>
                  <a:lnTo>
                    <a:pt x="340" y="1442"/>
                  </a:lnTo>
                  <a:lnTo>
                    <a:pt x="280" y="1444"/>
                  </a:lnTo>
                  <a:lnTo>
                    <a:pt x="232" y="1444"/>
                  </a:lnTo>
                  <a:lnTo>
                    <a:pt x="182" y="14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0" name="Freeform 104"/>
            <p:cNvSpPr>
              <a:spLocks/>
            </p:cNvSpPr>
            <p:nvPr/>
          </p:nvSpPr>
          <p:spPr bwMode="auto">
            <a:xfrm>
              <a:off x="2922" y="2986"/>
              <a:ext cx="396" cy="396"/>
            </a:xfrm>
            <a:custGeom>
              <a:avLst/>
              <a:gdLst>
                <a:gd name="T0" fmla="*/ 0 w 396"/>
                <a:gd name="T1" fmla="*/ 242 h 396"/>
                <a:gd name="T2" fmla="*/ 0 w 396"/>
                <a:gd name="T3" fmla="*/ 242 h 396"/>
                <a:gd name="T4" fmla="*/ 32 w 396"/>
                <a:gd name="T5" fmla="*/ 216 h 396"/>
                <a:gd name="T6" fmla="*/ 62 w 396"/>
                <a:gd name="T7" fmla="*/ 190 h 396"/>
                <a:gd name="T8" fmla="*/ 90 w 396"/>
                <a:gd name="T9" fmla="*/ 164 h 396"/>
                <a:gd name="T10" fmla="*/ 118 w 396"/>
                <a:gd name="T11" fmla="*/ 134 h 396"/>
                <a:gd name="T12" fmla="*/ 144 w 396"/>
                <a:gd name="T13" fmla="*/ 104 h 396"/>
                <a:gd name="T14" fmla="*/ 170 w 396"/>
                <a:gd name="T15" fmla="*/ 74 h 396"/>
                <a:gd name="T16" fmla="*/ 192 w 396"/>
                <a:gd name="T17" fmla="*/ 40 h 396"/>
                <a:gd name="T18" fmla="*/ 214 w 396"/>
                <a:gd name="T19" fmla="*/ 6 h 396"/>
                <a:gd name="T20" fmla="*/ 380 w 396"/>
                <a:gd name="T21" fmla="*/ 0 h 396"/>
                <a:gd name="T22" fmla="*/ 396 w 396"/>
                <a:gd name="T23" fmla="*/ 396 h 396"/>
                <a:gd name="T24" fmla="*/ 396 w 396"/>
                <a:gd name="T25" fmla="*/ 396 h 396"/>
                <a:gd name="T26" fmla="*/ 342 w 396"/>
                <a:gd name="T27" fmla="*/ 388 h 396"/>
                <a:gd name="T28" fmla="*/ 288 w 396"/>
                <a:gd name="T29" fmla="*/ 378 h 396"/>
                <a:gd name="T30" fmla="*/ 236 w 396"/>
                <a:gd name="T31" fmla="*/ 362 h 396"/>
                <a:gd name="T32" fmla="*/ 186 w 396"/>
                <a:gd name="T33" fmla="*/ 344 h 396"/>
                <a:gd name="T34" fmla="*/ 136 w 396"/>
                <a:gd name="T35" fmla="*/ 322 h 396"/>
                <a:gd name="T36" fmla="*/ 90 w 396"/>
                <a:gd name="T37" fmla="*/ 298 h 396"/>
                <a:gd name="T38" fmla="*/ 44 w 396"/>
                <a:gd name="T39" fmla="*/ 272 h 396"/>
                <a:gd name="T40" fmla="*/ 0 w 396"/>
                <a:gd name="T41" fmla="*/ 242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6" h="396">
                  <a:moveTo>
                    <a:pt x="0" y="242"/>
                  </a:moveTo>
                  <a:lnTo>
                    <a:pt x="0" y="242"/>
                  </a:lnTo>
                  <a:lnTo>
                    <a:pt x="32" y="216"/>
                  </a:lnTo>
                  <a:lnTo>
                    <a:pt x="62" y="190"/>
                  </a:lnTo>
                  <a:lnTo>
                    <a:pt x="90" y="164"/>
                  </a:lnTo>
                  <a:lnTo>
                    <a:pt x="118" y="134"/>
                  </a:lnTo>
                  <a:lnTo>
                    <a:pt x="144" y="104"/>
                  </a:lnTo>
                  <a:lnTo>
                    <a:pt x="170" y="74"/>
                  </a:lnTo>
                  <a:lnTo>
                    <a:pt x="192" y="40"/>
                  </a:lnTo>
                  <a:lnTo>
                    <a:pt x="214" y="6"/>
                  </a:lnTo>
                  <a:lnTo>
                    <a:pt x="380" y="0"/>
                  </a:lnTo>
                  <a:lnTo>
                    <a:pt x="396" y="396"/>
                  </a:lnTo>
                  <a:lnTo>
                    <a:pt x="342" y="388"/>
                  </a:lnTo>
                  <a:lnTo>
                    <a:pt x="288" y="378"/>
                  </a:lnTo>
                  <a:lnTo>
                    <a:pt x="236" y="362"/>
                  </a:lnTo>
                  <a:lnTo>
                    <a:pt x="186" y="344"/>
                  </a:lnTo>
                  <a:lnTo>
                    <a:pt x="136" y="322"/>
                  </a:lnTo>
                  <a:lnTo>
                    <a:pt x="90" y="298"/>
                  </a:lnTo>
                  <a:lnTo>
                    <a:pt x="44" y="272"/>
                  </a:lnTo>
                  <a:lnTo>
                    <a:pt x="0" y="242"/>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1" name="Freeform 105"/>
            <p:cNvSpPr>
              <a:spLocks/>
            </p:cNvSpPr>
            <p:nvPr/>
          </p:nvSpPr>
          <p:spPr bwMode="auto">
            <a:xfrm>
              <a:off x="2922" y="2986"/>
              <a:ext cx="396" cy="396"/>
            </a:xfrm>
            <a:custGeom>
              <a:avLst/>
              <a:gdLst>
                <a:gd name="T0" fmla="*/ 0 w 396"/>
                <a:gd name="T1" fmla="*/ 242 h 396"/>
                <a:gd name="T2" fmla="*/ 0 w 396"/>
                <a:gd name="T3" fmla="*/ 242 h 396"/>
                <a:gd name="T4" fmla="*/ 32 w 396"/>
                <a:gd name="T5" fmla="*/ 216 h 396"/>
                <a:gd name="T6" fmla="*/ 62 w 396"/>
                <a:gd name="T7" fmla="*/ 190 h 396"/>
                <a:gd name="T8" fmla="*/ 90 w 396"/>
                <a:gd name="T9" fmla="*/ 164 h 396"/>
                <a:gd name="T10" fmla="*/ 118 w 396"/>
                <a:gd name="T11" fmla="*/ 134 h 396"/>
                <a:gd name="T12" fmla="*/ 144 w 396"/>
                <a:gd name="T13" fmla="*/ 104 h 396"/>
                <a:gd name="T14" fmla="*/ 170 w 396"/>
                <a:gd name="T15" fmla="*/ 74 h 396"/>
                <a:gd name="T16" fmla="*/ 192 w 396"/>
                <a:gd name="T17" fmla="*/ 40 h 396"/>
                <a:gd name="T18" fmla="*/ 214 w 396"/>
                <a:gd name="T19" fmla="*/ 6 h 396"/>
                <a:gd name="T20" fmla="*/ 380 w 396"/>
                <a:gd name="T21" fmla="*/ 0 h 396"/>
                <a:gd name="T22" fmla="*/ 396 w 396"/>
                <a:gd name="T23" fmla="*/ 396 h 396"/>
                <a:gd name="T24" fmla="*/ 396 w 396"/>
                <a:gd name="T25" fmla="*/ 396 h 396"/>
                <a:gd name="T26" fmla="*/ 342 w 396"/>
                <a:gd name="T27" fmla="*/ 388 h 396"/>
                <a:gd name="T28" fmla="*/ 288 w 396"/>
                <a:gd name="T29" fmla="*/ 378 h 396"/>
                <a:gd name="T30" fmla="*/ 236 w 396"/>
                <a:gd name="T31" fmla="*/ 362 h 396"/>
                <a:gd name="T32" fmla="*/ 186 w 396"/>
                <a:gd name="T33" fmla="*/ 344 h 396"/>
                <a:gd name="T34" fmla="*/ 136 w 396"/>
                <a:gd name="T35" fmla="*/ 322 h 396"/>
                <a:gd name="T36" fmla="*/ 90 w 396"/>
                <a:gd name="T37" fmla="*/ 298 h 396"/>
                <a:gd name="T38" fmla="*/ 44 w 396"/>
                <a:gd name="T39" fmla="*/ 272 h 396"/>
                <a:gd name="T40" fmla="*/ 0 w 396"/>
                <a:gd name="T41" fmla="*/ 242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6" h="396">
                  <a:moveTo>
                    <a:pt x="0" y="242"/>
                  </a:moveTo>
                  <a:lnTo>
                    <a:pt x="0" y="242"/>
                  </a:lnTo>
                  <a:lnTo>
                    <a:pt x="32" y="216"/>
                  </a:lnTo>
                  <a:lnTo>
                    <a:pt x="62" y="190"/>
                  </a:lnTo>
                  <a:lnTo>
                    <a:pt x="90" y="164"/>
                  </a:lnTo>
                  <a:lnTo>
                    <a:pt x="118" y="134"/>
                  </a:lnTo>
                  <a:lnTo>
                    <a:pt x="144" y="104"/>
                  </a:lnTo>
                  <a:lnTo>
                    <a:pt x="170" y="74"/>
                  </a:lnTo>
                  <a:lnTo>
                    <a:pt x="192" y="40"/>
                  </a:lnTo>
                  <a:lnTo>
                    <a:pt x="214" y="6"/>
                  </a:lnTo>
                  <a:lnTo>
                    <a:pt x="380" y="0"/>
                  </a:lnTo>
                  <a:lnTo>
                    <a:pt x="396" y="396"/>
                  </a:lnTo>
                  <a:lnTo>
                    <a:pt x="342" y="388"/>
                  </a:lnTo>
                  <a:lnTo>
                    <a:pt x="288" y="378"/>
                  </a:lnTo>
                  <a:lnTo>
                    <a:pt x="236" y="362"/>
                  </a:lnTo>
                  <a:lnTo>
                    <a:pt x="186" y="344"/>
                  </a:lnTo>
                  <a:lnTo>
                    <a:pt x="136" y="322"/>
                  </a:lnTo>
                  <a:lnTo>
                    <a:pt x="90" y="298"/>
                  </a:lnTo>
                  <a:lnTo>
                    <a:pt x="44" y="272"/>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2" name="Freeform 106"/>
            <p:cNvSpPr>
              <a:spLocks/>
            </p:cNvSpPr>
            <p:nvPr/>
          </p:nvSpPr>
          <p:spPr bwMode="auto">
            <a:xfrm>
              <a:off x="3598" y="2252"/>
              <a:ext cx="660" cy="1016"/>
            </a:xfrm>
            <a:custGeom>
              <a:avLst/>
              <a:gdLst>
                <a:gd name="T0" fmla="*/ 0 w 660"/>
                <a:gd name="T1" fmla="*/ 908 h 1016"/>
                <a:gd name="T2" fmla="*/ 388 w 660"/>
                <a:gd name="T3" fmla="*/ 0 h 1016"/>
                <a:gd name="T4" fmla="*/ 638 w 660"/>
                <a:gd name="T5" fmla="*/ 106 h 1016"/>
                <a:gd name="T6" fmla="*/ 638 w 660"/>
                <a:gd name="T7" fmla="*/ 106 h 1016"/>
                <a:gd name="T8" fmla="*/ 648 w 660"/>
                <a:gd name="T9" fmla="*/ 152 h 1016"/>
                <a:gd name="T10" fmla="*/ 654 w 660"/>
                <a:gd name="T11" fmla="*/ 200 h 1016"/>
                <a:gd name="T12" fmla="*/ 658 w 660"/>
                <a:gd name="T13" fmla="*/ 246 h 1016"/>
                <a:gd name="T14" fmla="*/ 660 w 660"/>
                <a:gd name="T15" fmla="*/ 296 h 1016"/>
                <a:gd name="T16" fmla="*/ 660 w 660"/>
                <a:gd name="T17" fmla="*/ 296 h 1016"/>
                <a:gd name="T18" fmla="*/ 658 w 660"/>
                <a:gd name="T19" fmla="*/ 338 h 1016"/>
                <a:gd name="T20" fmla="*/ 656 w 660"/>
                <a:gd name="T21" fmla="*/ 382 h 1016"/>
                <a:gd name="T22" fmla="*/ 650 w 660"/>
                <a:gd name="T23" fmla="*/ 424 h 1016"/>
                <a:gd name="T24" fmla="*/ 642 w 660"/>
                <a:gd name="T25" fmla="*/ 464 h 1016"/>
                <a:gd name="T26" fmla="*/ 634 w 660"/>
                <a:gd name="T27" fmla="*/ 506 h 1016"/>
                <a:gd name="T28" fmla="*/ 622 w 660"/>
                <a:gd name="T29" fmla="*/ 546 h 1016"/>
                <a:gd name="T30" fmla="*/ 610 w 660"/>
                <a:gd name="T31" fmla="*/ 584 h 1016"/>
                <a:gd name="T32" fmla="*/ 594 w 660"/>
                <a:gd name="T33" fmla="*/ 622 h 1016"/>
                <a:gd name="T34" fmla="*/ 578 w 660"/>
                <a:gd name="T35" fmla="*/ 660 h 1016"/>
                <a:gd name="T36" fmla="*/ 558 w 660"/>
                <a:gd name="T37" fmla="*/ 696 h 1016"/>
                <a:gd name="T38" fmla="*/ 538 w 660"/>
                <a:gd name="T39" fmla="*/ 732 h 1016"/>
                <a:gd name="T40" fmla="*/ 516 w 660"/>
                <a:gd name="T41" fmla="*/ 766 h 1016"/>
                <a:gd name="T42" fmla="*/ 494 w 660"/>
                <a:gd name="T43" fmla="*/ 798 h 1016"/>
                <a:gd name="T44" fmla="*/ 468 w 660"/>
                <a:gd name="T45" fmla="*/ 830 h 1016"/>
                <a:gd name="T46" fmla="*/ 442 w 660"/>
                <a:gd name="T47" fmla="*/ 860 h 1016"/>
                <a:gd name="T48" fmla="*/ 414 w 660"/>
                <a:gd name="T49" fmla="*/ 890 h 1016"/>
                <a:gd name="T50" fmla="*/ 414 w 660"/>
                <a:gd name="T51" fmla="*/ 890 h 1016"/>
                <a:gd name="T52" fmla="*/ 376 w 660"/>
                <a:gd name="T53" fmla="*/ 926 h 1016"/>
                <a:gd name="T54" fmla="*/ 338 w 660"/>
                <a:gd name="T55" fmla="*/ 958 h 1016"/>
                <a:gd name="T56" fmla="*/ 296 w 660"/>
                <a:gd name="T57" fmla="*/ 988 h 1016"/>
                <a:gd name="T58" fmla="*/ 254 w 660"/>
                <a:gd name="T59" fmla="*/ 1016 h 1016"/>
                <a:gd name="T60" fmla="*/ 0 w 660"/>
                <a:gd name="T61" fmla="*/ 908 h 10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0" h="1016">
                  <a:moveTo>
                    <a:pt x="0" y="908"/>
                  </a:moveTo>
                  <a:lnTo>
                    <a:pt x="388" y="0"/>
                  </a:lnTo>
                  <a:lnTo>
                    <a:pt x="638" y="106"/>
                  </a:lnTo>
                  <a:lnTo>
                    <a:pt x="648" y="152"/>
                  </a:lnTo>
                  <a:lnTo>
                    <a:pt x="654" y="200"/>
                  </a:lnTo>
                  <a:lnTo>
                    <a:pt x="658" y="246"/>
                  </a:lnTo>
                  <a:lnTo>
                    <a:pt x="660" y="296"/>
                  </a:lnTo>
                  <a:lnTo>
                    <a:pt x="658" y="338"/>
                  </a:lnTo>
                  <a:lnTo>
                    <a:pt x="656" y="382"/>
                  </a:lnTo>
                  <a:lnTo>
                    <a:pt x="650" y="424"/>
                  </a:lnTo>
                  <a:lnTo>
                    <a:pt x="642" y="464"/>
                  </a:lnTo>
                  <a:lnTo>
                    <a:pt x="634" y="506"/>
                  </a:lnTo>
                  <a:lnTo>
                    <a:pt x="622" y="546"/>
                  </a:lnTo>
                  <a:lnTo>
                    <a:pt x="610" y="584"/>
                  </a:lnTo>
                  <a:lnTo>
                    <a:pt x="594" y="622"/>
                  </a:lnTo>
                  <a:lnTo>
                    <a:pt x="578" y="660"/>
                  </a:lnTo>
                  <a:lnTo>
                    <a:pt x="558" y="696"/>
                  </a:lnTo>
                  <a:lnTo>
                    <a:pt x="538" y="732"/>
                  </a:lnTo>
                  <a:lnTo>
                    <a:pt x="516" y="766"/>
                  </a:lnTo>
                  <a:lnTo>
                    <a:pt x="494" y="798"/>
                  </a:lnTo>
                  <a:lnTo>
                    <a:pt x="468" y="830"/>
                  </a:lnTo>
                  <a:lnTo>
                    <a:pt x="442" y="860"/>
                  </a:lnTo>
                  <a:lnTo>
                    <a:pt x="414" y="890"/>
                  </a:lnTo>
                  <a:lnTo>
                    <a:pt x="376" y="926"/>
                  </a:lnTo>
                  <a:lnTo>
                    <a:pt x="338" y="958"/>
                  </a:lnTo>
                  <a:lnTo>
                    <a:pt x="296" y="988"/>
                  </a:lnTo>
                  <a:lnTo>
                    <a:pt x="254" y="1016"/>
                  </a:lnTo>
                  <a:lnTo>
                    <a:pt x="0" y="908"/>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3" name="Freeform 107"/>
            <p:cNvSpPr>
              <a:spLocks/>
            </p:cNvSpPr>
            <p:nvPr/>
          </p:nvSpPr>
          <p:spPr bwMode="auto">
            <a:xfrm>
              <a:off x="3598" y="2252"/>
              <a:ext cx="660" cy="1016"/>
            </a:xfrm>
            <a:custGeom>
              <a:avLst/>
              <a:gdLst>
                <a:gd name="T0" fmla="*/ 0 w 660"/>
                <a:gd name="T1" fmla="*/ 908 h 1016"/>
                <a:gd name="T2" fmla="*/ 388 w 660"/>
                <a:gd name="T3" fmla="*/ 0 h 1016"/>
                <a:gd name="T4" fmla="*/ 638 w 660"/>
                <a:gd name="T5" fmla="*/ 106 h 1016"/>
                <a:gd name="T6" fmla="*/ 638 w 660"/>
                <a:gd name="T7" fmla="*/ 106 h 1016"/>
                <a:gd name="T8" fmla="*/ 648 w 660"/>
                <a:gd name="T9" fmla="*/ 152 h 1016"/>
                <a:gd name="T10" fmla="*/ 654 w 660"/>
                <a:gd name="T11" fmla="*/ 200 h 1016"/>
                <a:gd name="T12" fmla="*/ 658 w 660"/>
                <a:gd name="T13" fmla="*/ 246 h 1016"/>
                <a:gd name="T14" fmla="*/ 660 w 660"/>
                <a:gd name="T15" fmla="*/ 296 h 1016"/>
                <a:gd name="T16" fmla="*/ 660 w 660"/>
                <a:gd name="T17" fmla="*/ 296 h 1016"/>
                <a:gd name="T18" fmla="*/ 658 w 660"/>
                <a:gd name="T19" fmla="*/ 338 h 1016"/>
                <a:gd name="T20" fmla="*/ 656 w 660"/>
                <a:gd name="T21" fmla="*/ 382 h 1016"/>
                <a:gd name="T22" fmla="*/ 650 w 660"/>
                <a:gd name="T23" fmla="*/ 424 h 1016"/>
                <a:gd name="T24" fmla="*/ 642 w 660"/>
                <a:gd name="T25" fmla="*/ 464 h 1016"/>
                <a:gd name="T26" fmla="*/ 634 w 660"/>
                <a:gd name="T27" fmla="*/ 506 h 1016"/>
                <a:gd name="T28" fmla="*/ 622 w 660"/>
                <a:gd name="T29" fmla="*/ 546 h 1016"/>
                <a:gd name="T30" fmla="*/ 610 w 660"/>
                <a:gd name="T31" fmla="*/ 584 h 1016"/>
                <a:gd name="T32" fmla="*/ 594 w 660"/>
                <a:gd name="T33" fmla="*/ 622 h 1016"/>
                <a:gd name="T34" fmla="*/ 578 w 660"/>
                <a:gd name="T35" fmla="*/ 660 h 1016"/>
                <a:gd name="T36" fmla="*/ 558 w 660"/>
                <a:gd name="T37" fmla="*/ 696 h 1016"/>
                <a:gd name="T38" fmla="*/ 538 w 660"/>
                <a:gd name="T39" fmla="*/ 732 h 1016"/>
                <a:gd name="T40" fmla="*/ 516 w 660"/>
                <a:gd name="T41" fmla="*/ 766 h 1016"/>
                <a:gd name="T42" fmla="*/ 494 w 660"/>
                <a:gd name="T43" fmla="*/ 798 h 1016"/>
                <a:gd name="T44" fmla="*/ 468 w 660"/>
                <a:gd name="T45" fmla="*/ 830 h 1016"/>
                <a:gd name="T46" fmla="*/ 442 w 660"/>
                <a:gd name="T47" fmla="*/ 860 h 1016"/>
                <a:gd name="T48" fmla="*/ 414 w 660"/>
                <a:gd name="T49" fmla="*/ 890 h 1016"/>
                <a:gd name="T50" fmla="*/ 414 w 660"/>
                <a:gd name="T51" fmla="*/ 890 h 1016"/>
                <a:gd name="T52" fmla="*/ 376 w 660"/>
                <a:gd name="T53" fmla="*/ 926 h 1016"/>
                <a:gd name="T54" fmla="*/ 338 w 660"/>
                <a:gd name="T55" fmla="*/ 958 h 1016"/>
                <a:gd name="T56" fmla="*/ 296 w 660"/>
                <a:gd name="T57" fmla="*/ 988 h 1016"/>
                <a:gd name="T58" fmla="*/ 254 w 660"/>
                <a:gd name="T59" fmla="*/ 1016 h 1016"/>
                <a:gd name="T60" fmla="*/ 0 w 660"/>
                <a:gd name="T61" fmla="*/ 908 h 10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0" h="1016">
                  <a:moveTo>
                    <a:pt x="0" y="908"/>
                  </a:moveTo>
                  <a:lnTo>
                    <a:pt x="388" y="0"/>
                  </a:lnTo>
                  <a:lnTo>
                    <a:pt x="638" y="106"/>
                  </a:lnTo>
                  <a:lnTo>
                    <a:pt x="648" y="152"/>
                  </a:lnTo>
                  <a:lnTo>
                    <a:pt x="654" y="200"/>
                  </a:lnTo>
                  <a:lnTo>
                    <a:pt x="658" y="246"/>
                  </a:lnTo>
                  <a:lnTo>
                    <a:pt x="660" y="296"/>
                  </a:lnTo>
                  <a:lnTo>
                    <a:pt x="658" y="338"/>
                  </a:lnTo>
                  <a:lnTo>
                    <a:pt x="656" y="382"/>
                  </a:lnTo>
                  <a:lnTo>
                    <a:pt x="650" y="424"/>
                  </a:lnTo>
                  <a:lnTo>
                    <a:pt x="642" y="464"/>
                  </a:lnTo>
                  <a:lnTo>
                    <a:pt x="634" y="506"/>
                  </a:lnTo>
                  <a:lnTo>
                    <a:pt x="622" y="546"/>
                  </a:lnTo>
                  <a:lnTo>
                    <a:pt x="610" y="584"/>
                  </a:lnTo>
                  <a:lnTo>
                    <a:pt x="594" y="622"/>
                  </a:lnTo>
                  <a:lnTo>
                    <a:pt x="578" y="660"/>
                  </a:lnTo>
                  <a:lnTo>
                    <a:pt x="558" y="696"/>
                  </a:lnTo>
                  <a:lnTo>
                    <a:pt x="538" y="732"/>
                  </a:lnTo>
                  <a:lnTo>
                    <a:pt x="516" y="766"/>
                  </a:lnTo>
                  <a:lnTo>
                    <a:pt x="494" y="798"/>
                  </a:lnTo>
                  <a:lnTo>
                    <a:pt x="468" y="830"/>
                  </a:lnTo>
                  <a:lnTo>
                    <a:pt x="442" y="860"/>
                  </a:lnTo>
                  <a:lnTo>
                    <a:pt x="414" y="890"/>
                  </a:lnTo>
                  <a:lnTo>
                    <a:pt x="376" y="926"/>
                  </a:lnTo>
                  <a:lnTo>
                    <a:pt x="338" y="958"/>
                  </a:lnTo>
                  <a:lnTo>
                    <a:pt x="296" y="988"/>
                  </a:lnTo>
                  <a:lnTo>
                    <a:pt x="254" y="1016"/>
                  </a:lnTo>
                  <a:lnTo>
                    <a:pt x="0" y="9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4" name="Freeform 108"/>
            <p:cNvSpPr>
              <a:spLocks/>
            </p:cNvSpPr>
            <p:nvPr/>
          </p:nvSpPr>
          <p:spPr bwMode="auto">
            <a:xfrm>
              <a:off x="3748" y="1780"/>
              <a:ext cx="390" cy="462"/>
            </a:xfrm>
            <a:custGeom>
              <a:avLst/>
              <a:gdLst>
                <a:gd name="T0" fmla="*/ 0 w 390"/>
                <a:gd name="T1" fmla="*/ 164 h 462"/>
                <a:gd name="T2" fmla="*/ 0 w 390"/>
                <a:gd name="T3" fmla="*/ 164 h 462"/>
                <a:gd name="T4" fmla="*/ 6 w 390"/>
                <a:gd name="T5" fmla="*/ 128 h 462"/>
                <a:gd name="T6" fmla="*/ 10 w 390"/>
                <a:gd name="T7" fmla="*/ 90 h 462"/>
                <a:gd name="T8" fmla="*/ 14 w 390"/>
                <a:gd name="T9" fmla="*/ 52 h 462"/>
                <a:gd name="T10" fmla="*/ 14 w 390"/>
                <a:gd name="T11" fmla="*/ 14 h 462"/>
                <a:gd name="T12" fmla="*/ 14 w 390"/>
                <a:gd name="T13" fmla="*/ 14 h 462"/>
                <a:gd name="T14" fmla="*/ 14 w 390"/>
                <a:gd name="T15" fmla="*/ 0 h 462"/>
                <a:gd name="T16" fmla="*/ 14 w 390"/>
                <a:gd name="T17" fmla="*/ 0 h 462"/>
                <a:gd name="T18" fmla="*/ 48 w 390"/>
                <a:gd name="T19" fmla="*/ 16 h 462"/>
                <a:gd name="T20" fmla="*/ 82 w 390"/>
                <a:gd name="T21" fmla="*/ 34 h 462"/>
                <a:gd name="T22" fmla="*/ 116 w 390"/>
                <a:gd name="T23" fmla="*/ 54 h 462"/>
                <a:gd name="T24" fmla="*/ 148 w 390"/>
                <a:gd name="T25" fmla="*/ 76 h 462"/>
                <a:gd name="T26" fmla="*/ 178 w 390"/>
                <a:gd name="T27" fmla="*/ 98 h 462"/>
                <a:gd name="T28" fmla="*/ 208 w 390"/>
                <a:gd name="T29" fmla="*/ 122 h 462"/>
                <a:gd name="T30" fmla="*/ 236 w 390"/>
                <a:gd name="T31" fmla="*/ 146 h 462"/>
                <a:gd name="T32" fmla="*/ 264 w 390"/>
                <a:gd name="T33" fmla="*/ 172 h 462"/>
                <a:gd name="T34" fmla="*/ 264 w 390"/>
                <a:gd name="T35" fmla="*/ 172 h 462"/>
                <a:gd name="T36" fmla="*/ 300 w 390"/>
                <a:gd name="T37" fmla="*/ 210 h 462"/>
                <a:gd name="T38" fmla="*/ 332 w 390"/>
                <a:gd name="T39" fmla="*/ 250 h 462"/>
                <a:gd name="T40" fmla="*/ 362 w 390"/>
                <a:gd name="T41" fmla="*/ 292 h 462"/>
                <a:gd name="T42" fmla="*/ 390 w 390"/>
                <a:gd name="T43" fmla="*/ 334 h 462"/>
                <a:gd name="T44" fmla="*/ 210 w 390"/>
                <a:gd name="T45" fmla="*/ 462 h 462"/>
                <a:gd name="T46" fmla="*/ 0 w 390"/>
                <a:gd name="T47" fmla="*/ 164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62">
                  <a:moveTo>
                    <a:pt x="0" y="164"/>
                  </a:moveTo>
                  <a:lnTo>
                    <a:pt x="0" y="164"/>
                  </a:lnTo>
                  <a:lnTo>
                    <a:pt x="6" y="128"/>
                  </a:lnTo>
                  <a:lnTo>
                    <a:pt x="10" y="90"/>
                  </a:lnTo>
                  <a:lnTo>
                    <a:pt x="14" y="52"/>
                  </a:lnTo>
                  <a:lnTo>
                    <a:pt x="14" y="14"/>
                  </a:lnTo>
                  <a:lnTo>
                    <a:pt x="14" y="0"/>
                  </a:lnTo>
                  <a:lnTo>
                    <a:pt x="48" y="16"/>
                  </a:lnTo>
                  <a:lnTo>
                    <a:pt x="82" y="34"/>
                  </a:lnTo>
                  <a:lnTo>
                    <a:pt x="116" y="54"/>
                  </a:lnTo>
                  <a:lnTo>
                    <a:pt x="148" y="76"/>
                  </a:lnTo>
                  <a:lnTo>
                    <a:pt x="178" y="98"/>
                  </a:lnTo>
                  <a:lnTo>
                    <a:pt x="208" y="122"/>
                  </a:lnTo>
                  <a:lnTo>
                    <a:pt x="236" y="146"/>
                  </a:lnTo>
                  <a:lnTo>
                    <a:pt x="264" y="172"/>
                  </a:lnTo>
                  <a:lnTo>
                    <a:pt x="300" y="210"/>
                  </a:lnTo>
                  <a:lnTo>
                    <a:pt x="332" y="250"/>
                  </a:lnTo>
                  <a:lnTo>
                    <a:pt x="362" y="292"/>
                  </a:lnTo>
                  <a:lnTo>
                    <a:pt x="390" y="334"/>
                  </a:lnTo>
                  <a:lnTo>
                    <a:pt x="210" y="462"/>
                  </a:lnTo>
                  <a:lnTo>
                    <a:pt x="0" y="164"/>
                  </a:lnTo>
                  <a:close/>
                </a:path>
              </a:pathLst>
            </a:custGeom>
            <a:solidFill>
              <a:srgbClr val="B4E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5" name="Freeform 109"/>
            <p:cNvSpPr>
              <a:spLocks/>
            </p:cNvSpPr>
            <p:nvPr/>
          </p:nvSpPr>
          <p:spPr bwMode="auto">
            <a:xfrm>
              <a:off x="3748" y="1780"/>
              <a:ext cx="390" cy="462"/>
            </a:xfrm>
            <a:custGeom>
              <a:avLst/>
              <a:gdLst>
                <a:gd name="T0" fmla="*/ 0 w 390"/>
                <a:gd name="T1" fmla="*/ 164 h 462"/>
                <a:gd name="T2" fmla="*/ 0 w 390"/>
                <a:gd name="T3" fmla="*/ 164 h 462"/>
                <a:gd name="T4" fmla="*/ 6 w 390"/>
                <a:gd name="T5" fmla="*/ 128 h 462"/>
                <a:gd name="T6" fmla="*/ 10 w 390"/>
                <a:gd name="T7" fmla="*/ 90 h 462"/>
                <a:gd name="T8" fmla="*/ 14 w 390"/>
                <a:gd name="T9" fmla="*/ 52 h 462"/>
                <a:gd name="T10" fmla="*/ 14 w 390"/>
                <a:gd name="T11" fmla="*/ 14 h 462"/>
                <a:gd name="T12" fmla="*/ 14 w 390"/>
                <a:gd name="T13" fmla="*/ 14 h 462"/>
                <a:gd name="T14" fmla="*/ 14 w 390"/>
                <a:gd name="T15" fmla="*/ 0 h 462"/>
                <a:gd name="T16" fmla="*/ 14 w 390"/>
                <a:gd name="T17" fmla="*/ 0 h 462"/>
                <a:gd name="T18" fmla="*/ 48 w 390"/>
                <a:gd name="T19" fmla="*/ 16 h 462"/>
                <a:gd name="T20" fmla="*/ 82 w 390"/>
                <a:gd name="T21" fmla="*/ 34 h 462"/>
                <a:gd name="T22" fmla="*/ 116 w 390"/>
                <a:gd name="T23" fmla="*/ 54 h 462"/>
                <a:gd name="T24" fmla="*/ 148 w 390"/>
                <a:gd name="T25" fmla="*/ 76 h 462"/>
                <a:gd name="T26" fmla="*/ 178 w 390"/>
                <a:gd name="T27" fmla="*/ 98 h 462"/>
                <a:gd name="T28" fmla="*/ 208 w 390"/>
                <a:gd name="T29" fmla="*/ 122 h 462"/>
                <a:gd name="T30" fmla="*/ 236 w 390"/>
                <a:gd name="T31" fmla="*/ 146 h 462"/>
                <a:gd name="T32" fmla="*/ 264 w 390"/>
                <a:gd name="T33" fmla="*/ 172 h 462"/>
                <a:gd name="T34" fmla="*/ 264 w 390"/>
                <a:gd name="T35" fmla="*/ 172 h 462"/>
                <a:gd name="T36" fmla="*/ 300 w 390"/>
                <a:gd name="T37" fmla="*/ 210 h 462"/>
                <a:gd name="T38" fmla="*/ 332 w 390"/>
                <a:gd name="T39" fmla="*/ 250 h 462"/>
                <a:gd name="T40" fmla="*/ 362 w 390"/>
                <a:gd name="T41" fmla="*/ 292 h 462"/>
                <a:gd name="T42" fmla="*/ 390 w 390"/>
                <a:gd name="T43" fmla="*/ 334 h 462"/>
                <a:gd name="T44" fmla="*/ 210 w 390"/>
                <a:gd name="T45" fmla="*/ 462 h 462"/>
                <a:gd name="T46" fmla="*/ 0 w 390"/>
                <a:gd name="T47" fmla="*/ 164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62">
                  <a:moveTo>
                    <a:pt x="0" y="164"/>
                  </a:moveTo>
                  <a:lnTo>
                    <a:pt x="0" y="164"/>
                  </a:lnTo>
                  <a:lnTo>
                    <a:pt x="6" y="128"/>
                  </a:lnTo>
                  <a:lnTo>
                    <a:pt x="10" y="90"/>
                  </a:lnTo>
                  <a:lnTo>
                    <a:pt x="14" y="52"/>
                  </a:lnTo>
                  <a:lnTo>
                    <a:pt x="14" y="14"/>
                  </a:lnTo>
                  <a:lnTo>
                    <a:pt x="14" y="0"/>
                  </a:lnTo>
                  <a:lnTo>
                    <a:pt x="48" y="16"/>
                  </a:lnTo>
                  <a:lnTo>
                    <a:pt x="82" y="34"/>
                  </a:lnTo>
                  <a:lnTo>
                    <a:pt x="116" y="54"/>
                  </a:lnTo>
                  <a:lnTo>
                    <a:pt x="148" y="76"/>
                  </a:lnTo>
                  <a:lnTo>
                    <a:pt x="178" y="98"/>
                  </a:lnTo>
                  <a:lnTo>
                    <a:pt x="208" y="122"/>
                  </a:lnTo>
                  <a:lnTo>
                    <a:pt x="236" y="146"/>
                  </a:lnTo>
                  <a:lnTo>
                    <a:pt x="264" y="172"/>
                  </a:lnTo>
                  <a:lnTo>
                    <a:pt x="300" y="210"/>
                  </a:lnTo>
                  <a:lnTo>
                    <a:pt x="332" y="250"/>
                  </a:lnTo>
                  <a:lnTo>
                    <a:pt x="362" y="292"/>
                  </a:lnTo>
                  <a:lnTo>
                    <a:pt x="390" y="334"/>
                  </a:lnTo>
                  <a:lnTo>
                    <a:pt x="210" y="462"/>
                  </a:lnTo>
                  <a:lnTo>
                    <a:pt x="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6" name="Freeform 110"/>
            <p:cNvSpPr>
              <a:spLocks/>
            </p:cNvSpPr>
            <p:nvPr/>
          </p:nvSpPr>
          <p:spPr bwMode="auto">
            <a:xfrm>
              <a:off x="2922" y="1702"/>
              <a:ext cx="820" cy="858"/>
            </a:xfrm>
            <a:custGeom>
              <a:avLst/>
              <a:gdLst>
                <a:gd name="T0" fmla="*/ 340 w 820"/>
                <a:gd name="T1" fmla="*/ 846 h 858"/>
                <a:gd name="T2" fmla="*/ 334 w 820"/>
                <a:gd name="T3" fmla="*/ 744 h 858"/>
                <a:gd name="T4" fmla="*/ 316 w 820"/>
                <a:gd name="T5" fmla="*/ 644 h 858"/>
                <a:gd name="T6" fmla="*/ 286 w 820"/>
                <a:gd name="T7" fmla="*/ 550 h 858"/>
                <a:gd name="T8" fmla="*/ 248 w 820"/>
                <a:gd name="T9" fmla="*/ 460 h 858"/>
                <a:gd name="T10" fmla="*/ 198 w 820"/>
                <a:gd name="T11" fmla="*/ 376 h 858"/>
                <a:gd name="T12" fmla="*/ 140 w 820"/>
                <a:gd name="T13" fmla="*/ 298 h 858"/>
                <a:gd name="T14" fmla="*/ 74 w 820"/>
                <a:gd name="T15" fmla="*/ 228 h 858"/>
                <a:gd name="T16" fmla="*/ 0 w 820"/>
                <a:gd name="T17" fmla="*/ 166 h 858"/>
                <a:gd name="T18" fmla="*/ 26 w 820"/>
                <a:gd name="T19" fmla="*/ 148 h 858"/>
                <a:gd name="T20" fmla="*/ 80 w 820"/>
                <a:gd name="T21" fmla="*/ 112 h 858"/>
                <a:gd name="T22" fmla="*/ 138 w 820"/>
                <a:gd name="T23" fmla="*/ 84 h 858"/>
                <a:gd name="T24" fmla="*/ 198 w 820"/>
                <a:gd name="T25" fmla="*/ 58 h 858"/>
                <a:gd name="T26" fmla="*/ 262 w 820"/>
                <a:gd name="T27" fmla="*/ 38 h 858"/>
                <a:gd name="T28" fmla="*/ 326 w 820"/>
                <a:gd name="T29" fmla="*/ 22 h 858"/>
                <a:gd name="T30" fmla="*/ 392 w 820"/>
                <a:gd name="T31" fmla="*/ 10 h 858"/>
                <a:gd name="T32" fmla="*/ 460 w 820"/>
                <a:gd name="T33" fmla="*/ 4 h 858"/>
                <a:gd name="T34" fmla="*/ 494 w 820"/>
                <a:gd name="T35" fmla="*/ 0 h 858"/>
                <a:gd name="T36" fmla="*/ 494 w 820"/>
                <a:gd name="T37" fmla="*/ 4 h 858"/>
                <a:gd name="T38" fmla="*/ 584 w 820"/>
                <a:gd name="T39" fmla="*/ 8 h 858"/>
                <a:gd name="T40" fmla="*/ 672 w 820"/>
                <a:gd name="T41" fmla="*/ 22 h 858"/>
                <a:gd name="T42" fmla="*/ 820 w 820"/>
                <a:gd name="T43" fmla="*/ 234 h 858"/>
                <a:gd name="T44" fmla="*/ 806 w 820"/>
                <a:gd name="T45" fmla="*/ 298 h 858"/>
                <a:gd name="T46" fmla="*/ 788 w 820"/>
                <a:gd name="T47" fmla="*/ 362 h 858"/>
                <a:gd name="T48" fmla="*/ 764 w 820"/>
                <a:gd name="T49" fmla="*/ 422 h 858"/>
                <a:gd name="T50" fmla="*/ 738 w 820"/>
                <a:gd name="T51" fmla="*/ 482 h 858"/>
                <a:gd name="T52" fmla="*/ 706 w 820"/>
                <a:gd name="T53" fmla="*/ 538 h 858"/>
                <a:gd name="T54" fmla="*/ 670 w 820"/>
                <a:gd name="T55" fmla="*/ 590 h 858"/>
                <a:gd name="T56" fmla="*/ 630 w 820"/>
                <a:gd name="T57" fmla="*/ 640 h 858"/>
                <a:gd name="T58" fmla="*/ 586 w 820"/>
                <a:gd name="T59" fmla="*/ 688 h 858"/>
                <a:gd name="T60" fmla="*/ 558 w 820"/>
                <a:gd name="T61" fmla="*/ 714 h 858"/>
                <a:gd name="T62" fmla="*/ 502 w 820"/>
                <a:gd name="T63" fmla="*/ 762 h 858"/>
                <a:gd name="T64" fmla="*/ 440 w 820"/>
                <a:gd name="T65" fmla="*/ 804 h 858"/>
                <a:gd name="T66" fmla="*/ 374 w 820"/>
                <a:gd name="T67" fmla="*/ 842 h 858"/>
                <a:gd name="T68" fmla="*/ 340 w 820"/>
                <a:gd name="T69" fmla="*/ 858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0" h="858">
                  <a:moveTo>
                    <a:pt x="340" y="846"/>
                  </a:moveTo>
                  <a:lnTo>
                    <a:pt x="340" y="846"/>
                  </a:lnTo>
                  <a:lnTo>
                    <a:pt x="338" y="794"/>
                  </a:lnTo>
                  <a:lnTo>
                    <a:pt x="334" y="744"/>
                  </a:lnTo>
                  <a:lnTo>
                    <a:pt x="326" y="692"/>
                  </a:lnTo>
                  <a:lnTo>
                    <a:pt x="316" y="644"/>
                  </a:lnTo>
                  <a:lnTo>
                    <a:pt x="302" y="596"/>
                  </a:lnTo>
                  <a:lnTo>
                    <a:pt x="286" y="550"/>
                  </a:lnTo>
                  <a:lnTo>
                    <a:pt x="268" y="504"/>
                  </a:lnTo>
                  <a:lnTo>
                    <a:pt x="248" y="460"/>
                  </a:lnTo>
                  <a:lnTo>
                    <a:pt x="224" y="416"/>
                  </a:lnTo>
                  <a:lnTo>
                    <a:pt x="198" y="376"/>
                  </a:lnTo>
                  <a:lnTo>
                    <a:pt x="170" y="336"/>
                  </a:lnTo>
                  <a:lnTo>
                    <a:pt x="140" y="298"/>
                  </a:lnTo>
                  <a:lnTo>
                    <a:pt x="108" y="262"/>
                  </a:lnTo>
                  <a:lnTo>
                    <a:pt x="74" y="228"/>
                  </a:lnTo>
                  <a:lnTo>
                    <a:pt x="38" y="196"/>
                  </a:lnTo>
                  <a:lnTo>
                    <a:pt x="0" y="166"/>
                  </a:lnTo>
                  <a:lnTo>
                    <a:pt x="26" y="148"/>
                  </a:lnTo>
                  <a:lnTo>
                    <a:pt x="52" y="130"/>
                  </a:lnTo>
                  <a:lnTo>
                    <a:pt x="80" y="112"/>
                  </a:lnTo>
                  <a:lnTo>
                    <a:pt x="110" y="98"/>
                  </a:lnTo>
                  <a:lnTo>
                    <a:pt x="138" y="84"/>
                  </a:lnTo>
                  <a:lnTo>
                    <a:pt x="168" y="70"/>
                  </a:lnTo>
                  <a:lnTo>
                    <a:pt x="198" y="58"/>
                  </a:lnTo>
                  <a:lnTo>
                    <a:pt x="230" y="46"/>
                  </a:lnTo>
                  <a:lnTo>
                    <a:pt x="262" y="38"/>
                  </a:lnTo>
                  <a:lnTo>
                    <a:pt x="294" y="28"/>
                  </a:lnTo>
                  <a:lnTo>
                    <a:pt x="326" y="22"/>
                  </a:lnTo>
                  <a:lnTo>
                    <a:pt x="358" y="16"/>
                  </a:lnTo>
                  <a:lnTo>
                    <a:pt x="392" y="10"/>
                  </a:lnTo>
                  <a:lnTo>
                    <a:pt x="426" y="6"/>
                  </a:lnTo>
                  <a:lnTo>
                    <a:pt x="460" y="4"/>
                  </a:lnTo>
                  <a:lnTo>
                    <a:pt x="494" y="4"/>
                  </a:lnTo>
                  <a:lnTo>
                    <a:pt x="494" y="0"/>
                  </a:lnTo>
                  <a:lnTo>
                    <a:pt x="494" y="4"/>
                  </a:lnTo>
                  <a:lnTo>
                    <a:pt x="540" y="6"/>
                  </a:lnTo>
                  <a:lnTo>
                    <a:pt x="584" y="8"/>
                  </a:lnTo>
                  <a:lnTo>
                    <a:pt x="628" y="14"/>
                  </a:lnTo>
                  <a:lnTo>
                    <a:pt x="672" y="22"/>
                  </a:lnTo>
                  <a:lnTo>
                    <a:pt x="820" y="234"/>
                  </a:lnTo>
                  <a:lnTo>
                    <a:pt x="814" y="266"/>
                  </a:lnTo>
                  <a:lnTo>
                    <a:pt x="806" y="298"/>
                  </a:lnTo>
                  <a:lnTo>
                    <a:pt x="798" y="330"/>
                  </a:lnTo>
                  <a:lnTo>
                    <a:pt x="788" y="362"/>
                  </a:lnTo>
                  <a:lnTo>
                    <a:pt x="778" y="392"/>
                  </a:lnTo>
                  <a:lnTo>
                    <a:pt x="764" y="422"/>
                  </a:lnTo>
                  <a:lnTo>
                    <a:pt x="752" y="452"/>
                  </a:lnTo>
                  <a:lnTo>
                    <a:pt x="738" y="482"/>
                  </a:lnTo>
                  <a:lnTo>
                    <a:pt x="722" y="510"/>
                  </a:lnTo>
                  <a:lnTo>
                    <a:pt x="706" y="538"/>
                  </a:lnTo>
                  <a:lnTo>
                    <a:pt x="688" y="564"/>
                  </a:lnTo>
                  <a:lnTo>
                    <a:pt x="670" y="590"/>
                  </a:lnTo>
                  <a:lnTo>
                    <a:pt x="650" y="616"/>
                  </a:lnTo>
                  <a:lnTo>
                    <a:pt x="630" y="640"/>
                  </a:lnTo>
                  <a:lnTo>
                    <a:pt x="608" y="664"/>
                  </a:lnTo>
                  <a:lnTo>
                    <a:pt x="586" y="688"/>
                  </a:lnTo>
                  <a:lnTo>
                    <a:pt x="558" y="714"/>
                  </a:lnTo>
                  <a:lnTo>
                    <a:pt x="530" y="738"/>
                  </a:lnTo>
                  <a:lnTo>
                    <a:pt x="502" y="762"/>
                  </a:lnTo>
                  <a:lnTo>
                    <a:pt x="470" y="784"/>
                  </a:lnTo>
                  <a:lnTo>
                    <a:pt x="440" y="804"/>
                  </a:lnTo>
                  <a:lnTo>
                    <a:pt x="408" y="824"/>
                  </a:lnTo>
                  <a:lnTo>
                    <a:pt x="374" y="842"/>
                  </a:lnTo>
                  <a:lnTo>
                    <a:pt x="340" y="858"/>
                  </a:lnTo>
                  <a:lnTo>
                    <a:pt x="340" y="846"/>
                  </a:lnTo>
                  <a:close/>
                </a:path>
              </a:pathLst>
            </a:custGeom>
            <a:solidFill>
              <a:srgbClr val="B3B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7" name="Freeform 111"/>
            <p:cNvSpPr>
              <a:spLocks/>
            </p:cNvSpPr>
            <p:nvPr/>
          </p:nvSpPr>
          <p:spPr bwMode="auto">
            <a:xfrm>
              <a:off x="2922" y="1702"/>
              <a:ext cx="820" cy="858"/>
            </a:xfrm>
            <a:custGeom>
              <a:avLst/>
              <a:gdLst>
                <a:gd name="T0" fmla="*/ 340 w 820"/>
                <a:gd name="T1" fmla="*/ 846 h 858"/>
                <a:gd name="T2" fmla="*/ 334 w 820"/>
                <a:gd name="T3" fmla="*/ 744 h 858"/>
                <a:gd name="T4" fmla="*/ 316 w 820"/>
                <a:gd name="T5" fmla="*/ 644 h 858"/>
                <a:gd name="T6" fmla="*/ 286 w 820"/>
                <a:gd name="T7" fmla="*/ 550 h 858"/>
                <a:gd name="T8" fmla="*/ 248 w 820"/>
                <a:gd name="T9" fmla="*/ 460 h 858"/>
                <a:gd name="T10" fmla="*/ 198 w 820"/>
                <a:gd name="T11" fmla="*/ 376 h 858"/>
                <a:gd name="T12" fmla="*/ 140 w 820"/>
                <a:gd name="T13" fmla="*/ 298 h 858"/>
                <a:gd name="T14" fmla="*/ 74 w 820"/>
                <a:gd name="T15" fmla="*/ 228 h 858"/>
                <a:gd name="T16" fmla="*/ 0 w 820"/>
                <a:gd name="T17" fmla="*/ 166 h 858"/>
                <a:gd name="T18" fmla="*/ 26 w 820"/>
                <a:gd name="T19" fmla="*/ 148 h 858"/>
                <a:gd name="T20" fmla="*/ 80 w 820"/>
                <a:gd name="T21" fmla="*/ 112 h 858"/>
                <a:gd name="T22" fmla="*/ 138 w 820"/>
                <a:gd name="T23" fmla="*/ 84 h 858"/>
                <a:gd name="T24" fmla="*/ 198 w 820"/>
                <a:gd name="T25" fmla="*/ 58 h 858"/>
                <a:gd name="T26" fmla="*/ 262 w 820"/>
                <a:gd name="T27" fmla="*/ 38 h 858"/>
                <a:gd name="T28" fmla="*/ 326 w 820"/>
                <a:gd name="T29" fmla="*/ 22 h 858"/>
                <a:gd name="T30" fmla="*/ 392 w 820"/>
                <a:gd name="T31" fmla="*/ 10 h 858"/>
                <a:gd name="T32" fmla="*/ 460 w 820"/>
                <a:gd name="T33" fmla="*/ 4 h 858"/>
                <a:gd name="T34" fmla="*/ 494 w 820"/>
                <a:gd name="T35" fmla="*/ 0 h 858"/>
                <a:gd name="T36" fmla="*/ 494 w 820"/>
                <a:gd name="T37" fmla="*/ 4 h 858"/>
                <a:gd name="T38" fmla="*/ 584 w 820"/>
                <a:gd name="T39" fmla="*/ 8 h 858"/>
                <a:gd name="T40" fmla="*/ 672 w 820"/>
                <a:gd name="T41" fmla="*/ 22 h 858"/>
                <a:gd name="T42" fmla="*/ 820 w 820"/>
                <a:gd name="T43" fmla="*/ 234 h 858"/>
                <a:gd name="T44" fmla="*/ 806 w 820"/>
                <a:gd name="T45" fmla="*/ 298 h 858"/>
                <a:gd name="T46" fmla="*/ 788 w 820"/>
                <a:gd name="T47" fmla="*/ 362 h 858"/>
                <a:gd name="T48" fmla="*/ 764 w 820"/>
                <a:gd name="T49" fmla="*/ 422 h 858"/>
                <a:gd name="T50" fmla="*/ 738 w 820"/>
                <a:gd name="T51" fmla="*/ 482 h 858"/>
                <a:gd name="T52" fmla="*/ 706 w 820"/>
                <a:gd name="T53" fmla="*/ 538 h 858"/>
                <a:gd name="T54" fmla="*/ 670 w 820"/>
                <a:gd name="T55" fmla="*/ 590 h 858"/>
                <a:gd name="T56" fmla="*/ 630 w 820"/>
                <a:gd name="T57" fmla="*/ 640 h 858"/>
                <a:gd name="T58" fmla="*/ 586 w 820"/>
                <a:gd name="T59" fmla="*/ 688 h 858"/>
                <a:gd name="T60" fmla="*/ 558 w 820"/>
                <a:gd name="T61" fmla="*/ 714 h 858"/>
                <a:gd name="T62" fmla="*/ 502 w 820"/>
                <a:gd name="T63" fmla="*/ 762 h 858"/>
                <a:gd name="T64" fmla="*/ 440 w 820"/>
                <a:gd name="T65" fmla="*/ 804 h 858"/>
                <a:gd name="T66" fmla="*/ 374 w 820"/>
                <a:gd name="T67" fmla="*/ 842 h 858"/>
                <a:gd name="T68" fmla="*/ 340 w 820"/>
                <a:gd name="T69" fmla="*/ 858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0" h="858">
                  <a:moveTo>
                    <a:pt x="340" y="846"/>
                  </a:moveTo>
                  <a:lnTo>
                    <a:pt x="340" y="846"/>
                  </a:lnTo>
                  <a:lnTo>
                    <a:pt x="338" y="794"/>
                  </a:lnTo>
                  <a:lnTo>
                    <a:pt x="334" y="744"/>
                  </a:lnTo>
                  <a:lnTo>
                    <a:pt x="326" y="692"/>
                  </a:lnTo>
                  <a:lnTo>
                    <a:pt x="316" y="644"/>
                  </a:lnTo>
                  <a:lnTo>
                    <a:pt x="302" y="596"/>
                  </a:lnTo>
                  <a:lnTo>
                    <a:pt x="286" y="550"/>
                  </a:lnTo>
                  <a:lnTo>
                    <a:pt x="268" y="504"/>
                  </a:lnTo>
                  <a:lnTo>
                    <a:pt x="248" y="460"/>
                  </a:lnTo>
                  <a:lnTo>
                    <a:pt x="224" y="416"/>
                  </a:lnTo>
                  <a:lnTo>
                    <a:pt x="198" y="376"/>
                  </a:lnTo>
                  <a:lnTo>
                    <a:pt x="170" y="336"/>
                  </a:lnTo>
                  <a:lnTo>
                    <a:pt x="140" y="298"/>
                  </a:lnTo>
                  <a:lnTo>
                    <a:pt x="108" y="262"/>
                  </a:lnTo>
                  <a:lnTo>
                    <a:pt x="74" y="228"/>
                  </a:lnTo>
                  <a:lnTo>
                    <a:pt x="38" y="196"/>
                  </a:lnTo>
                  <a:lnTo>
                    <a:pt x="0" y="166"/>
                  </a:lnTo>
                  <a:lnTo>
                    <a:pt x="26" y="148"/>
                  </a:lnTo>
                  <a:lnTo>
                    <a:pt x="52" y="130"/>
                  </a:lnTo>
                  <a:lnTo>
                    <a:pt x="80" y="112"/>
                  </a:lnTo>
                  <a:lnTo>
                    <a:pt x="110" y="98"/>
                  </a:lnTo>
                  <a:lnTo>
                    <a:pt x="138" y="84"/>
                  </a:lnTo>
                  <a:lnTo>
                    <a:pt x="168" y="70"/>
                  </a:lnTo>
                  <a:lnTo>
                    <a:pt x="198" y="58"/>
                  </a:lnTo>
                  <a:lnTo>
                    <a:pt x="230" y="46"/>
                  </a:lnTo>
                  <a:lnTo>
                    <a:pt x="262" y="38"/>
                  </a:lnTo>
                  <a:lnTo>
                    <a:pt x="294" y="28"/>
                  </a:lnTo>
                  <a:lnTo>
                    <a:pt x="326" y="22"/>
                  </a:lnTo>
                  <a:lnTo>
                    <a:pt x="358" y="16"/>
                  </a:lnTo>
                  <a:lnTo>
                    <a:pt x="392" y="10"/>
                  </a:lnTo>
                  <a:lnTo>
                    <a:pt x="426" y="6"/>
                  </a:lnTo>
                  <a:lnTo>
                    <a:pt x="460" y="4"/>
                  </a:lnTo>
                  <a:lnTo>
                    <a:pt x="494" y="4"/>
                  </a:lnTo>
                  <a:lnTo>
                    <a:pt x="494" y="0"/>
                  </a:lnTo>
                  <a:lnTo>
                    <a:pt x="494" y="4"/>
                  </a:lnTo>
                  <a:lnTo>
                    <a:pt x="540" y="6"/>
                  </a:lnTo>
                  <a:lnTo>
                    <a:pt x="584" y="8"/>
                  </a:lnTo>
                  <a:lnTo>
                    <a:pt x="628" y="14"/>
                  </a:lnTo>
                  <a:lnTo>
                    <a:pt x="672" y="22"/>
                  </a:lnTo>
                  <a:lnTo>
                    <a:pt x="820" y="234"/>
                  </a:lnTo>
                  <a:lnTo>
                    <a:pt x="814" y="266"/>
                  </a:lnTo>
                  <a:lnTo>
                    <a:pt x="806" y="298"/>
                  </a:lnTo>
                  <a:lnTo>
                    <a:pt x="798" y="330"/>
                  </a:lnTo>
                  <a:lnTo>
                    <a:pt x="788" y="362"/>
                  </a:lnTo>
                  <a:lnTo>
                    <a:pt x="778" y="392"/>
                  </a:lnTo>
                  <a:lnTo>
                    <a:pt x="764" y="422"/>
                  </a:lnTo>
                  <a:lnTo>
                    <a:pt x="752" y="452"/>
                  </a:lnTo>
                  <a:lnTo>
                    <a:pt x="738" y="482"/>
                  </a:lnTo>
                  <a:lnTo>
                    <a:pt x="722" y="510"/>
                  </a:lnTo>
                  <a:lnTo>
                    <a:pt x="706" y="538"/>
                  </a:lnTo>
                  <a:lnTo>
                    <a:pt x="688" y="564"/>
                  </a:lnTo>
                  <a:lnTo>
                    <a:pt x="670" y="590"/>
                  </a:lnTo>
                  <a:lnTo>
                    <a:pt x="650" y="616"/>
                  </a:lnTo>
                  <a:lnTo>
                    <a:pt x="630" y="640"/>
                  </a:lnTo>
                  <a:lnTo>
                    <a:pt x="608" y="664"/>
                  </a:lnTo>
                  <a:lnTo>
                    <a:pt x="586" y="688"/>
                  </a:lnTo>
                  <a:lnTo>
                    <a:pt x="558" y="714"/>
                  </a:lnTo>
                  <a:lnTo>
                    <a:pt x="530" y="738"/>
                  </a:lnTo>
                  <a:lnTo>
                    <a:pt x="502" y="762"/>
                  </a:lnTo>
                  <a:lnTo>
                    <a:pt x="470" y="784"/>
                  </a:lnTo>
                  <a:lnTo>
                    <a:pt x="440" y="804"/>
                  </a:lnTo>
                  <a:lnTo>
                    <a:pt x="408" y="824"/>
                  </a:lnTo>
                  <a:lnTo>
                    <a:pt x="374" y="842"/>
                  </a:lnTo>
                  <a:lnTo>
                    <a:pt x="340" y="858"/>
                  </a:lnTo>
                  <a:lnTo>
                    <a:pt x="340" y="8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8" name="Freeform 112"/>
            <p:cNvSpPr>
              <a:spLocks/>
            </p:cNvSpPr>
            <p:nvPr/>
          </p:nvSpPr>
          <p:spPr bwMode="auto">
            <a:xfrm>
              <a:off x="3594" y="1724"/>
              <a:ext cx="160" cy="212"/>
            </a:xfrm>
            <a:custGeom>
              <a:avLst/>
              <a:gdLst>
                <a:gd name="T0" fmla="*/ 0 w 160"/>
                <a:gd name="T1" fmla="*/ 0 h 212"/>
                <a:gd name="T2" fmla="*/ 0 w 160"/>
                <a:gd name="T3" fmla="*/ 0 h 212"/>
                <a:gd name="T4" fmla="*/ 42 w 160"/>
                <a:gd name="T5" fmla="*/ 10 h 212"/>
                <a:gd name="T6" fmla="*/ 82 w 160"/>
                <a:gd name="T7" fmla="*/ 22 h 212"/>
                <a:gd name="T8" fmla="*/ 122 w 160"/>
                <a:gd name="T9" fmla="*/ 36 h 212"/>
                <a:gd name="T10" fmla="*/ 160 w 160"/>
                <a:gd name="T11" fmla="*/ 52 h 212"/>
                <a:gd name="T12" fmla="*/ 160 w 160"/>
                <a:gd name="T13" fmla="*/ 52 h 212"/>
                <a:gd name="T14" fmla="*/ 160 w 160"/>
                <a:gd name="T15" fmla="*/ 70 h 212"/>
                <a:gd name="T16" fmla="*/ 160 w 160"/>
                <a:gd name="T17" fmla="*/ 70 h 212"/>
                <a:gd name="T18" fmla="*/ 160 w 160"/>
                <a:gd name="T19" fmla="*/ 106 h 212"/>
                <a:gd name="T20" fmla="*/ 158 w 160"/>
                <a:gd name="T21" fmla="*/ 142 h 212"/>
                <a:gd name="T22" fmla="*/ 154 w 160"/>
                <a:gd name="T23" fmla="*/ 176 h 212"/>
                <a:gd name="T24" fmla="*/ 148 w 160"/>
                <a:gd name="T25" fmla="*/ 212 h 212"/>
                <a:gd name="T26" fmla="*/ 0 w 160"/>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212">
                  <a:moveTo>
                    <a:pt x="0" y="0"/>
                  </a:moveTo>
                  <a:lnTo>
                    <a:pt x="0" y="0"/>
                  </a:lnTo>
                  <a:lnTo>
                    <a:pt x="42" y="10"/>
                  </a:lnTo>
                  <a:lnTo>
                    <a:pt x="82" y="22"/>
                  </a:lnTo>
                  <a:lnTo>
                    <a:pt x="122" y="36"/>
                  </a:lnTo>
                  <a:lnTo>
                    <a:pt x="160" y="52"/>
                  </a:lnTo>
                  <a:lnTo>
                    <a:pt x="160" y="70"/>
                  </a:lnTo>
                  <a:lnTo>
                    <a:pt x="160" y="106"/>
                  </a:lnTo>
                  <a:lnTo>
                    <a:pt x="158" y="142"/>
                  </a:lnTo>
                  <a:lnTo>
                    <a:pt x="154" y="176"/>
                  </a:lnTo>
                  <a:lnTo>
                    <a:pt x="148" y="212"/>
                  </a:lnTo>
                  <a:lnTo>
                    <a:pt x="0" y="0"/>
                  </a:lnTo>
                  <a:close/>
                </a:path>
              </a:pathLst>
            </a:custGeom>
            <a:solidFill>
              <a:srgbClr val="B4B1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9" name="Freeform 113"/>
            <p:cNvSpPr>
              <a:spLocks/>
            </p:cNvSpPr>
            <p:nvPr/>
          </p:nvSpPr>
          <p:spPr bwMode="auto">
            <a:xfrm>
              <a:off x="3594" y="1724"/>
              <a:ext cx="160" cy="212"/>
            </a:xfrm>
            <a:custGeom>
              <a:avLst/>
              <a:gdLst>
                <a:gd name="T0" fmla="*/ 0 w 160"/>
                <a:gd name="T1" fmla="*/ 0 h 212"/>
                <a:gd name="T2" fmla="*/ 0 w 160"/>
                <a:gd name="T3" fmla="*/ 0 h 212"/>
                <a:gd name="T4" fmla="*/ 42 w 160"/>
                <a:gd name="T5" fmla="*/ 10 h 212"/>
                <a:gd name="T6" fmla="*/ 82 w 160"/>
                <a:gd name="T7" fmla="*/ 22 h 212"/>
                <a:gd name="T8" fmla="*/ 122 w 160"/>
                <a:gd name="T9" fmla="*/ 36 h 212"/>
                <a:gd name="T10" fmla="*/ 160 w 160"/>
                <a:gd name="T11" fmla="*/ 52 h 212"/>
                <a:gd name="T12" fmla="*/ 160 w 160"/>
                <a:gd name="T13" fmla="*/ 52 h 212"/>
                <a:gd name="T14" fmla="*/ 160 w 160"/>
                <a:gd name="T15" fmla="*/ 70 h 212"/>
                <a:gd name="T16" fmla="*/ 160 w 160"/>
                <a:gd name="T17" fmla="*/ 70 h 212"/>
                <a:gd name="T18" fmla="*/ 160 w 160"/>
                <a:gd name="T19" fmla="*/ 106 h 212"/>
                <a:gd name="T20" fmla="*/ 158 w 160"/>
                <a:gd name="T21" fmla="*/ 142 h 212"/>
                <a:gd name="T22" fmla="*/ 154 w 160"/>
                <a:gd name="T23" fmla="*/ 176 h 212"/>
                <a:gd name="T24" fmla="*/ 148 w 160"/>
                <a:gd name="T25" fmla="*/ 212 h 212"/>
                <a:gd name="T26" fmla="*/ 0 w 160"/>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0" h="212">
                  <a:moveTo>
                    <a:pt x="0" y="0"/>
                  </a:moveTo>
                  <a:lnTo>
                    <a:pt x="0" y="0"/>
                  </a:lnTo>
                  <a:lnTo>
                    <a:pt x="42" y="10"/>
                  </a:lnTo>
                  <a:lnTo>
                    <a:pt x="82" y="22"/>
                  </a:lnTo>
                  <a:lnTo>
                    <a:pt x="122" y="36"/>
                  </a:lnTo>
                  <a:lnTo>
                    <a:pt x="160" y="52"/>
                  </a:lnTo>
                  <a:lnTo>
                    <a:pt x="160" y="70"/>
                  </a:lnTo>
                  <a:lnTo>
                    <a:pt x="160" y="106"/>
                  </a:lnTo>
                  <a:lnTo>
                    <a:pt x="158" y="142"/>
                  </a:lnTo>
                  <a:lnTo>
                    <a:pt x="154" y="176"/>
                  </a:lnTo>
                  <a:lnTo>
                    <a:pt x="148" y="2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0" name="Freeform 114"/>
            <p:cNvSpPr>
              <a:spLocks/>
            </p:cNvSpPr>
            <p:nvPr/>
          </p:nvSpPr>
          <p:spPr bwMode="auto">
            <a:xfrm>
              <a:off x="3262" y="1936"/>
              <a:ext cx="486" cy="634"/>
            </a:xfrm>
            <a:custGeom>
              <a:avLst/>
              <a:gdLst>
                <a:gd name="T0" fmla="*/ 0 w 486"/>
                <a:gd name="T1" fmla="*/ 624 h 634"/>
                <a:gd name="T2" fmla="*/ 0 w 486"/>
                <a:gd name="T3" fmla="*/ 624 h 634"/>
                <a:gd name="T4" fmla="*/ 34 w 486"/>
                <a:gd name="T5" fmla="*/ 608 h 634"/>
                <a:gd name="T6" fmla="*/ 68 w 486"/>
                <a:gd name="T7" fmla="*/ 590 h 634"/>
                <a:gd name="T8" fmla="*/ 100 w 486"/>
                <a:gd name="T9" fmla="*/ 570 h 634"/>
                <a:gd name="T10" fmla="*/ 130 w 486"/>
                <a:gd name="T11" fmla="*/ 550 h 634"/>
                <a:gd name="T12" fmla="*/ 162 w 486"/>
                <a:gd name="T13" fmla="*/ 528 h 634"/>
                <a:gd name="T14" fmla="*/ 190 w 486"/>
                <a:gd name="T15" fmla="*/ 504 h 634"/>
                <a:gd name="T16" fmla="*/ 218 w 486"/>
                <a:gd name="T17" fmla="*/ 480 h 634"/>
                <a:gd name="T18" fmla="*/ 246 w 486"/>
                <a:gd name="T19" fmla="*/ 454 h 634"/>
                <a:gd name="T20" fmla="*/ 246 w 486"/>
                <a:gd name="T21" fmla="*/ 454 h 634"/>
                <a:gd name="T22" fmla="*/ 268 w 486"/>
                <a:gd name="T23" fmla="*/ 430 h 634"/>
                <a:gd name="T24" fmla="*/ 290 w 486"/>
                <a:gd name="T25" fmla="*/ 406 h 634"/>
                <a:gd name="T26" fmla="*/ 310 w 486"/>
                <a:gd name="T27" fmla="*/ 382 h 634"/>
                <a:gd name="T28" fmla="*/ 330 w 486"/>
                <a:gd name="T29" fmla="*/ 356 h 634"/>
                <a:gd name="T30" fmla="*/ 348 w 486"/>
                <a:gd name="T31" fmla="*/ 330 h 634"/>
                <a:gd name="T32" fmla="*/ 366 w 486"/>
                <a:gd name="T33" fmla="*/ 304 h 634"/>
                <a:gd name="T34" fmla="*/ 382 w 486"/>
                <a:gd name="T35" fmla="*/ 276 h 634"/>
                <a:gd name="T36" fmla="*/ 398 w 486"/>
                <a:gd name="T37" fmla="*/ 248 h 634"/>
                <a:gd name="T38" fmla="*/ 412 w 486"/>
                <a:gd name="T39" fmla="*/ 218 h 634"/>
                <a:gd name="T40" fmla="*/ 424 w 486"/>
                <a:gd name="T41" fmla="*/ 188 h 634"/>
                <a:gd name="T42" fmla="*/ 438 w 486"/>
                <a:gd name="T43" fmla="*/ 158 h 634"/>
                <a:gd name="T44" fmla="*/ 448 w 486"/>
                <a:gd name="T45" fmla="*/ 128 h 634"/>
                <a:gd name="T46" fmla="*/ 458 w 486"/>
                <a:gd name="T47" fmla="*/ 96 h 634"/>
                <a:gd name="T48" fmla="*/ 466 w 486"/>
                <a:gd name="T49" fmla="*/ 64 h 634"/>
                <a:gd name="T50" fmla="*/ 474 w 486"/>
                <a:gd name="T51" fmla="*/ 32 h 634"/>
                <a:gd name="T52" fmla="*/ 480 w 486"/>
                <a:gd name="T53" fmla="*/ 0 h 634"/>
                <a:gd name="T54" fmla="*/ 486 w 486"/>
                <a:gd name="T55" fmla="*/ 8 h 634"/>
                <a:gd name="T56" fmla="*/ 486 w 486"/>
                <a:gd name="T57" fmla="*/ 8 h 634"/>
                <a:gd name="T58" fmla="*/ 476 w 486"/>
                <a:gd name="T59" fmla="*/ 60 h 634"/>
                <a:gd name="T60" fmla="*/ 462 w 486"/>
                <a:gd name="T61" fmla="*/ 110 h 634"/>
                <a:gd name="T62" fmla="*/ 444 w 486"/>
                <a:gd name="T63" fmla="*/ 160 h 634"/>
                <a:gd name="T64" fmla="*/ 426 w 486"/>
                <a:gd name="T65" fmla="*/ 208 h 634"/>
                <a:gd name="T66" fmla="*/ 402 w 486"/>
                <a:gd name="T67" fmla="*/ 254 h 634"/>
                <a:gd name="T68" fmla="*/ 378 w 486"/>
                <a:gd name="T69" fmla="*/ 298 h 634"/>
                <a:gd name="T70" fmla="*/ 350 w 486"/>
                <a:gd name="T71" fmla="*/ 342 h 634"/>
                <a:gd name="T72" fmla="*/ 318 w 486"/>
                <a:gd name="T73" fmla="*/ 382 h 634"/>
                <a:gd name="T74" fmla="*/ 286 w 486"/>
                <a:gd name="T75" fmla="*/ 422 h 634"/>
                <a:gd name="T76" fmla="*/ 252 w 486"/>
                <a:gd name="T77" fmla="*/ 460 h 634"/>
                <a:gd name="T78" fmla="*/ 214 w 486"/>
                <a:gd name="T79" fmla="*/ 494 h 634"/>
                <a:gd name="T80" fmla="*/ 176 w 486"/>
                <a:gd name="T81" fmla="*/ 526 h 634"/>
                <a:gd name="T82" fmla="*/ 134 w 486"/>
                <a:gd name="T83" fmla="*/ 558 h 634"/>
                <a:gd name="T84" fmla="*/ 90 w 486"/>
                <a:gd name="T85" fmla="*/ 586 h 634"/>
                <a:gd name="T86" fmla="*/ 46 w 486"/>
                <a:gd name="T87" fmla="*/ 610 h 634"/>
                <a:gd name="T88" fmla="*/ 0 w 486"/>
                <a:gd name="T89" fmla="*/ 634 h 634"/>
                <a:gd name="T90" fmla="*/ 0 w 486"/>
                <a:gd name="T91" fmla="*/ 634 h 634"/>
                <a:gd name="T92" fmla="*/ 0 w 486"/>
                <a:gd name="T93" fmla="*/ 624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6" h="634">
                  <a:moveTo>
                    <a:pt x="0" y="624"/>
                  </a:moveTo>
                  <a:lnTo>
                    <a:pt x="0" y="624"/>
                  </a:lnTo>
                  <a:lnTo>
                    <a:pt x="34" y="608"/>
                  </a:lnTo>
                  <a:lnTo>
                    <a:pt x="68" y="590"/>
                  </a:lnTo>
                  <a:lnTo>
                    <a:pt x="100" y="570"/>
                  </a:lnTo>
                  <a:lnTo>
                    <a:pt x="130" y="550"/>
                  </a:lnTo>
                  <a:lnTo>
                    <a:pt x="162" y="528"/>
                  </a:lnTo>
                  <a:lnTo>
                    <a:pt x="190" y="504"/>
                  </a:lnTo>
                  <a:lnTo>
                    <a:pt x="218" y="480"/>
                  </a:lnTo>
                  <a:lnTo>
                    <a:pt x="246" y="454"/>
                  </a:lnTo>
                  <a:lnTo>
                    <a:pt x="268" y="430"/>
                  </a:lnTo>
                  <a:lnTo>
                    <a:pt x="290" y="406"/>
                  </a:lnTo>
                  <a:lnTo>
                    <a:pt x="310" y="382"/>
                  </a:lnTo>
                  <a:lnTo>
                    <a:pt x="330" y="356"/>
                  </a:lnTo>
                  <a:lnTo>
                    <a:pt x="348" y="330"/>
                  </a:lnTo>
                  <a:lnTo>
                    <a:pt x="366" y="304"/>
                  </a:lnTo>
                  <a:lnTo>
                    <a:pt x="382" y="276"/>
                  </a:lnTo>
                  <a:lnTo>
                    <a:pt x="398" y="248"/>
                  </a:lnTo>
                  <a:lnTo>
                    <a:pt x="412" y="218"/>
                  </a:lnTo>
                  <a:lnTo>
                    <a:pt x="424" y="188"/>
                  </a:lnTo>
                  <a:lnTo>
                    <a:pt x="438" y="158"/>
                  </a:lnTo>
                  <a:lnTo>
                    <a:pt x="448" y="128"/>
                  </a:lnTo>
                  <a:lnTo>
                    <a:pt x="458" y="96"/>
                  </a:lnTo>
                  <a:lnTo>
                    <a:pt x="466" y="64"/>
                  </a:lnTo>
                  <a:lnTo>
                    <a:pt x="474" y="32"/>
                  </a:lnTo>
                  <a:lnTo>
                    <a:pt x="480" y="0"/>
                  </a:lnTo>
                  <a:lnTo>
                    <a:pt x="486" y="8"/>
                  </a:lnTo>
                  <a:lnTo>
                    <a:pt x="476" y="60"/>
                  </a:lnTo>
                  <a:lnTo>
                    <a:pt x="462" y="110"/>
                  </a:lnTo>
                  <a:lnTo>
                    <a:pt x="444" y="160"/>
                  </a:lnTo>
                  <a:lnTo>
                    <a:pt x="426" y="208"/>
                  </a:lnTo>
                  <a:lnTo>
                    <a:pt x="402" y="254"/>
                  </a:lnTo>
                  <a:lnTo>
                    <a:pt x="378" y="298"/>
                  </a:lnTo>
                  <a:lnTo>
                    <a:pt x="350" y="342"/>
                  </a:lnTo>
                  <a:lnTo>
                    <a:pt x="318" y="382"/>
                  </a:lnTo>
                  <a:lnTo>
                    <a:pt x="286" y="422"/>
                  </a:lnTo>
                  <a:lnTo>
                    <a:pt x="252" y="460"/>
                  </a:lnTo>
                  <a:lnTo>
                    <a:pt x="214" y="494"/>
                  </a:lnTo>
                  <a:lnTo>
                    <a:pt x="176" y="526"/>
                  </a:lnTo>
                  <a:lnTo>
                    <a:pt x="134" y="558"/>
                  </a:lnTo>
                  <a:lnTo>
                    <a:pt x="90" y="586"/>
                  </a:lnTo>
                  <a:lnTo>
                    <a:pt x="46" y="610"/>
                  </a:lnTo>
                  <a:lnTo>
                    <a:pt x="0" y="634"/>
                  </a:lnTo>
                  <a:lnTo>
                    <a:pt x="0" y="624"/>
                  </a:lnTo>
                  <a:close/>
                </a:path>
              </a:pathLst>
            </a:custGeom>
            <a:solidFill>
              <a:srgbClr val="79B2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1" name="Freeform 115"/>
            <p:cNvSpPr>
              <a:spLocks/>
            </p:cNvSpPr>
            <p:nvPr/>
          </p:nvSpPr>
          <p:spPr bwMode="auto">
            <a:xfrm>
              <a:off x="3262" y="1936"/>
              <a:ext cx="486" cy="634"/>
            </a:xfrm>
            <a:custGeom>
              <a:avLst/>
              <a:gdLst>
                <a:gd name="T0" fmla="*/ 0 w 486"/>
                <a:gd name="T1" fmla="*/ 624 h 634"/>
                <a:gd name="T2" fmla="*/ 0 w 486"/>
                <a:gd name="T3" fmla="*/ 624 h 634"/>
                <a:gd name="T4" fmla="*/ 34 w 486"/>
                <a:gd name="T5" fmla="*/ 608 h 634"/>
                <a:gd name="T6" fmla="*/ 68 w 486"/>
                <a:gd name="T7" fmla="*/ 590 h 634"/>
                <a:gd name="T8" fmla="*/ 100 w 486"/>
                <a:gd name="T9" fmla="*/ 570 h 634"/>
                <a:gd name="T10" fmla="*/ 130 w 486"/>
                <a:gd name="T11" fmla="*/ 550 h 634"/>
                <a:gd name="T12" fmla="*/ 162 w 486"/>
                <a:gd name="T13" fmla="*/ 528 h 634"/>
                <a:gd name="T14" fmla="*/ 190 w 486"/>
                <a:gd name="T15" fmla="*/ 504 h 634"/>
                <a:gd name="T16" fmla="*/ 218 w 486"/>
                <a:gd name="T17" fmla="*/ 480 h 634"/>
                <a:gd name="T18" fmla="*/ 246 w 486"/>
                <a:gd name="T19" fmla="*/ 454 h 634"/>
                <a:gd name="T20" fmla="*/ 246 w 486"/>
                <a:gd name="T21" fmla="*/ 454 h 634"/>
                <a:gd name="T22" fmla="*/ 268 w 486"/>
                <a:gd name="T23" fmla="*/ 430 h 634"/>
                <a:gd name="T24" fmla="*/ 290 w 486"/>
                <a:gd name="T25" fmla="*/ 406 h 634"/>
                <a:gd name="T26" fmla="*/ 310 w 486"/>
                <a:gd name="T27" fmla="*/ 382 h 634"/>
                <a:gd name="T28" fmla="*/ 330 w 486"/>
                <a:gd name="T29" fmla="*/ 356 h 634"/>
                <a:gd name="T30" fmla="*/ 348 w 486"/>
                <a:gd name="T31" fmla="*/ 330 h 634"/>
                <a:gd name="T32" fmla="*/ 366 w 486"/>
                <a:gd name="T33" fmla="*/ 304 h 634"/>
                <a:gd name="T34" fmla="*/ 382 w 486"/>
                <a:gd name="T35" fmla="*/ 276 h 634"/>
                <a:gd name="T36" fmla="*/ 398 w 486"/>
                <a:gd name="T37" fmla="*/ 248 h 634"/>
                <a:gd name="T38" fmla="*/ 412 w 486"/>
                <a:gd name="T39" fmla="*/ 218 h 634"/>
                <a:gd name="T40" fmla="*/ 424 w 486"/>
                <a:gd name="T41" fmla="*/ 188 h 634"/>
                <a:gd name="T42" fmla="*/ 438 w 486"/>
                <a:gd name="T43" fmla="*/ 158 h 634"/>
                <a:gd name="T44" fmla="*/ 448 w 486"/>
                <a:gd name="T45" fmla="*/ 128 h 634"/>
                <a:gd name="T46" fmla="*/ 458 w 486"/>
                <a:gd name="T47" fmla="*/ 96 h 634"/>
                <a:gd name="T48" fmla="*/ 466 w 486"/>
                <a:gd name="T49" fmla="*/ 64 h 634"/>
                <a:gd name="T50" fmla="*/ 474 w 486"/>
                <a:gd name="T51" fmla="*/ 32 h 634"/>
                <a:gd name="T52" fmla="*/ 480 w 486"/>
                <a:gd name="T53" fmla="*/ 0 h 634"/>
                <a:gd name="T54" fmla="*/ 486 w 486"/>
                <a:gd name="T55" fmla="*/ 8 h 634"/>
                <a:gd name="T56" fmla="*/ 486 w 486"/>
                <a:gd name="T57" fmla="*/ 8 h 634"/>
                <a:gd name="T58" fmla="*/ 476 w 486"/>
                <a:gd name="T59" fmla="*/ 60 h 634"/>
                <a:gd name="T60" fmla="*/ 462 w 486"/>
                <a:gd name="T61" fmla="*/ 110 h 634"/>
                <a:gd name="T62" fmla="*/ 444 w 486"/>
                <a:gd name="T63" fmla="*/ 160 h 634"/>
                <a:gd name="T64" fmla="*/ 426 w 486"/>
                <a:gd name="T65" fmla="*/ 208 h 634"/>
                <a:gd name="T66" fmla="*/ 402 w 486"/>
                <a:gd name="T67" fmla="*/ 254 h 634"/>
                <a:gd name="T68" fmla="*/ 378 w 486"/>
                <a:gd name="T69" fmla="*/ 298 h 634"/>
                <a:gd name="T70" fmla="*/ 350 w 486"/>
                <a:gd name="T71" fmla="*/ 342 h 634"/>
                <a:gd name="T72" fmla="*/ 318 w 486"/>
                <a:gd name="T73" fmla="*/ 382 h 634"/>
                <a:gd name="T74" fmla="*/ 286 w 486"/>
                <a:gd name="T75" fmla="*/ 422 h 634"/>
                <a:gd name="T76" fmla="*/ 252 w 486"/>
                <a:gd name="T77" fmla="*/ 460 h 634"/>
                <a:gd name="T78" fmla="*/ 214 w 486"/>
                <a:gd name="T79" fmla="*/ 494 h 634"/>
                <a:gd name="T80" fmla="*/ 176 w 486"/>
                <a:gd name="T81" fmla="*/ 526 h 634"/>
                <a:gd name="T82" fmla="*/ 134 w 486"/>
                <a:gd name="T83" fmla="*/ 558 h 634"/>
                <a:gd name="T84" fmla="*/ 90 w 486"/>
                <a:gd name="T85" fmla="*/ 586 h 634"/>
                <a:gd name="T86" fmla="*/ 46 w 486"/>
                <a:gd name="T87" fmla="*/ 610 h 634"/>
                <a:gd name="T88" fmla="*/ 0 w 486"/>
                <a:gd name="T89" fmla="*/ 634 h 634"/>
                <a:gd name="T90" fmla="*/ 0 w 486"/>
                <a:gd name="T91" fmla="*/ 634 h 634"/>
                <a:gd name="T92" fmla="*/ 0 w 486"/>
                <a:gd name="T93" fmla="*/ 624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6" h="634">
                  <a:moveTo>
                    <a:pt x="0" y="624"/>
                  </a:moveTo>
                  <a:lnTo>
                    <a:pt x="0" y="624"/>
                  </a:lnTo>
                  <a:lnTo>
                    <a:pt x="34" y="608"/>
                  </a:lnTo>
                  <a:lnTo>
                    <a:pt x="68" y="590"/>
                  </a:lnTo>
                  <a:lnTo>
                    <a:pt x="100" y="570"/>
                  </a:lnTo>
                  <a:lnTo>
                    <a:pt x="130" y="550"/>
                  </a:lnTo>
                  <a:lnTo>
                    <a:pt x="162" y="528"/>
                  </a:lnTo>
                  <a:lnTo>
                    <a:pt x="190" y="504"/>
                  </a:lnTo>
                  <a:lnTo>
                    <a:pt x="218" y="480"/>
                  </a:lnTo>
                  <a:lnTo>
                    <a:pt x="246" y="454"/>
                  </a:lnTo>
                  <a:lnTo>
                    <a:pt x="268" y="430"/>
                  </a:lnTo>
                  <a:lnTo>
                    <a:pt x="290" y="406"/>
                  </a:lnTo>
                  <a:lnTo>
                    <a:pt x="310" y="382"/>
                  </a:lnTo>
                  <a:lnTo>
                    <a:pt x="330" y="356"/>
                  </a:lnTo>
                  <a:lnTo>
                    <a:pt x="348" y="330"/>
                  </a:lnTo>
                  <a:lnTo>
                    <a:pt x="366" y="304"/>
                  </a:lnTo>
                  <a:lnTo>
                    <a:pt x="382" y="276"/>
                  </a:lnTo>
                  <a:lnTo>
                    <a:pt x="398" y="248"/>
                  </a:lnTo>
                  <a:lnTo>
                    <a:pt x="412" y="218"/>
                  </a:lnTo>
                  <a:lnTo>
                    <a:pt x="424" y="188"/>
                  </a:lnTo>
                  <a:lnTo>
                    <a:pt x="438" y="158"/>
                  </a:lnTo>
                  <a:lnTo>
                    <a:pt x="448" y="128"/>
                  </a:lnTo>
                  <a:lnTo>
                    <a:pt x="458" y="96"/>
                  </a:lnTo>
                  <a:lnTo>
                    <a:pt x="466" y="64"/>
                  </a:lnTo>
                  <a:lnTo>
                    <a:pt x="474" y="32"/>
                  </a:lnTo>
                  <a:lnTo>
                    <a:pt x="480" y="0"/>
                  </a:lnTo>
                  <a:lnTo>
                    <a:pt x="486" y="8"/>
                  </a:lnTo>
                  <a:lnTo>
                    <a:pt x="476" y="60"/>
                  </a:lnTo>
                  <a:lnTo>
                    <a:pt x="462" y="110"/>
                  </a:lnTo>
                  <a:lnTo>
                    <a:pt x="444" y="160"/>
                  </a:lnTo>
                  <a:lnTo>
                    <a:pt x="426" y="208"/>
                  </a:lnTo>
                  <a:lnTo>
                    <a:pt x="402" y="254"/>
                  </a:lnTo>
                  <a:lnTo>
                    <a:pt x="378" y="298"/>
                  </a:lnTo>
                  <a:lnTo>
                    <a:pt x="350" y="342"/>
                  </a:lnTo>
                  <a:lnTo>
                    <a:pt x="318" y="382"/>
                  </a:lnTo>
                  <a:lnTo>
                    <a:pt x="286" y="422"/>
                  </a:lnTo>
                  <a:lnTo>
                    <a:pt x="252" y="460"/>
                  </a:lnTo>
                  <a:lnTo>
                    <a:pt x="214" y="494"/>
                  </a:lnTo>
                  <a:lnTo>
                    <a:pt x="176" y="526"/>
                  </a:lnTo>
                  <a:lnTo>
                    <a:pt x="134" y="558"/>
                  </a:lnTo>
                  <a:lnTo>
                    <a:pt x="90" y="586"/>
                  </a:lnTo>
                  <a:lnTo>
                    <a:pt x="46" y="610"/>
                  </a:lnTo>
                  <a:lnTo>
                    <a:pt x="0" y="634"/>
                  </a:lnTo>
                  <a:lnTo>
                    <a:pt x="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2" name="Freeform 116"/>
            <p:cNvSpPr>
              <a:spLocks/>
            </p:cNvSpPr>
            <p:nvPr/>
          </p:nvSpPr>
          <p:spPr bwMode="auto">
            <a:xfrm>
              <a:off x="3742" y="1776"/>
              <a:ext cx="20" cy="168"/>
            </a:xfrm>
            <a:custGeom>
              <a:avLst/>
              <a:gdLst>
                <a:gd name="T0" fmla="*/ 0 w 20"/>
                <a:gd name="T1" fmla="*/ 160 h 168"/>
                <a:gd name="T2" fmla="*/ 0 w 20"/>
                <a:gd name="T3" fmla="*/ 160 h 168"/>
                <a:gd name="T4" fmla="*/ 6 w 20"/>
                <a:gd name="T5" fmla="*/ 124 h 168"/>
                <a:gd name="T6" fmla="*/ 10 w 20"/>
                <a:gd name="T7" fmla="*/ 90 h 168"/>
                <a:gd name="T8" fmla="*/ 12 w 20"/>
                <a:gd name="T9" fmla="*/ 54 h 168"/>
                <a:gd name="T10" fmla="*/ 12 w 20"/>
                <a:gd name="T11" fmla="*/ 18 h 168"/>
                <a:gd name="T12" fmla="*/ 12 w 20"/>
                <a:gd name="T13" fmla="*/ 18 h 168"/>
                <a:gd name="T14" fmla="*/ 12 w 20"/>
                <a:gd name="T15" fmla="*/ 0 h 168"/>
                <a:gd name="T16" fmla="*/ 12 w 20"/>
                <a:gd name="T17" fmla="*/ 0 h 168"/>
                <a:gd name="T18" fmla="*/ 20 w 20"/>
                <a:gd name="T19" fmla="*/ 4 h 168"/>
                <a:gd name="T20" fmla="*/ 20 w 20"/>
                <a:gd name="T21" fmla="*/ 4 h 168"/>
                <a:gd name="T22" fmla="*/ 20 w 20"/>
                <a:gd name="T23" fmla="*/ 18 h 168"/>
                <a:gd name="T24" fmla="*/ 20 w 20"/>
                <a:gd name="T25" fmla="*/ 18 h 168"/>
                <a:gd name="T26" fmla="*/ 20 w 20"/>
                <a:gd name="T27" fmla="*/ 56 h 168"/>
                <a:gd name="T28" fmla="*/ 16 w 20"/>
                <a:gd name="T29" fmla="*/ 94 h 168"/>
                <a:gd name="T30" fmla="*/ 12 w 20"/>
                <a:gd name="T31" fmla="*/ 132 h 168"/>
                <a:gd name="T32" fmla="*/ 6 w 20"/>
                <a:gd name="T33" fmla="*/ 168 h 168"/>
                <a:gd name="T34" fmla="*/ 0 w 20"/>
                <a:gd name="T35" fmla="*/ 16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68">
                  <a:moveTo>
                    <a:pt x="0" y="160"/>
                  </a:moveTo>
                  <a:lnTo>
                    <a:pt x="0" y="160"/>
                  </a:lnTo>
                  <a:lnTo>
                    <a:pt x="6" y="124"/>
                  </a:lnTo>
                  <a:lnTo>
                    <a:pt x="10" y="90"/>
                  </a:lnTo>
                  <a:lnTo>
                    <a:pt x="12" y="54"/>
                  </a:lnTo>
                  <a:lnTo>
                    <a:pt x="12" y="18"/>
                  </a:lnTo>
                  <a:lnTo>
                    <a:pt x="12" y="0"/>
                  </a:lnTo>
                  <a:lnTo>
                    <a:pt x="20" y="4"/>
                  </a:lnTo>
                  <a:lnTo>
                    <a:pt x="20" y="18"/>
                  </a:lnTo>
                  <a:lnTo>
                    <a:pt x="20" y="56"/>
                  </a:lnTo>
                  <a:lnTo>
                    <a:pt x="16" y="94"/>
                  </a:lnTo>
                  <a:lnTo>
                    <a:pt x="12" y="132"/>
                  </a:lnTo>
                  <a:lnTo>
                    <a:pt x="6" y="168"/>
                  </a:lnTo>
                  <a:lnTo>
                    <a:pt x="0" y="160"/>
                  </a:lnTo>
                  <a:close/>
                </a:path>
              </a:pathLst>
            </a:custGeom>
            <a:solidFill>
              <a:srgbClr val="78B1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3" name="Freeform 117"/>
            <p:cNvSpPr>
              <a:spLocks/>
            </p:cNvSpPr>
            <p:nvPr/>
          </p:nvSpPr>
          <p:spPr bwMode="auto">
            <a:xfrm>
              <a:off x="3742" y="1776"/>
              <a:ext cx="20" cy="168"/>
            </a:xfrm>
            <a:custGeom>
              <a:avLst/>
              <a:gdLst>
                <a:gd name="T0" fmla="*/ 0 w 20"/>
                <a:gd name="T1" fmla="*/ 160 h 168"/>
                <a:gd name="T2" fmla="*/ 0 w 20"/>
                <a:gd name="T3" fmla="*/ 160 h 168"/>
                <a:gd name="T4" fmla="*/ 6 w 20"/>
                <a:gd name="T5" fmla="*/ 124 h 168"/>
                <a:gd name="T6" fmla="*/ 10 w 20"/>
                <a:gd name="T7" fmla="*/ 90 h 168"/>
                <a:gd name="T8" fmla="*/ 12 w 20"/>
                <a:gd name="T9" fmla="*/ 54 h 168"/>
                <a:gd name="T10" fmla="*/ 12 w 20"/>
                <a:gd name="T11" fmla="*/ 18 h 168"/>
                <a:gd name="T12" fmla="*/ 12 w 20"/>
                <a:gd name="T13" fmla="*/ 18 h 168"/>
                <a:gd name="T14" fmla="*/ 12 w 20"/>
                <a:gd name="T15" fmla="*/ 0 h 168"/>
                <a:gd name="T16" fmla="*/ 12 w 20"/>
                <a:gd name="T17" fmla="*/ 0 h 168"/>
                <a:gd name="T18" fmla="*/ 20 w 20"/>
                <a:gd name="T19" fmla="*/ 4 h 168"/>
                <a:gd name="T20" fmla="*/ 20 w 20"/>
                <a:gd name="T21" fmla="*/ 4 h 168"/>
                <a:gd name="T22" fmla="*/ 20 w 20"/>
                <a:gd name="T23" fmla="*/ 18 h 168"/>
                <a:gd name="T24" fmla="*/ 20 w 20"/>
                <a:gd name="T25" fmla="*/ 18 h 168"/>
                <a:gd name="T26" fmla="*/ 20 w 20"/>
                <a:gd name="T27" fmla="*/ 56 h 168"/>
                <a:gd name="T28" fmla="*/ 16 w 20"/>
                <a:gd name="T29" fmla="*/ 94 h 168"/>
                <a:gd name="T30" fmla="*/ 12 w 20"/>
                <a:gd name="T31" fmla="*/ 132 h 168"/>
                <a:gd name="T32" fmla="*/ 6 w 20"/>
                <a:gd name="T33" fmla="*/ 168 h 168"/>
                <a:gd name="T34" fmla="*/ 0 w 20"/>
                <a:gd name="T35" fmla="*/ 16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168">
                  <a:moveTo>
                    <a:pt x="0" y="160"/>
                  </a:moveTo>
                  <a:lnTo>
                    <a:pt x="0" y="160"/>
                  </a:lnTo>
                  <a:lnTo>
                    <a:pt x="6" y="124"/>
                  </a:lnTo>
                  <a:lnTo>
                    <a:pt x="10" y="90"/>
                  </a:lnTo>
                  <a:lnTo>
                    <a:pt x="12" y="54"/>
                  </a:lnTo>
                  <a:lnTo>
                    <a:pt x="12" y="18"/>
                  </a:lnTo>
                  <a:lnTo>
                    <a:pt x="12" y="0"/>
                  </a:lnTo>
                  <a:lnTo>
                    <a:pt x="20" y="4"/>
                  </a:lnTo>
                  <a:lnTo>
                    <a:pt x="20" y="18"/>
                  </a:lnTo>
                  <a:lnTo>
                    <a:pt x="20" y="56"/>
                  </a:lnTo>
                  <a:lnTo>
                    <a:pt x="16" y="94"/>
                  </a:lnTo>
                  <a:lnTo>
                    <a:pt x="12" y="132"/>
                  </a:lnTo>
                  <a:lnTo>
                    <a:pt x="6" y="168"/>
                  </a:lnTo>
                  <a:lnTo>
                    <a:pt x="0"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4" name="Freeform 118"/>
            <p:cNvSpPr>
              <a:spLocks/>
            </p:cNvSpPr>
            <p:nvPr/>
          </p:nvSpPr>
          <p:spPr bwMode="auto">
            <a:xfrm>
              <a:off x="2576" y="2572"/>
              <a:ext cx="678" cy="440"/>
            </a:xfrm>
            <a:custGeom>
              <a:avLst/>
              <a:gdLst>
                <a:gd name="T0" fmla="*/ 0 w 678"/>
                <a:gd name="T1" fmla="*/ 2 h 440"/>
                <a:gd name="T2" fmla="*/ 0 w 678"/>
                <a:gd name="T3" fmla="*/ 2 h 440"/>
                <a:gd name="T4" fmla="*/ 40 w 678"/>
                <a:gd name="T5" fmla="*/ 18 h 440"/>
                <a:gd name="T6" fmla="*/ 80 w 678"/>
                <a:gd name="T7" fmla="*/ 32 h 440"/>
                <a:gd name="T8" fmla="*/ 120 w 678"/>
                <a:gd name="T9" fmla="*/ 44 h 440"/>
                <a:gd name="T10" fmla="*/ 162 w 678"/>
                <a:gd name="T11" fmla="*/ 54 h 440"/>
                <a:gd name="T12" fmla="*/ 204 w 678"/>
                <a:gd name="T13" fmla="*/ 62 h 440"/>
                <a:gd name="T14" fmla="*/ 248 w 678"/>
                <a:gd name="T15" fmla="*/ 68 h 440"/>
                <a:gd name="T16" fmla="*/ 292 w 678"/>
                <a:gd name="T17" fmla="*/ 70 h 440"/>
                <a:gd name="T18" fmla="*/ 336 w 678"/>
                <a:gd name="T19" fmla="*/ 72 h 440"/>
                <a:gd name="T20" fmla="*/ 336 w 678"/>
                <a:gd name="T21" fmla="*/ 72 h 440"/>
                <a:gd name="T22" fmla="*/ 382 w 678"/>
                <a:gd name="T23" fmla="*/ 70 h 440"/>
                <a:gd name="T24" fmla="*/ 426 w 678"/>
                <a:gd name="T25" fmla="*/ 68 h 440"/>
                <a:gd name="T26" fmla="*/ 470 w 678"/>
                <a:gd name="T27" fmla="*/ 62 h 440"/>
                <a:gd name="T28" fmla="*/ 514 w 678"/>
                <a:gd name="T29" fmla="*/ 54 h 440"/>
                <a:gd name="T30" fmla="*/ 556 w 678"/>
                <a:gd name="T31" fmla="*/ 44 h 440"/>
                <a:gd name="T32" fmla="*/ 598 w 678"/>
                <a:gd name="T33" fmla="*/ 32 h 440"/>
                <a:gd name="T34" fmla="*/ 638 w 678"/>
                <a:gd name="T35" fmla="*/ 16 h 440"/>
                <a:gd name="T36" fmla="*/ 678 w 678"/>
                <a:gd name="T37" fmla="*/ 0 h 440"/>
                <a:gd name="T38" fmla="*/ 678 w 678"/>
                <a:gd name="T39" fmla="*/ 0 h 440"/>
                <a:gd name="T40" fmla="*/ 674 w 678"/>
                <a:gd name="T41" fmla="*/ 58 h 440"/>
                <a:gd name="T42" fmla="*/ 666 w 678"/>
                <a:gd name="T43" fmla="*/ 114 h 440"/>
                <a:gd name="T44" fmla="*/ 656 w 678"/>
                <a:gd name="T45" fmla="*/ 170 h 440"/>
                <a:gd name="T46" fmla="*/ 642 w 678"/>
                <a:gd name="T47" fmla="*/ 222 h 440"/>
                <a:gd name="T48" fmla="*/ 624 w 678"/>
                <a:gd name="T49" fmla="*/ 276 h 440"/>
                <a:gd name="T50" fmla="*/ 602 w 678"/>
                <a:gd name="T51" fmla="*/ 326 h 440"/>
                <a:gd name="T52" fmla="*/ 578 w 678"/>
                <a:gd name="T53" fmla="*/ 374 h 440"/>
                <a:gd name="T54" fmla="*/ 550 w 678"/>
                <a:gd name="T55" fmla="*/ 422 h 440"/>
                <a:gd name="T56" fmla="*/ 140 w 678"/>
                <a:gd name="T57" fmla="*/ 440 h 440"/>
                <a:gd name="T58" fmla="*/ 140 w 678"/>
                <a:gd name="T59" fmla="*/ 440 h 440"/>
                <a:gd name="T60" fmla="*/ 110 w 678"/>
                <a:gd name="T61" fmla="*/ 390 h 440"/>
                <a:gd name="T62" fmla="*/ 82 w 678"/>
                <a:gd name="T63" fmla="*/ 340 h 440"/>
                <a:gd name="T64" fmla="*/ 60 w 678"/>
                <a:gd name="T65" fmla="*/ 288 h 440"/>
                <a:gd name="T66" fmla="*/ 40 w 678"/>
                <a:gd name="T67" fmla="*/ 234 h 440"/>
                <a:gd name="T68" fmla="*/ 24 w 678"/>
                <a:gd name="T69" fmla="*/ 178 h 440"/>
                <a:gd name="T70" fmla="*/ 12 w 678"/>
                <a:gd name="T71" fmla="*/ 122 h 440"/>
                <a:gd name="T72" fmla="*/ 4 w 678"/>
                <a:gd name="T73" fmla="*/ 62 h 440"/>
                <a:gd name="T74" fmla="*/ 0 w 678"/>
                <a:gd name="T75" fmla="*/ 2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8" h="440">
                  <a:moveTo>
                    <a:pt x="0" y="2"/>
                  </a:move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2"/>
                  </a:lnTo>
                  <a:lnTo>
                    <a:pt x="638" y="16"/>
                  </a:lnTo>
                  <a:lnTo>
                    <a:pt x="678" y="0"/>
                  </a:lnTo>
                  <a:lnTo>
                    <a:pt x="674" y="58"/>
                  </a:lnTo>
                  <a:lnTo>
                    <a:pt x="666" y="114"/>
                  </a:lnTo>
                  <a:lnTo>
                    <a:pt x="656" y="170"/>
                  </a:lnTo>
                  <a:lnTo>
                    <a:pt x="642" y="222"/>
                  </a:lnTo>
                  <a:lnTo>
                    <a:pt x="624" y="276"/>
                  </a:lnTo>
                  <a:lnTo>
                    <a:pt x="602" y="326"/>
                  </a:lnTo>
                  <a:lnTo>
                    <a:pt x="578" y="374"/>
                  </a:lnTo>
                  <a:lnTo>
                    <a:pt x="550" y="422"/>
                  </a:lnTo>
                  <a:lnTo>
                    <a:pt x="140" y="440"/>
                  </a:lnTo>
                  <a:lnTo>
                    <a:pt x="110" y="390"/>
                  </a:lnTo>
                  <a:lnTo>
                    <a:pt x="82" y="340"/>
                  </a:lnTo>
                  <a:lnTo>
                    <a:pt x="60" y="288"/>
                  </a:lnTo>
                  <a:lnTo>
                    <a:pt x="40" y="234"/>
                  </a:lnTo>
                  <a:lnTo>
                    <a:pt x="24" y="178"/>
                  </a:lnTo>
                  <a:lnTo>
                    <a:pt x="12" y="122"/>
                  </a:lnTo>
                  <a:lnTo>
                    <a:pt x="4" y="62"/>
                  </a:lnTo>
                  <a:lnTo>
                    <a:pt x="0" y="2"/>
                  </a:lnTo>
                  <a:close/>
                </a:path>
              </a:pathLst>
            </a:custGeom>
            <a:solidFill>
              <a:srgbClr val="79B2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5" name="Freeform 119"/>
            <p:cNvSpPr>
              <a:spLocks/>
            </p:cNvSpPr>
            <p:nvPr/>
          </p:nvSpPr>
          <p:spPr bwMode="auto">
            <a:xfrm>
              <a:off x="2576" y="2572"/>
              <a:ext cx="678" cy="440"/>
            </a:xfrm>
            <a:custGeom>
              <a:avLst/>
              <a:gdLst>
                <a:gd name="T0" fmla="*/ 0 w 678"/>
                <a:gd name="T1" fmla="*/ 2 h 440"/>
                <a:gd name="T2" fmla="*/ 0 w 678"/>
                <a:gd name="T3" fmla="*/ 2 h 440"/>
                <a:gd name="T4" fmla="*/ 40 w 678"/>
                <a:gd name="T5" fmla="*/ 18 h 440"/>
                <a:gd name="T6" fmla="*/ 80 w 678"/>
                <a:gd name="T7" fmla="*/ 32 h 440"/>
                <a:gd name="T8" fmla="*/ 120 w 678"/>
                <a:gd name="T9" fmla="*/ 44 h 440"/>
                <a:gd name="T10" fmla="*/ 162 w 678"/>
                <a:gd name="T11" fmla="*/ 54 h 440"/>
                <a:gd name="T12" fmla="*/ 204 w 678"/>
                <a:gd name="T13" fmla="*/ 62 h 440"/>
                <a:gd name="T14" fmla="*/ 248 w 678"/>
                <a:gd name="T15" fmla="*/ 68 h 440"/>
                <a:gd name="T16" fmla="*/ 292 w 678"/>
                <a:gd name="T17" fmla="*/ 70 h 440"/>
                <a:gd name="T18" fmla="*/ 336 w 678"/>
                <a:gd name="T19" fmla="*/ 72 h 440"/>
                <a:gd name="T20" fmla="*/ 336 w 678"/>
                <a:gd name="T21" fmla="*/ 72 h 440"/>
                <a:gd name="T22" fmla="*/ 382 w 678"/>
                <a:gd name="T23" fmla="*/ 70 h 440"/>
                <a:gd name="T24" fmla="*/ 426 w 678"/>
                <a:gd name="T25" fmla="*/ 68 h 440"/>
                <a:gd name="T26" fmla="*/ 470 w 678"/>
                <a:gd name="T27" fmla="*/ 62 h 440"/>
                <a:gd name="T28" fmla="*/ 514 w 678"/>
                <a:gd name="T29" fmla="*/ 54 h 440"/>
                <a:gd name="T30" fmla="*/ 556 w 678"/>
                <a:gd name="T31" fmla="*/ 44 h 440"/>
                <a:gd name="T32" fmla="*/ 598 w 678"/>
                <a:gd name="T33" fmla="*/ 32 h 440"/>
                <a:gd name="T34" fmla="*/ 638 w 678"/>
                <a:gd name="T35" fmla="*/ 16 h 440"/>
                <a:gd name="T36" fmla="*/ 678 w 678"/>
                <a:gd name="T37" fmla="*/ 0 h 440"/>
                <a:gd name="T38" fmla="*/ 678 w 678"/>
                <a:gd name="T39" fmla="*/ 0 h 440"/>
                <a:gd name="T40" fmla="*/ 674 w 678"/>
                <a:gd name="T41" fmla="*/ 58 h 440"/>
                <a:gd name="T42" fmla="*/ 666 w 678"/>
                <a:gd name="T43" fmla="*/ 114 h 440"/>
                <a:gd name="T44" fmla="*/ 656 w 678"/>
                <a:gd name="T45" fmla="*/ 170 h 440"/>
                <a:gd name="T46" fmla="*/ 642 w 678"/>
                <a:gd name="T47" fmla="*/ 222 h 440"/>
                <a:gd name="T48" fmla="*/ 624 w 678"/>
                <a:gd name="T49" fmla="*/ 276 h 440"/>
                <a:gd name="T50" fmla="*/ 602 w 678"/>
                <a:gd name="T51" fmla="*/ 326 h 440"/>
                <a:gd name="T52" fmla="*/ 578 w 678"/>
                <a:gd name="T53" fmla="*/ 374 h 440"/>
                <a:gd name="T54" fmla="*/ 550 w 678"/>
                <a:gd name="T55" fmla="*/ 422 h 440"/>
                <a:gd name="T56" fmla="*/ 140 w 678"/>
                <a:gd name="T57" fmla="*/ 440 h 440"/>
                <a:gd name="T58" fmla="*/ 140 w 678"/>
                <a:gd name="T59" fmla="*/ 440 h 440"/>
                <a:gd name="T60" fmla="*/ 110 w 678"/>
                <a:gd name="T61" fmla="*/ 390 h 440"/>
                <a:gd name="T62" fmla="*/ 82 w 678"/>
                <a:gd name="T63" fmla="*/ 340 h 440"/>
                <a:gd name="T64" fmla="*/ 60 w 678"/>
                <a:gd name="T65" fmla="*/ 288 h 440"/>
                <a:gd name="T66" fmla="*/ 40 w 678"/>
                <a:gd name="T67" fmla="*/ 234 h 440"/>
                <a:gd name="T68" fmla="*/ 24 w 678"/>
                <a:gd name="T69" fmla="*/ 178 h 440"/>
                <a:gd name="T70" fmla="*/ 12 w 678"/>
                <a:gd name="T71" fmla="*/ 122 h 440"/>
                <a:gd name="T72" fmla="*/ 4 w 678"/>
                <a:gd name="T73" fmla="*/ 62 h 440"/>
                <a:gd name="T74" fmla="*/ 0 w 678"/>
                <a:gd name="T75" fmla="*/ 2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8" h="440">
                  <a:moveTo>
                    <a:pt x="0" y="2"/>
                  </a:move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2"/>
                  </a:lnTo>
                  <a:lnTo>
                    <a:pt x="638" y="16"/>
                  </a:lnTo>
                  <a:lnTo>
                    <a:pt x="678" y="0"/>
                  </a:lnTo>
                  <a:lnTo>
                    <a:pt x="674" y="58"/>
                  </a:lnTo>
                  <a:lnTo>
                    <a:pt x="666" y="114"/>
                  </a:lnTo>
                  <a:lnTo>
                    <a:pt x="656" y="170"/>
                  </a:lnTo>
                  <a:lnTo>
                    <a:pt x="642" y="222"/>
                  </a:lnTo>
                  <a:lnTo>
                    <a:pt x="624" y="276"/>
                  </a:lnTo>
                  <a:lnTo>
                    <a:pt x="602" y="326"/>
                  </a:lnTo>
                  <a:lnTo>
                    <a:pt x="578" y="374"/>
                  </a:lnTo>
                  <a:lnTo>
                    <a:pt x="550" y="422"/>
                  </a:lnTo>
                  <a:lnTo>
                    <a:pt x="140" y="440"/>
                  </a:lnTo>
                  <a:lnTo>
                    <a:pt x="110" y="390"/>
                  </a:lnTo>
                  <a:lnTo>
                    <a:pt x="82" y="340"/>
                  </a:lnTo>
                  <a:lnTo>
                    <a:pt x="60" y="288"/>
                  </a:lnTo>
                  <a:lnTo>
                    <a:pt x="40" y="234"/>
                  </a:lnTo>
                  <a:lnTo>
                    <a:pt x="24" y="178"/>
                  </a:lnTo>
                  <a:lnTo>
                    <a:pt x="12" y="122"/>
                  </a:lnTo>
                  <a:lnTo>
                    <a:pt x="4" y="6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6" name="Freeform 120"/>
            <p:cNvSpPr>
              <a:spLocks/>
            </p:cNvSpPr>
            <p:nvPr/>
          </p:nvSpPr>
          <p:spPr bwMode="auto">
            <a:xfrm>
              <a:off x="2716" y="2994"/>
              <a:ext cx="410" cy="228"/>
            </a:xfrm>
            <a:custGeom>
              <a:avLst/>
              <a:gdLst>
                <a:gd name="T0" fmla="*/ 106 w 410"/>
                <a:gd name="T1" fmla="*/ 148 h 228"/>
                <a:gd name="T2" fmla="*/ 106 w 410"/>
                <a:gd name="T3" fmla="*/ 148 h 228"/>
                <a:gd name="T4" fmla="*/ 76 w 410"/>
                <a:gd name="T5" fmla="*/ 118 h 228"/>
                <a:gd name="T6" fmla="*/ 50 w 410"/>
                <a:gd name="T7" fmla="*/ 86 h 228"/>
                <a:gd name="T8" fmla="*/ 24 w 410"/>
                <a:gd name="T9" fmla="*/ 52 h 228"/>
                <a:gd name="T10" fmla="*/ 0 w 410"/>
                <a:gd name="T11" fmla="*/ 18 h 228"/>
                <a:gd name="T12" fmla="*/ 410 w 410"/>
                <a:gd name="T13" fmla="*/ 0 h 228"/>
                <a:gd name="T14" fmla="*/ 410 w 410"/>
                <a:gd name="T15" fmla="*/ 0 h 228"/>
                <a:gd name="T16" fmla="*/ 384 w 410"/>
                <a:gd name="T17" fmla="*/ 40 h 228"/>
                <a:gd name="T18" fmla="*/ 356 w 410"/>
                <a:gd name="T19" fmla="*/ 78 h 228"/>
                <a:gd name="T20" fmla="*/ 324 w 410"/>
                <a:gd name="T21" fmla="*/ 114 h 228"/>
                <a:gd name="T22" fmla="*/ 292 w 410"/>
                <a:gd name="T23" fmla="*/ 148 h 228"/>
                <a:gd name="T24" fmla="*/ 292 w 410"/>
                <a:gd name="T25" fmla="*/ 148 h 228"/>
                <a:gd name="T26" fmla="*/ 248 w 410"/>
                <a:gd name="T27" fmla="*/ 190 h 228"/>
                <a:gd name="T28" fmla="*/ 200 w 410"/>
                <a:gd name="T29" fmla="*/ 228 h 228"/>
                <a:gd name="T30" fmla="*/ 200 w 410"/>
                <a:gd name="T31" fmla="*/ 228 h 228"/>
                <a:gd name="T32" fmla="*/ 152 w 410"/>
                <a:gd name="T33" fmla="*/ 190 h 228"/>
                <a:gd name="T34" fmla="*/ 106 w 410"/>
                <a:gd name="T35" fmla="*/ 14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0" h="228">
                  <a:moveTo>
                    <a:pt x="106" y="148"/>
                  </a:moveTo>
                  <a:lnTo>
                    <a:pt x="106" y="148"/>
                  </a:lnTo>
                  <a:lnTo>
                    <a:pt x="76" y="118"/>
                  </a:lnTo>
                  <a:lnTo>
                    <a:pt x="50" y="86"/>
                  </a:lnTo>
                  <a:lnTo>
                    <a:pt x="24" y="52"/>
                  </a:lnTo>
                  <a:lnTo>
                    <a:pt x="0" y="18"/>
                  </a:lnTo>
                  <a:lnTo>
                    <a:pt x="410" y="0"/>
                  </a:lnTo>
                  <a:lnTo>
                    <a:pt x="384" y="40"/>
                  </a:lnTo>
                  <a:lnTo>
                    <a:pt x="356" y="78"/>
                  </a:lnTo>
                  <a:lnTo>
                    <a:pt x="324" y="114"/>
                  </a:lnTo>
                  <a:lnTo>
                    <a:pt x="292" y="148"/>
                  </a:lnTo>
                  <a:lnTo>
                    <a:pt x="248" y="190"/>
                  </a:lnTo>
                  <a:lnTo>
                    <a:pt x="200" y="228"/>
                  </a:lnTo>
                  <a:lnTo>
                    <a:pt x="152" y="190"/>
                  </a:lnTo>
                  <a:lnTo>
                    <a:pt x="106" y="148"/>
                  </a:lnTo>
                  <a:close/>
                </a:path>
              </a:pathLst>
            </a:custGeom>
            <a:solidFill>
              <a:srgbClr val="78B1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7" name="Freeform 121"/>
            <p:cNvSpPr>
              <a:spLocks/>
            </p:cNvSpPr>
            <p:nvPr/>
          </p:nvSpPr>
          <p:spPr bwMode="auto">
            <a:xfrm>
              <a:off x="2716" y="2994"/>
              <a:ext cx="410" cy="228"/>
            </a:xfrm>
            <a:custGeom>
              <a:avLst/>
              <a:gdLst>
                <a:gd name="T0" fmla="*/ 106 w 410"/>
                <a:gd name="T1" fmla="*/ 148 h 228"/>
                <a:gd name="T2" fmla="*/ 106 w 410"/>
                <a:gd name="T3" fmla="*/ 148 h 228"/>
                <a:gd name="T4" fmla="*/ 76 w 410"/>
                <a:gd name="T5" fmla="*/ 118 h 228"/>
                <a:gd name="T6" fmla="*/ 50 w 410"/>
                <a:gd name="T7" fmla="*/ 86 h 228"/>
                <a:gd name="T8" fmla="*/ 24 w 410"/>
                <a:gd name="T9" fmla="*/ 52 h 228"/>
                <a:gd name="T10" fmla="*/ 0 w 410"/>
                <a:gd name="T11" fmla="*/ 18 h 228"/>
                <a:gd name="T12" fmla="*/ 410 w 410"/>
                <a:gd name="T13" fmla="*/ 0 h 228"/>
                <a:gd name="T14" fmla="*/ 410 w 410"/>
                <a:gd name="T15" fmla="*/ 0 h 228"/>
                <a:gd name="T16" fmla="*/ 384 w 410"/>
                <a:gd name="T17" fmla="*/ 40 h 228"/>
                <a:gd name="T18" fmla="*/ 356 w 410"/>
                <a:gd name="T19" fmla="*/ 78 h 228"/>
                <a:gd name="T20" fmla="*/ 324 w 410"/>
                <a:gd name="T21" fmla="*/ 114 h 228"/>
                <a:gd name="T22" fmla="*/ 292 w 410"/>
                <a:gd name="T23" fmla="*/ 148 h 228"/>
                <a:gd name="T24" fmla="*/ 292 w 410"/>
                <a:gd name="T25" fmla="*/ 148 h 228"/>
                <a:gd name="T26" fmla="*/ 248 w 410"/>
                <a:gd name="T27" fmla="*/ 190 h 228"/>
                <a:gd name="T28" fmla="*/ 200 w 410"/>
                <a:gd name="T29" fmla="*/ 228 h 228"/>
                <a:gd name="T30" fmla="*/ 200 w 410"/>
                <a:gd name="T31" fmla="*/ 228 h 228"/>
                <a:gd name="T32" fmla="*/ 152 w 410"/>
                <a:gd name="T33" fmla="*/ 190 h 228"/>
                <a:gd name="T34" fmla="*/ 106 w 410"/>
                <a:gd name="T35" fmla="*/ 14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0" h="228">
                  <a:moveTo>
                    <a:pt x="106" y="148"/>
                  </a:moveTo>
                  <a:lnTo>
                    <a:pt x="106" y="148"/>
                  </a:lnTo>
                  <a:lnTo>
                    <a:pt x="76" y="118"/>
                  </a:lnTo>
                  <a:lnTo>
                    <a:pt x="50" y="86"/>
                  </a:lnTo>
                  <a:lnTo>
                    <a:pt x="24" y="52"/>
                  </a:lnTo>
                  <a:lnTo>
                    <a:pt x="0" y="18"/>
                  </a:lnTo>
                  <a:lnTo>
                    <a:pt x="410" y="0"/>
                  </a:lnTo>
                  <a:lnTo>
                    <a:pt x="384" y="40"/>
                  </a:lnTo>
                  <a:lnTo>
                    <a:pt x="356" y="78"/>
                  </a:lnTo>
                  <a:lnTo>
                    <a:pt x="324" y="114"/>
                  </a:lnTo>
                  <a:lnTo>
                    <a:pt x="292" y="148"/>
                  </a:lnTo>
                  <a:lnTo>
                    <a:pt x="248" y="190"/>
                  </a:lnTo>
                  <a:lnTo>
                    <a:pt x="200" y="228"/>
                  </a:lnTo>
                  <a:lnTo>
                    <a:pt x="152" y="190"/>
                  </a:lnTo>
                  <a:lnTo>
                    <a:pt x="106"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8" name="Freeform 122"/>
            <p:cNvSpPr>
              <a:spLocks/>
            </p:cNvSpPr>
            <p:nvPr/>
          </p:nvSpPr>
          <p:spPr bwMode="auto">
            <a:xfrm>
              <a:off x="2576" y="1872"/>
              <a:ext cx="678" cy="764"/>
            </a:xfrm>
            <a:custGeom>
              <a:avLst/>
              <a:gdLst>
                <a:gd name="T0" fmla="*/ 0 w 678"/>
                <a:gd name="T1" fmla="*/ 694 h 764"/>
                <a:gd name="T2" fmla="*/ 0 w 678"/>
                <a:gd name="T3" fmla="*/ 694 h 764"/>
                <a:gd name="T4" fmla="*/ 0 w 678"/>
                <a:gd name="T5" fmla="*/ 676 h 764"/>
                <a:gd name="T6" fmla="*/ 0 w 678"/>
                <a:gd name="T7" fmla="*/ 676 h 764"/>
                <a:gd name="T8" fmla="*/ 0 w 678"/>
                <a:gd name="T9" fmla="*/ 632 h 764"/>
                <a:gd name="T10" fmla="*/ 4 w 678"/>
                <a:gd name="T11" fmla="*/ 590 h 764"/>
                <a:gd name="T12" fmla="*/ 10 w 678"/>
                <a:gd name="T13" fmla="*/ 548 h 764"/>
                <a:gd name="T14" fmla="*/ 16 w 678"/>
                <a:gd name="T15" fmla="*/ 506 h 764"/>
                <a:gd name="T16" fmla="*/ 26 w 678"/>
                <a:gd name="T17" fmla="*/ 466 h 764"/>
                <a:gd name="T18" fmla="*/ 38 w 678"/>
                <a:gd name="T19" fmla="*/ 426 h 764"/>
                <a:gd name="T20" fmla="*/ 50 w 678"/>
                <a:gd name="T21" fmla="*/ 386 h 764"/>
                <a:gd name="T22" fmla="*/ 66 w 678"/>
                <a:gd name="T23" fmla="*/ 348 h 764"/>
                <a:gd name="T24" fmla="*/ 82 w 678"/>
                <a:gd name="T25" fmla="*/ 310 h 764"/>
                <a:gd name="T26" fmla="*/ 102 w 678"/>
                <a:gd name="T27" fmla="*/ 274 h 764"/>
                <a:gd name="T28" fmla="*/ 122 w 678"/>
                <a:gd name="T29" fmla="*/ 240 h 764"/>
                <a:gd name="T30" fmla="*/ 144 w 678"/>
                <a:gd name="T31" fmla="*/ 206 h 764"/>
                <a:gd name="T32" fmla="*/ 166 w 678"/>
                <a:gd name="T33" fmla="*/ 172 h 764"/>
                <a:gd name="T34" fmla="*/ 192 w 678"/>
                <a:gd name="T35" fmla="*/ 140 h 764"/>
                <a:gd name="T36" fmla="*/ 218 w 678"/>
                <a:gd name="T37" fmla="*/ 110 h 764"/>
                <a:gd name="T38" fmla="*/ 246 w 678"/>
                <a:gd name="T39" fmla="*/ 80 h 764"/>
                <a:gd name="T40" fmla="*/ 246 w 678"/>
                <a:gd name="T41" fmla="*/ 80 h 764"/>
                <a:gd name="T42" fmla="*/ 290 w 678"/>
                <a:gd name="T43" fmla="*/ 38 h 764"/>
                <a:gd name="T44" fmla="*/ 338 w 678"/>
                <a:gd name="T45" fmla="*/ 0 h 764"/>
                <a:gd name="T46" fmla="*/ 338 w 678"/>
                <a:gd name="T47" fmla="*/ 0 h 764"/>
                <a:gd name="T48" fmla="*/ 386 w 678"/>
                <a:gd name="T49" fmla="*/ 40 h 764"/>
                <a:gd name="T50" fmla="*/ 432 w 678"/>
                <a:gd name="T51" fmla="*/ 82 h 764"/>
                <a:gd name="T52" fmla="*/ 432 w 678"/>
                <a:gd name="T53" fmla="*/ 82 h 764"/>
                <a:gd name="T54" fmla="*/ 460 w 678"/>
                <a:gd name="T55" fmla="*/ 110 h 764"/>
                <a:gd name="T56" fmla="*/ 486 w 678"/>
                <a:gd name="T57" fmla="*/ 140 h 764"/>
                <a:gd name="T58" fmla="*/ 512 w 678"/>
                <a:gd name="T59" fmla="*/ 172 h 764"/>
                <a:gd name="T60" fmla="*/ 534 w 678"/>
                <a:gd name="T61" fmla="*/ 206 h 764"/>
                <a:gd name="T62" fmla="*/ 556 w 678"/>
                <a:gd name="T63" fmla="*/ 240 h 764"/>
                <a:gd name="T64" fmla="*/ 576 w 678"/>
                <a:gd name="T65" fmla="*/ 274 h 764"/>
                <a:gd name="T66" fmla="*/ 596 w 678"/>
                <a:gd name="T67" fmla="*/ 312 h 764"/>
                <a:gd name="T68" fmla="*/ 612 w 678"/>
                <a:gd name="T69" fmla="*/ 348 h 764"/>
                <a:gd name="T70" fmla="*/ 628 w 678"/>
                <a:gd name="T71" fmla="*/ 386 h 764"/>
                <a:gd name="T72" fmla="*/ 640 w 678"/>
                <a:gd name="T73" fmla="*/ 426 h 764"/>
                <a:gd name="T74" fmla="*/ 652 w 678"/>
                <a:gd name="T75" fmla="*/ 466 h 764"/>
                <a:gd name="T76" fmla="*/ 662 w 678"/>
                <a:gd name="T77" fmla="*/ 506 h 764"/>
                <a:gd name="T78" fmla="*/ 668 w 678"/>
                <a:gd name="T79" fmla="*/ 548 h 764"/>
                <a:gd name="T80" fmla="*/ 674 w 678"/>
                <a:gd name="T81" fmla="*/ 590 h 764"/>
                <a:gd name="T82" fmla="*/ 678 w 678"/>
                <a:gd name="T83" fmla="*/ 632 h 764"/>
                <a:gd name="T84" fmla="*/ 678 w 678"/>
                <a:gd name="T85" fmla="*/ 676 h 764"/>
                <a:gd name="T86" fmla="*/ 678 w 678"/>
                <a:gd name="T87" fmla="*/ 676 h 764"/>
                <a:gd name="T88" fmla="*/ 678 w 678"/>
                <a:gd name="T89" fmla="*/ 692 h 764"/>
                <a:gd name="T90" fmla="*/ 678 w 678"/>
                <a:gd name="T91" fmla="*/ 692 h 764"/>
                <a:gd name="T92" fmla="*/ 638 w 678"/>
                <a:gd name="T93" fmla="*/ 708 h 764"/>
                <a:gd name="T94" fmla="*/ 598 w 678"/>
                <a:gd name="T95" fmla="*/ 722 h 764"/>
                <a:gd name="T96" fmla="*/ 556 w 678"/>
                <a:gd name="T97" fmla="*/ 736 h 764"/>
                <a:gd name="T98" fmla="*/ 514 w 678"/>
                <a:gd name="T99" fmla="*/ 746 h 764"/>
                <a:gd name="T100" fmla="*/ 470 w 678"/>
                <a:gd name="T101" fmla="*/ 754 h 764"/>
                <a:gd name="T102" fmla="*/ 426 w 678"/>
                <a:gd name="T103" fmla="*/ 760 h 764"/>
                <a:gd name="T104" fmla="*/ 382 w 678"/>
                <a:gd name="T105" fmla="*/ 762 h 764"/>
                <a:gd name="T106" fmla="*/ 336 w 678"/>
                <a:gd name="T107" fmla="*/ 764 h 764"/>
                <a:gd name="T108" fmla="*/ 336 w 678"/>
                <a:gd name="T109" fmla="*/ 764 h 764"/>
                <a:gd name="T110" fmla="*/ 292 w 678"/>
                <a:gd name="T111" fmla="*/ 762 h 764"/>
                <a:gd name="T112" fmla="*/ 248 w 678"/>
                <a:gd name="T113" fmla="*/ 760 h 764"/>
                <a:gd name="T114" fmla="*/ 204 w 678"/>
                <a:gd name="T115" fmla="*/ 754 h 764"/>
                <a:gd name="T116" fmla="*/ 162 w 678"/>
                <a:gd name="T117" fmla="*/ 746 h 764"/>
                <a:gd name="T118" fmla="*/ 120 w 678"/>
                <a:gd name="T119" fmla="*/ 736 h 764"/>
                <a:gd name="T120" fmla="*/ 80 w 678"/>
                <a:gd name="T121" fmla="*/ 724 h 764"/>
                <a:gd name="T122" fmla="*/ 40 w 678"/>
                <a:gd name="T123" fmla="*/ 710 h 764"/>
                <a:gd name="T124" fmla="*/ 0 w 678"/>
                <a:gd name="T125" fmla="*/ 694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764">
                  <a:moveTo>
                    <a:pt x="0" y="694"/>
                  </a:moveTo>
                  <a:lnTo>
                    <a:pt x="0" y="694"/>
                  </a:lnTo>
                  <a:lnTo>
                    <a:pt x="0" y="676"/>
                  </a:lnTo>
                  <a:lnTo>
                    <a:pt x="0" y="632"/>
                  </a:lnTo>
                  <a:lnTo>
                    <a:pt x="4" y="590"/>
                  </a:lnTo>
                  <a:lnTo>
                    <a:pt x="10" y="548"/>
                  </a:lnTo>
                  <a:lnTo>
                    <a:pt x="16" y="506"/>
                  </a:lnTo>
                  <a:lnTo>
                    <a:pt x="26" y="466"/>
                  </a:lnTo>
                  <a:lnTo>
                    <a:pt x="38" y="426"/>
                  </a:lnTo>
                  <a:lnTo>
                    <a:pt x="50" y="386"/>
                  </a:lnTo>
                  <a:lnTo>
                    <a:pt x="66" y="348"/>
                  </a:lnTo>
                  <a:lnTo>
                    <a:pt x="82" y="310"/>
                  </a:lnTo>
                  <a:lnTo>
                    <a:pt x="102" y="274"/>
                  </a:lnTo>
                  <a:lnTo>
                    <a:pt x="122" y="240"/>
                  </a:lnTo>
                  <a:lnTo>
                    <a:pt x="144" y="206"/>
                  </a:lnTo>
                  <a:lnTo>
                    <a:pt x="166" y="172"/>
                  </a:lnTo>
                  <a:lnTo>
                    <a:pt x="192" y="140"/>
                  </a:lnTo>
                  <a:lnTo>
                    <a:pt x="218" y="110"/>
                  </a:lnTo>
                  <a:lnTo>
                    <a:pt x="246" y="80"/>
                  </a:lnTo>
                  <a:lnTo>
                    <a:pt x="290" y="38"/>
                  </a:lnTo>
                  <a:lnTo>
                    <a:pt x="338" y="0"/>
                  </a:lnTo>
                  <a:lnTo>
                    <a:pt x="386" y="40"/>
                  </a:lnTo>
                  <a:lnTo>
                    <a:pt x="432" y="82"/>
                  </a:lnTo>
                  <a:lnTo>
                    <a:pt x="460" y="110"/>
                  </a:lnTo>
                  <a:lnTo>
                    <a:pt x="486" y="140"/>
                  </a:lnTo>
                  <a:lnTo>
                    <a:pt x="512" y="172"/>
                  </a:lnTo>
                  <a:lnTo>
                    <a:pt x="534" y="206"/>
                  </a:lnTo>
                  <a:lnTo>
                    <a:pt x="556" y="240"/>
                  </a:lnTo>
                  <a:lnTo>
                    <a:pt x="576" y="274"/>
                  </a:lnTo>
                  <a:lnTo>
                    <a:pt x="596" y="312"/>
                  </a:lnTo>
                  <a:lnTo>
                    <a:pt x="612" y="348"/>
                  </a:lnTo>
                  <a:lnTo>
                    <a:pt x="628" y="386"/>
                  </a:lnTo>
                  <a:lnTo>
                    <a:pt x="640" y="426"/>
                  </a:lnTo>
                  <a:lnTo>
                    <a:pt x="652" y="466"/>
                  </a:lnTo>
                  <a:lnTo>
                    <a:pt x="662" y="506"/>
                  </a:lnTo>
                  <a:lnTo>
                    <a:pt x="668" y="548"/>
                  </a:lnTo>
                  <a:lnTo>
                    <a:pt x="674" y="590"/>
                  </a:lnTo>
                  <a:lnTo>
                    <a:pt x="678" y="632"/>
                  </a:lnTo>
                  <a:lnTo>
                    <a:pt x="678" y="676"/>
                  </a:lnTo>
                  <a:lnTo>
                    <a:pt x="678" y="692"/>
                  </a:lnTo>
                  <a:lnTo>
                    <a:pt x="638" y="708"/>
                  </a:lnTo>
                  <a:lnTo>
                    <a:pt x="598" y="722"/>
                  </a:lnTo>
                  <a:lnTo>
                    <a:pt x="556" y="736"/>
                  </a:lnTo>
                  <a:lnTo>
                    <a:pt x="514" y="746"/>
                  </a:lnTo>
                  <a:lnTo>
                    <a:pt x="470" y="754"/>
                  </a:lnTo>
                  <a:lnTo>
                    <a:pt x="426" y="760"/>
                  </a:lnTo>
                  <a:lnTo>
                    <a:pt x="382" y="762"/>
                  </a:lnTo>
                  <a:lnTo>
                    <a:pt x="336" y="764"/>
                  </a:lnTo>
                  <a:lnTo>
                    <a:pt x="292" y="762"/>
                  </a:lnTo>
                  <a:lnTo>
                    <a:pt x="248" y="760"/>
                  </a:lnTo>
                  <a:lnTo>
                    <a:pt x="204" y="754"/>
                  </a:lnTo>
                  <a:lnTo>
                    <a:pt x="162" y="746"/>
                  </a:lnTo>
                  <a:lnTo>
                    <a:pt x="120" y="736"/>
                  </a:lnTo>
                  <a:lnTo>
                    <a:pt x="80" y="724"/>
                  </a:lnTo>
                  <a:lnTo>
                    <a:pt x="40" y="710"/>
                  </a:lnTo>
                  <a:lnTo>
                    <a:pt x="0" y="694"/>
                  </a:lnTo>
                  <a:close/>
                </a:path>
              </a:pathLst>
            </a:custGeom>
            <a:solidFill>
              <a:srgbClr val="788B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9" name="Freeform 123"/>
            <p:cNvSpPr>
              <a:spLocks/>
            </p:cNvSpPr>
            <p:nvPr/>
          </p:nvSpPr>
          <p:spPr bwMode="auto">
            <a:xfrm>
              <a:off x="2576" y="1872"/>
              <a:ext cx="678" cy="764"/>
            </a:xfrm>
            <a:custGeom>
              <a:avLst/>
              <a:gdLst>
                <a:gd name="T0" fmla="*/ 0 w 678"/>
                <a:gd name="T1" fmla="*/ 694 h 764"/>
                <a:gd name="T2" fmla="*/ 0 w 678"/>
                <a:gd name="T3" fmla="*/ 694 h 764"/>
                <a:gd name="T4" fmla="*/ 0 w 678"/>
                <a:gd name="T5" fmla="*/ 676 h 764"/>
                <a:gd name="T6" fmla="*/ 0 w 678"/>
                <a:gd name="T7" fmla="*/ 676 h 764"/>
                <a:gd name="T8" fmla="*/ 0 w 678"/>
                <a:gd name="T9" fmla="*/ 632 h 764"/>
                <a:gd name="T10" fmla="*/ 4 w 678"/>
                <a:gd name="T11" fmla="*/ 590 h 764"/>
                <a:gd name="T12" fmla="*/ 10 w 678"/>
                <a:gd name="T13" fmla="*/ 548 h 764"/>
                <a:gd name="T14" fmla="*/ 16 w 678"/>
                <a:gd name="T15" fmla="*/ 506 h 764"/>
                <a:gd name="T16" fmla="*/ 26 w 678"/>
                <a:gd name="T17" fmla="*/ 466 h 764"/>
                <a:gd name="T18" fmla="*/ 38 w 678"/>
                <a:gd name="T19" fmla="*/ 426 h 764"/>
                <a:gd name="T20" fmla="*/ 50 w 678"/>
                <a:gd name="T21" fmla="*/ 386 h 764"/>
                <a:gd name="T22" fmla="*/ 66 w 678"/>
                <a:gd name="T23" fmla="*/ 348 h 764"/>
                <a:gd name="T24" fmla="*/ 82 w 678"/>
                <a:gd name="T25" fmla="*/ 310 h 764"/>
                <a:gd name="T26" fmla="*/ 102 w 678"/>
                <a:gd name="T27" fmla="*/ 274 h 764"/>
                <a:gd name="T28" fmla="*/ 122 w 678"/>
                <a:gd name="T29" fmla="*/ 240 h 764"/>
                <a:gd name="T30" fmla="*/ 144 w 678"/>
                <a:gd name="T31" fmla="*/ 206 h 764"/>
                <a:gd name="T32" fmla="*/ 166 w 678"/>
                <a:gd name="T33" fmla="*/ 172 h 764"/>
                <a:gd name="T34" fmla="*/ 192 w 678"/>
                <a:gd name="T35" fmla="*/ 140 h 764"/>
                <a:gd name="T36" fmla="*/ 218 w 678"/>
                <a:gd name="T37" fmla="*/ 110 h 764"/>
                <a:gd name="T38" fmla="*/ 246 w 678"/>
                <a:gd name="T39" fmla="*/ 80 h 764"/>
                <a:gd name="T40" fmla="*/ 246 w 678"/>
                <a:gd name="T41" fmla="*/ 80 h 764"/>
                <a:gd name="T42" fmla="*/ 290 w 678"/>
                <a:gd name="T43" fmla="*/ 38 h 764"/>
                <a:gd name="T44" fmla="*/ 338 w 678"/>
                <a:gd name="T45" fmla="*/ 0 h 764"/>
                <a:gd name="T46" fmla="*/ 338 w 678"/>
                <a:gd name="T47" fmla="*/ 0 h 764"/>
                <a:gd name="T48" fmla="*/ 386 w 678"/>
                <a:gd name="T49" fmla="*/ 40 h 764"/>
                <a:gd name="T50" fmla="*/ 432 w 678"/>
                <a:gd name="T51" fmla="*/ 82 h 764"/>
                <a:gd name="T52" fmla="*/ 432 w 678"/>
                <a:gd name="T53" fmla="*/ 82 h 764"/>
                <a:gd name="T54" fmla="*/ 460 w 678"/>
                <a:gd name="T55" fmla="*/ 110 h 764"/>
                <a:gd name="T56" fmla="*/ 486 w 678"/>
                <a:gd name="T57" fmla="*/ 140 h 764"/>
                <a:gd name="T58" fmla="*/ 512 w 678"/>
                <a:gd name="T59" fmla="*/ 172 h 764"/>
                <a:gd name="T60" fmla="*/ 534 w 678"/>
                <a:gd name="T61" fmla="*/ 206 h 764"/>
                <a:gd name="T62" fmla="*/ 556 w 678"/>
                <a:gd name="T63" fmla="*/ 240 h 764"/>
                <a:gd name="T64" fmla="*/ 576 w 678"/>
                <a:gd name="T65" fmla="*/ 274 h 764"/>
                <a:gd name="T66" fmla="*/ 596 w 678"/>
                <a:gd name="T67" fmla="*/ 312 h 764"/>
                <a:gd name="T68" fmla="*/ 612 w 678"/>
                <a:gd name="T69" fmla="*/ 348 h 764"/>
                <a:gd name="T70" fmla="*/ 628 w 678"/>
                <a:gd name="T71" fmla="*/ 386 h 764"/>
                <a:gd name="T72" fmla="*/ 640 w 678"/>
                <a:gd name="T73" fmla="*/ 426 h 764"/>
                <a:gd name="T74" fmla="*/ 652 w 678"/>
                <a:gd name="T75" fmla="*/ 466 h 764"/>
                <a:gd name="T76" fmla="*/ 662 w 678"/>
                <a:gd name="T77" fmla="*/ 506 h 764"/>
                <a:gd name="T78" fmla="*/ 668 w 678"/>
                <a:gd name="T79" fmla="*/ 548 h 764"/>
                <a:gd name="T80" fmla="*/ 674 w 678"/>
                <a:gd name="T81" fmla="*/ 590 h 764"/>
                <a:gd name="T82" fmla="*/ 678 w 678"/>
                <a:gd name="T83" fmla="*/ 632 h 764"/>
                <a:gd name="T84" fmla="*/ 678 w 678"/>
                <a:gd name="T85" fmla="*/ 676 h 764"/>
                <a:gd name="T86" fmla="*/ 678 w 678"/>
                <a:gd name="T87" fmla="*/ 676 h 764"/>
                <a:gd name="T88" fmla="*/ 678 w 678"/>
                <a:gd name="T89" fmla="*/ 692 h 764"/>
                <a:gd name="T90" fmla="*/ 678 w 678"/>
                <a:gd name="T91" fmla="*/ 692 h 764"/>
                <a:gd name="T92" fmla="*/ 638 w 678"/>
                <a:gd name="T93" fmla="*/ 708 h 764"/>
                <a:gd name="T94" fmla="*/ 598 w 678"/>
                <a:gd name="T95" fmla="*/ 722 h 764"/>
                <a:gd name="T96" fmla="*/ 556 w 678"/>
                <a:gd name="T97" fmla="*/ 736 h 764"/>
                <a:gd name="T98" fmla="*/ 514 w 678"/>
                <a:gd name="T99" fmla="*/ 746 h 764"/>
                <a:gd name="T100" fmla="*/ 470 w 678"/>
                <a:gd name="T101" fmla="*/ 754 h 764"/>
                <a:gd name="T102" fmla="*/ 426 w 678"/>
                <a:gd name="T103" fmla="*/ 760 h 764"/>
                <a:gd name="T104" fmla="*/ 382 w 678"/>
                <a:gd name="T105" fmla="*/ 762 h 764"/>
                <a:gd name="T106" fmla="*/ 336 w 678"/>
                <a:gd name="T107" fmla="*/ 764 h 764"/>
                <a:gd name="T108" fmla="*/ 336 w 678"/>
                <a:gd name="T109" fmla="*/ 764 h 764"/>
                <a:gd name="T110" fmla="*/ 292 w 678"/>
                <a:gd name="T111" fmla="*/ 762 h 764"/>
                <a:gd name="T112" fmla="*/ 248 w 678"/>
                <a:gd name="T113" fmla="*/ 760 h 764"/>
                <a:gd name="T114" fmla="*/ 204 w 678"/>
                <a:gd name="T115" fmla="*/ 754 h 764"/>
                <a:gd name="T116" fmla="*/ 162 w 678"/>
                <a:gd name="T117" fmla="*/ 746 h 764"/>
                <a:gd name="T118" fmla="*/ 120 w 678"/>
                <a:gd name="T119" fmla="*/ 736 h 764"/>
                <a:gd name="T120" fmla="*/ 80 w 678"/>
                <a:gd name="T121" fmla="*/ 724 h 764"/>
                <a:gd name="T122" fmla="*/ 40 w 678"/>
                <a:gd name="T123" fmla="*/ 710 h 764"/>
                <a:gd name="T124" fmla="*/ 0 w 678"/>
                <a:gd name="T125" fmla="*/ 694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764">
                  <a:moveTo>
                    <a:pt x="0" y="694"/>
                  </a:moveTo>
                  <a:lnTo>
                    <a:pt x="0" y="694"/>
                  </a:lnTo>
                  <a:lnTo>
                    <a:pt x="0" y="676"/>
                  </a:lnTo>
                  <a:lnTo>
                    <a:pt x="0" y="632"/>
                  </a:lnTo>
                  <a:lnTo>
                    <a:pt x="4" y="590"/>
                  </a:lnTo>
                  <a:lnTo>
                    <a:pt x="10" y="548"/>
                  </a:lnTo>
                  <a:lnTo>
                    <a:pt x="16" y="506"/>
                  </a:lnTo>
                  <a:lnTo>
                    <a:pt x="26" y="466"/>
                  </a:lnTo>
                  <a:lnTo>
                    <a:pt x="38" y="426"/>
                  </a:lnTo>
                  <a:lnTo>
                    <a:pt x="50" y="386"/>
                  </a:lnTo>
                  <a:lnTo>
                    <a:pt x="66" y="348"/>
                  </a:lnTo>
                  <a:lnTo>
                    <a:pt x="82" y="310"/>
                  </a:lnTo>
                  <a:lnTo>
                    <a:pt x="102" y="274"/>
                  </a:lnTo>
                  <a:lnTo>
                    <a:pt x="122" y="240"/>
                  </a:lnTo>
                  <a:lnTo>
                    <a:pt x="144" y="206"/>
                  </a:lnTo>
                  <a:lnTo>
                    <a:pt x="166" y="172"/>
                  </a:lnTo>
                  <a:lnTo>
                    <a:pt x="192" y="140"/>
                  </a:lnTo>
                  <a:lnTo>
                    <a:pt x="218" y="110"/>
                  </a:lnTo>
                  <a:lnTo>
                    <a:pt x="246" y="80"/>
                  </a:lnTo>
                  <a:lnTo>
                    <a:pt x="290" y="38"/>
                  </a:lnTo>
                  <a:lnTo>
                    <a:pt x="338" y="0"/>
                  </a:lnTo>
                  <a:lnTo>
                    <a:pt x="386" y="40"/>
                  </a:lnTo>
                  <a:lnTo>
                    <a:pt x="432" y="82"/>
                  </a:lnTo>
                  <a:lnTo>
                    <a:pt x="460" y="110"/>
                  </a:lnTo>
                  <a:lnTo>
                    <a:pt x="486" y="140"/>
                  </a:lnTo>
                  <a:lnTo>
                    <a:pt x="512" y="172"/>
                  </a:lnTo>
                  <a:lnTo>
                    <a:pt x="534" y="206"/>
                  </a:lnTo>
                  <a:lnTo>
                    <a:pt x="556" y="240"/>
                  </a:lnTo>
                  <a:lnTo>
                    <a:pt x="576" y="274"/>
                  </a:lnTo>
                  <a:lnTo>
                    <a:pt x="596" y="312"/>
                  </a:lnTo>
                  <a:lnTo>
                    <a:pt x="612" y="348"/>
                  </a:lnTo>
                  <a:lnTo>
                    <a:pt x="628" y="386"/>
                  </a:lnTo>
                  <a:lnTo>
                    <a:pt x="640" y="426"/>
                  </a:lnTo>
                  <a:lnTo>
                    <a:pt x="652" y="466"/>
                  </a:lnTo>
                  <a:lnTo>
                    <a:pt x="662" y="506"/>
                  </a:lnTo>
                  <a:lnTo>
                    <a:pt x="668" y="548"/>
                  </a:lnTo>
                  <a:lnTo>
                    <a:pt x="674" y="590"/>
                  </a:lnTo>
                  <a:lnTo>
                    <a:pt x="678" y="632"/>
                  </a:lnTo>
                  <a:lnTo>
                    <a:pt x="678" y="676"/>
                  </a:lnTo>
                  <a:lnTo>
                    <a:pt x="678" y="692"/>
                  </a:lnTo>
                  <a:lnTo>
                    <a:pt x="638" y="708"/>
                  </a:lnTo>
                  <a:lnTo>
                    <a:pt x="598" y="722"/>
                  </a:lnTo>
                  <a:lnTo>
                    <a:pt x="556" y="736"/>
                  </a:lnTo>
                  <a:lnTo>
                    <a:pt x="514" y="746"/>
                  </a:lnTo>
                  <a:lnTo>
                    <a:pt x="470" y="754"/>
                  </a:lnTo>
                  <a:lnTo>
                    <a:pt x="426" y="760"/>
                  </a:lnTo>
                  <a:lnTo>
                    <a:pt x="382" y="762"/>
                  </a:lnTo>
                  <a:lnTo>
                    <a:pt x="336" y="764"/>
                  </a:lnTo>
                  <a:lnTo>
                    <a:pt x="292" y="762"/>
                  </a:lnTo>
                  <a:lnTo>
                    <a:pt x="248" y="760"/>
                  </a:lnTo>
                  <a:lnTo>
                    <a:pt x="204" y="754"/>
                  </a:lnTo>
                  <a:lnTo>
                    <a:pt x="162" y="746"/>
                  </a:lnTo>
                  <a:lnTo>
                    <a:pt x="120" y="736"/>
                  </a:lnTo>
                  <a:lnTo>
                    <a:pt x="80" y="724"/>
                  </a:lnTo>
                  <a:lnTo>
                    <a:pt x="40" y="710"/>
                  </a:lnTo>
                  <a:lnTo>
                    <a:pt x="0" y="6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0" name="Freeform 124"/>
            <p:cNvSpPr>
              <a:spLocks/>
            </p:cNvSpPr>
            <p:nvPr/>
          </p:nvSpPr>
          <p:spPr bwMode="auto">
            <a:xfrm>
              <a:off x="2576" y="2564"/>
              <a:ext cx="678" cy="80"/>
            </a:xfrm>
            <a:custGeom>
              <a:avLst/>
              <a:gdLst>
                <a:gd name="T0" fmla="*/ 0 w 678"/>
                <a:gd name="T1" fmla="*/ 10 h 80"/>
                <a:gd name="T2" fmla="*/ 0 w 678"/>
                <a:gd name="T3" fmla="*/ 10 h 80"/>
                <a:gd name="T4" fmla="*/ 0 w 678"/>
                <a:gd name="T5" fmla="*/ 2 h 80"/>
                <a:gd name="T6" fmla="*/ 0 w 678"/>
                <a:gd name="T7" fmla="*/ 2 h 80"/>
                <a:gd name="T8" fmla="*/ 40 w 678"/>
                <a:gd name="T9" fmla="*/ 18 h 80"/>
                <a:gd name="T10" fmla="*/ 80 w 678"/>
                <a:gd name="T11" fmla="*/ 32 h 80"/>
                <a:gd name="T12" fmla="*/ 120 w 678"/>
                <a:gd name="T13" fmla="*/ 44 h 80"/>
                <a:gd name="T14" fmla="*/ 162 w 678"/>
                <a:gd name="T15" fmla="*/ 54 h 80"/>
                <a:gd name="T16" fmla="*/ 204 w 678"/>
                <a:gd name="T17" fmla="*/ 62 h 80"/>
                <a:gd name="T18" fmla="*/ 248 w 678"/>
                <a:gd name="T19" fmla="*/ 68 h 80"/>
                <a:gd name="T20" fmla="*/ 292 w 678"/>
                <a:gd name="T21" fmla="*/ 70 h 80"/>
                <a:gd name="T22" fmla="*/ 336 w 678"/>
                <a:gd name="T23" fmla="*/ 72 h 80"/>
                <a:gd name="T24" fmla="*/ 336 w 678"/>
                <a:gd name="T25" fmla="*/ 72 h 80"/>
                <a:gd name="T26" fmla="*/ 382 w 678"/>
                <a:gd name="T27" fmla="*/ 70 h 80"/>
                <a:gd name="T28" fmla="*/ 426 w 678"/>
                <a:gd name="T29" fmla="*/ 68 h 80"/>
                <a:gd name="T30" fmla="*/ 470 w 678"/>
                <a:gd name="T31" fmla="*/ 62 h 80"/>
                <a:gd name="T32" fmla="*/ 514 w 678"/>
                <a:gd name="T33" fmla="*/ 54 h 80"/>
                <a:gd name="T34" fmla="*/ 556 w 678"/>
                <a:gd name="T35" fmla="*/ 44 h 80"/>
                <a:gd name="T36" fmla="*/ 598 w 678"/>
                <a:gd name="T37" fmla="*/ 30 h 80"/>
                <a:gd name="T38" fmla="*/ 638 w 678"/>
                <a:gd name="T39" fmla="*/ 16 h 80"/>
                <a:gd name="T40" fmla="*/ 678 w 678"/>
                <a:gd name="T41" fmla="*/ 0 h 80"/>
                <a:gd name="T42" fmla="*/ 678 w 678"/>
                <a:gd name="T43" fmla="*/ 0 h 80"/>
                <a:gd name="T44" fmla="*/ 678 w 678"/>
                <a:gd name="T45" fmla="*/ 8 h 80"/>
                <a:gd name="T46" fmla="*/ 678 w 678"/>
                <a:gd name="T47" fmla="*/ 8 h 80"/>
                <a:gd name="T48" fmla="*/ 638 w 678"/>
                <a:gd name="T49" fmla="*/ 24 h 80"/>
                <a:gd name="T50" fmla="*/ 598 w 678"/>
                <a:gd name="T51" fmla="*/ 40 h 80"/>
                <a:gd name="T52" fmla="*/ 556 w 678"/>
                <a:gd name="T53" fmla="*/ 52 h 80"/>
                <a:gd name="T54" fmla="*/ 514 w 678"/>
                <a:gd name="T55" fmla="*/ 62 h 80"/>
                <a:gd name="T56" fmla="*/ 470 w 678"/>
                <a:gd name="T57" fmla="*/ 70 h 80"/>
                <a:gd name="T58" fmla="*/ 426 w 678"/>
                <a:gd name="T59" fmla="*/ 76 h 80"/>
                <a:gd name="T60" fmla="*/ 382 w 678"/>
                <a:gd name="T61" fmla="*/ 78 h 80"/>
                <a:gd name="T62" fmla="*/ 336 w 678"/>
                <a:gd name="T63" fmla="*/ 80 h 80"/>
                <a:gd name="T64" fmla="*/ 336 w 678"/>
                <a:gd name="T65" fmla="*/ 76 h 80"/>
                <a:gd name="T66" fmla="*/ 336 w 678"/>
                <a:gd name="T67" fmla="*/ 80 h 80"/>
                <a:gd name="T68" fmla="*/ 336 w 678"/>
                <a:gd name="T69" fmla="*/ 80 h 80"/>
                <a:gd name="T70" fmla="*/ 292 w 678"/>
                <a:gd name="T71" fmla="*/ 78 h 80"/>
                <a:gd name="T72" fmla="*/ 248 w 678"/>
                <a:gd name="T73" fmla="*/ 76 h 80"/>
                <a:gd name="T74" fmla="*/ 204 w 678"/>
                <a:gd name="T75" fmla="*/ 70 h 80"/>
                <a:gd name="T76" fmla="*/ 162 w 678"/>
                <a:gd name="T77" fmla="*/ 62 h 80"/>
                <a:gd name="T78" fmla="*/ 120 w 678"/>
                <a:gd name="T79" fmla="*/ 52 h 80"/>
                <a:gd name="T80" fmla="*/ 80 w 678"/>
                <a:gd name="T81" fmla="*/ 40 h 80"/>
                <a:gd name="T82" fmla="*/ 40 w 678"/>
                <a:gd name="T83" fmla="*/ 26 h 80"/>
                <a:gd name="T84" fmla="*/ 0 w 678"/>
                <a:gd name="T85" fmla="*/ 10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8" h="80">
                  <a:moveTo>
                    <a:pt x="0" y="10"/>
                  </a:moveTo>
                  <a:lnTo>
                    <a:pt x="0" y="10"/>
                  </a:ln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0"/>
                  </a:lnTo>
                  <a:lnTo>
                    <a:pt x="638" y="16"/>
                  </a:lnTo>
                  <a:lnTo>
                    <a:pt x="678" y="0"/>
                  </a:lnTo>
                  <a:lnTo>
                    <a:pt x="678" y="8"/>
                  </a:lnTo>
                  <a:lnTo>
                    <a:pt x="638" y="24"/>
                  </a:lnTo>
                  <a:lnTo>
                    <a:pt x="598" y="40"/>
                  </a:lnTo>
                  <a:lnTo>
                    <a:pt x="556" y="52"/>
                  </a:lnTo>
                  <a:lnTo>
                    <a:pt x="514" y="62"/>
                  </a:lnTo>
                  <a:lnTo>
                    <a:pt x="470" y="70"/>
                  </a:lnTo>
                  <a:lnTo>
                    <a:pt x="426" y="76"/>
                  </a:lnTo>
                  <a:lnTo>
                    <a:pt x="382" y="78"/>
                  </a:lnTo>
                  <a:lnTo>
                    <a:pt x="336" y="80"/>
                  </a:lnTo>
                  <a:lnTo>
                    <a:pt x="336" y="76"/>
                  </a:lnTo>
                  <a:lnTo>
                    <a:pt x="336" y="80"/>
                  </a:lnTo>
                  <a:lnTo>
                    <a:pt x="292" y="78"/>
                  </a:lnTo>
                  <a:lnTo>
                    <a:pt x="248" y="76"/>
                  </a:lnTo>
                  <a:lnTo>
                    <a:pt x="204" y="70"/>
                  </a:lnTo>
                  <a:lnTo>
                    <a:pt x="162" y="62"/>
                  </a:lnTo>
                  <a:lnTo>
                    <a:pt x="120" y="52"/>
                  </a:lnTo>
                  <a:lnTo>
                    <a:pt x="80" y="40"/>
                  </a:lnTo>
                  <a:lnTo>
                    <a:pt x="40" y="26"/>
                  </a:lnTo>
                  <a:lnTo>
                    <a:pt x="0" y="10"/>
                  </a:lnTo>
                  <a:close/>
                </a:path>
              </a:pathLst>
            </a:custGeom>
            <a:solidFill>
              <a:srgbClr val="538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1" name="Freeform 125"/>
            <p:cNvSpPr>
              <a:spLocks/>
            </p:cNvSpPr>
            <p:nvPr/>
          </p:nvSpPr>
          <p:spPr bwMode="auto">
            <a:xfrm>
              <a:off x="2576" y="2564"/>
              <a:ext cx="678" cy="80"/>
            </a:xfrm>
            <a:custGeom>
              <a:avLst/>
              <a:gdLst>
                <a:gd name="T0" fmla="*/ 0 w 678"/>
                <a:gd name="T1" fmla="*/ 10 h 80"/>
                <a:gd name="T2" fmla="*/ 0 w 678"/>
                <a:gd name="T3" fmla="*/ 10 h 80"/>
                <a:gd name="T4" fmla="*/ 0 w 678"/>
                <a:gd name="T5" fmla="*/ 2 h 80"/>
                <a:gd name="T6" fmla="*/ 0 w 678"/>
                <a:gd name="T7" fmla="*/ 2 h 80"/>
                <a:gd name="T8" fmla="*/ 40 w 678"/>
                <a:gd name="T9" fmla="*/ 18 h 80"/>
                <a:gd name="T10" fmla="*/ 80 w 678"/>
                <a:gd name="T11" fmla="*/ 32 h 80"/>
                <a:gd name="T12" fmla="*/ 120 w 678"/>
                <a:gd name="T13" fmla="*/ 44 h 80"/>
                <a:gd name="T14" fmla="*/ 162 w 678"/>
                <a:gd name="T15" fmla="*/ 54 h 80"/>
                <a:gd name="T16" fmla="*/ 204 w 678"/>
                <a:gd name="T17" fmla="*/ 62 h 80"/>
                <a:gd name="T18" fmla="*/ 248 w 678"/>
                <a:gd name="T19" fmla="*/ 68 h 80"/>
                <a:gd name="T20" fmla="*/ 292 w 678"/>
                <a:gd name="T21" fmla="*/ 70 h 80"/>
                <a:gd name="T22" fmla="*/ 336 w 678"/>
                <a:gd name="T23" fmla="*/ 72 h 80"/>
                <a:gd name="T24" fmla="*/ 336 w 678"/>
                <a:gd name="T25" fmla="*/ 72 h 80"/>
                <a:gd name="T26" fmla="*/ 382 w 678"/>
                <a:gd name="T27" fmla="*/ 70 h 80"/>
                <a:gd name="T28" fmla="*/ 426 w 678"/>
                <a:gd name="T29" fmla="*/ 68 h 80"/>
                <a:gd name="T30" fmla="*/ 470 w 678"/>
                <a:gd name="T31" fmla="*/ 62 h 80"/>
                <a:gd name="T32" fmla="*/ 514 w 678"/>
                <a:gd name="T33" fmla="*/ 54 h 80"/>
                <a:gd name="T34" fmla="*/ 556 w 678"/>
                <a:gd name="T35" fmla="*/ 44 h 80"/>
                <a:gd name="T36" fmla="*/ 598 w 678"/>
                <a:gd name="T37" fmla="*/ 30 h 80"/>
                <a:gd name="T38" fmla="*/ 638 w 678"/>
                <a:gd name="T39" fmla="*/ 16 h 80"/>
                <a:gd name="T40" fmla="*/ 678 w 678"/>
                <a:gd name="T41" fmla="*/ 0 h 80"/>
                <a:gd name="T42" fmla="*/ 678 w 678"/>
                <a:gd name="T43" fmla="*/ 0 h 80"/>
                <a:gd name="T44" fmla="*/ 678 w 678"/>
                <a:gd name="T45" fmla="*/ 8 h 80"/>
                <a:gd name="T46" fmla="*/ 678 w 678"/>
                <a:gd name="T47" fmla="*/ 8 h 80"/>
                <a:gd name="T48" fmla="*/ 638 w 678"/>
                <a:gd name="T49" fmla="*/ 24 h 80"/>
                <a:gd name="T50" fmla="*/ 598 w 678"/>
                <a:gd name="T51" fmla="*/ 40 h 80"/>
                <a:gd name="T52" fmla="*/ 556 w 678"/>
                <a:gd name="T53" fmla="*/ 52 h 80"/>
                <a:gd name="T54" fmla="*/ 514 w 678"/>
                <a:gd name="T55" fmla="*/ 62 h 80"/>
                <a:gd name="T56" fmla="*/ 470 w 678"/>
                <a:gd name="T57" fmla="*/ 70 h 80"/>
                <a:gd name="T58" fmla="*/ 426 w 678"/>
                <a:gd name="T59" fmla="*/ 76 h 80"/>
                <a:gd name="T60" fmla="*/ 382 w 678"/>
                <a:gd name="T61" fmla="*/ 78 h 80"/>
                <a:gd name="T62" fmla="*/ 336 w 678"/>
                <a:gd name="T63" fmla="*/ 80 h 80"/>
                <a:gd name="T64" fmla="*/ 336 w 678"/>
                <a:gd name="T65" fmla="*/ 76 h 80"/>
                <a:gd name="T66" fmla="*/ 336 w 678"/>
                <a:gd name="T67" fmla="*/ 80 h 80"/>
                <a:gd name="T68" fmla="*/ 336 w 678"/>
                <a:gd name="T69" fmla="*/ 80 h 80"/>
                <a:gd name="T70" fmla="*/ 292 w 678"/>
                <a:gd name="T71" fmla="*/ 78 h 80"/>
                <a:gd name="T72" fmla="*/ 248 w 678"/>
                <a:gd name="T73" fmla="*/ 76 h 80"/>
                <a:gd name="T74" fmla="*/ 204 w 678"/>
                <a:gd name="T75" fmla="*/ 70 h 80"/>
                <a:gd name="T76" fmla="*/ 162 w 678"/>
                <a:gd name="T77" fmla="*/ 62 h 80"/>
                <a:gd name="T78" fmla="*/ 120 w 678"/>
                <a:gd name="T79" fmla="*/ 52 h 80"/>
                <a:gd name="T80" fmla="*/ 80 w 678"/>
                <a:gd name="T81" fmla="*/ 40 h 80"/>
                <a:gd name="T82" fmla="*/ 40 w 678"/>
                <a:gd name="T83" fmla="*/ 26 h 80"/>
                <a:gd name="T84" fmla="*/ 0 w 678"/>
                <a:gd name="T85" fmla="*/ 10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8" h="80">
                  <a:moveTo>
                    <a:pt x="0" y="10"/>
                  </a:moveTo>
                  <a:lnTo>
                    <a:pt x="0" y="10"/>
                  </a:lnTo>
                  <a:lnTo>
                    <a:pt x="0" y="2"/>
                  </a:lnTo>
                  <a:lnTo>
                    <a:pt x="40" y="18"/>
                  </a:lnTo>
                  <a:lnTo>
                    <a:pt x="80" y="32"/>
                  </a:lnTo>
                  <a:lnTo>
                    <a:pt x="120" y="44"/>
                  </a:lnTo>
                  <a:lnTo>
                    <a:pt x="162" y="54"/>
                  </a:lnTo>
                  <a:lnTo>
                    <a:pt x="204" y="62"/>
                  </a:lnTo>
                  <a:lnTo>
                    <a:pt x="248" y="68"/>
                  </a:lnTo>
                  <a:lnTo>
                    <a:pt x="292" y="70"/>
                  </a:lnTo>
                  <a:lnTo>
                    <a:pt x="336" y="72"/>
                  </a:lnTo>
                  <a:lnTo>
                    <a:pt x="382" y="70"/>
                  </a:lnTo>
                  <a:lnTo>
                    <a:pt x="426" y="68"/>
                  </a:lnTo>
                  <a:lnTo>
                    <a:pt x="470" y="62"/>
                  </a:lnTo>
                  <a:lnTo>
                    <a:pt x="514" y="54"/>
                  </a:lnTo>
                  <a:lnTo>
                    <a:pt x="556" y="44"/>
                  </a:lnTo>
                  <a:lnTo>
                    <a:pt x="598" y="30"/>
                  </a:lnTo>
                  <a:lnTo>
                    <a:pt x="638" y="16"/>
                  </a:lnTo>
                  <a:lnTo>
                    <a:pt x="678" y="0"/>
                  </a:lnTo>
                  <a:lnTo>
                    <a:pt x="678" y="8"/>
                  </a:lnTo>
                  <a:lnTo>
                    <a:pt x="638" y="24"/>
                  </a:lnTo>
                  <a:lnTo>
                    <a:pt x="598" y="40"/>
                  </a:lnTo>
                  <a:lnTo>
                    <a:pt x="556" y="52"/>
                  </a:lnTo>
                  <a:lnTo>
                    <a:pt x="514" y="62"/>
                  </a:lnTo>
                  <a:lnTo>
                    <a:pt x="470" y="70"/>
                  </a:lnTo>
                  <a:lnTo>
                    <a:pt x="426" y="76"/>
                  </a:lnTo>
                  <a:lnTo>
                    <a:pt x="382" y="78"/>
                  </a:lnTo>
                  <a:lnTo>
                    <a:pt x="336" y="80"/>
                  </a:lnTo>
                  <a:lnTo>
                    <a:pt x="336" y="76"/>
                  </a:lnTo>
                  <a:lnTo>
                    <a:pt x="336" y="80"/>
                  </a:lnTo>
                  <a:lnTo>
                    <a:pt x="292" y="78"/>
                  </a:lnTo>
                  <a:lnTo>
                    <a:pt x="248" y="76"/>
                  </a:lnTo>
                  <a:lnTo>
                    <a:pt x="204" y="70"/>
                  </a:lnTo>
                  <a:lnTo>
                    <a:pt x="162" y="62"/>
                  </a:lnTo>
                  <a:lnTo>
                    <a:pt x="120" y="52"/>
                  </a:lnTo>
                  <a:lnTo>
                    <a:pt x="80" y="40"/>
                  </a:lnTo>
                  <a:lnTo>
                    <a:pt x="40" y="2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2" name="Freeform 126"/>
            <p:cNvSpPr>
              <a:spLocks/>
            </p:cNvSpPr>
            <p:nvPr/>
          </p:nvSpPr>
          <p:spPr bwMode="auto">
            <a:xfrm>
              <a:off x="2916" y="2992"/>
              <a:ext cx="220" cy="236"/>
            </a:xfrm>
            <a:custGeom>
              <a:avLst/>
              <a:gdLst>
                <a:gd name="T0" fmla="*/ 0 w 220"/>
                <a:gd name="T1" fmla="*/ 230 h 236"/>
                <a:gd name="T2" fmla="*/ 0 w 220"/>
                <a:gd name="T3" fmla="*/ 230 h 236"/>
                <a:gd name="T4" fmla="*/ 48 w 220"/>
                <a:gd name="T5" fmla="*/ 192 h 236"/>
                <a:gd name="T6" fmla="*/ 92 w 220"/>
                <a:gd name="T7" fmla="*/ 150 h 236"/>
                <a:gd name="T8" fmla="*/ 92 w 220"/>
                <a:gd name="T9" fmla="*/ 150 h 236"/>
                <a:gd name="T10" fmla="*/ 124 w 220"/>
                <a:gd name="T11" fmla="*/ 116 h 236"/>
                <a:gd name="T12" fmla="*/ 156 w 220"/>
                <a:gd name="T13" fmla="*/ 80 h 236"/>
                <a:gd name="T14" fmla="*/ 184 w 220"/>
                <a:gd name="T15" fmla="*/ 42 h 236"/>
                <a:gd name="T16" fmla="*/ 210 w 220"/>
                <a:gd name="T17" fmla="*/ 2 h 236"/>
                <a:gd name="T18" fmla="*/ 220 w 220"/>
                <a:gd name="T19" fmla="*/ 0 h 236"/>
                <a:gd name="T20" fmla="*/ 220 w 220"/>
                <a:gd name="T21" fmla="*/ 0 h 236"/>
                <a:gd name="T22" fmla="*/ 198 w 220"/>
                <a:gd name="T23" fmla="*/ 34 h 236"/>
                <a:gd name="T24" fmla="*/ 176 w 220"/>
                <a:gd name="T25" fmla="*/ 68 h 236"/>
                <a:gd name="T26" fmla="*/ 150 w 220"/>
                <a:gd name="T27" fmla="*/ 98 h 236"/>
                <a:gd name="T28" fmla="*/ 124 w 220"/>
                <a:gd name="T29" fmla="*/ 128 h 236"/>
                <a:gd name="T30" fmla="*/ 96 w 220"/>
                <a:gd name="T31" fmla="*/ 158 h 236"/>
                <a:gd name="T32" fmla="*/ 68 w 220"/>
                <a:gd name="T33" fmla="*/ 184 h 236"/>
                <a:gd name="T34" fmla="*/ 38 w 220"/>
                <a:gd name="T35" fmla="*/ 210 h 236"/>
                <a:gd name="T36" fmla="*/ 6 w 220"/>
                <a:gd name="T37" fmla="*/ 236 h 236"/>
                <a:gd name="T38" fmla="*/ 6 w 220"/>
                <a:gd name="T39" fmla="*/ 236 h 236"/>
                <a:gd name="T40" fmla="*/ 0 w 220"/>
                <a:gd name="T41" fmla="*/ 230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0" h="236">
                  <a:moveTo>
                    <a:pt x="0" y="230"/>
                  </a:moveTo>
                  <a:lnTo>
                    <a:pt x="0" y="230"/>
                  </a:lnTo>
                  <a:lnTo>
                    <a:pt x="48" y="192"/>
                  </a:lnTo>
                  <a:lnTo>
                    <a:pt x="92" y="150"/>
                  </a:lnTo>
                  <a:lnTo>
                    <a:pt x="124" y="116"/>
                  </a:lnTo>
                  <a:lnTo>
                    <a:pt x="156" y="80"/>
                  </a:lnTo>
                  <a:lnTo>
                    <a:pt x="184" y="42"/>
                  </a:lnTo>
                  <a:lnTo>
                    <a:pt x="210" y="2"/>
                  </a:lnTo>
                  <a:lnTo>
                    <a:pt x="220" y="0"/>
                  </a:lnTo>
                  <a:lnTo>
                    <a:pt x="198" y="34"/>
                  </a:lnTo>
                  <a:lnTo>
                    <a:pt x="176" y="68"/>
                  </a:lnTo>
                  <a:lnTo>
                    <a:pt x="150" y="98"/>
                  </a:lnTo>
                  <a:lnTo>
                    <a:pt x="124" y="128"/>
                  </a:lnTo>
                  <a:lnTo>
                    <a:pt x="96" y="158"/>
                  </a:lnTo>
                  <a:lnTo>
                    <a:pt x="68" y="184"/>
                  </a:lnTo>
                  <a:lnTo>
                    <a:pt x="38" y="210"/>
                  </a:lnTo>
                  <a:lnTo>
                    <a:pt x="6" y="236"/>
                  </a:lnTo>
                  <a:lnTo>
                    <a:pt x="0" y="230"/>
                  </a:lnTo>
                  <a:close/>
                </a:path>
              </a:pathLst>
            </a:custGeom>
            <a:solidFill>
              <a:srgbClr val="78B1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3" name="Freeform 127"/>
            <p:cNvSpPr>
              <a:spLocks/>
            </p:cNvSpPr>
            <p:nvPr/>
          </p:nvSpPr>
          <p:spPr bwMode="auto">
            <a:xfrm>
              <a:off x="2916" y="2992"/>
              <a:ext cx="220" cy="236"/>
            </a:xfrm>
            <a:custGeom>
              <a:avLst/>
              <a:gdLst>
                <a:gd name="T0" fmla="*/ 0 w 220"/>
                <a:gd name="T1" fmla="*/ 230 h 236"/>
                <a:gd name="T2" fmla="*/ 0 w 220"/>
                <a:gd name="T3" fmla="*/ 230 h 236"/>
                <a:gd name="T4" fmla="*/ 48 w 220"/>
                <a:gd name="T5" fmla="*/ 192 h 236"/>
                <a:gd name="T6" fmla="*/ 92 w 220"/>
                <a:gd name="T7" fmla="*/ 150 h 236"/>
                <a:gd name="T8" fmla="*/ 92 w 220"/>
                <a:gd name="T9" fmla="*/ 150 h 236"/>
                <a:gd name="T10" fmla="*/ 124 w 220"/>
                <a:gd name="T11" fmla="*/ 116 h 236"/>
                <a:gd name="T12" fmla="*/ 156 w 220"/>
                <a:gd name="T13" fmla="*/ 80 h 236"/>
                <a:gd name="T14" fmla="*/ 184 w 220"/>
                <a:gd name="T15" fmla="*/ 42 h 236"/>
                <a:gd name="T16" fmla="*/ 210 w 220"/>
                <a:gd name="T17" fmla="*/ 2 h 236"/>
                <a:gd name="T18" fmla="*/ 220 w 220"/>
                <a:gd name="T19" fmla="*/ 0 h 236"/>
                <a:gd name="T20" fmla="*/ 220 w 220"/>
                <a:gd name="T21" fmla="*/ 0 h 236"/>
                <a:gd name="T22" fmla="*/ 198 w 220"/>
                <a:gd name="T23" fmla="*/ 34 h 236"/>
                <a:gd name="T24" fmla="*/ 176 w 220"/>
                <a:gd name="T25" fmla="*/ 68 h 236"/>
                <a:gd name="T26" fmla="*/ 150 w 220"/>
                <a:gd name="T27" fmla="*/ 98 h 236"/>
                <a:gd name="T28" fmla="*/ 124 w 220"/>
                <a:gd name="T29" fmla="*/ 128 h 236"/>
                <a:gd name="T30" fmla="*/ 96 w 220"/>
                <a:gd name="T31" fmla="*/ 158 h 236"/>
                <a:gd name="T32" fmla="*/ 68 w 220"/>
                <a:gd name="T33" fmla="*/ 184 h 236"/>
                <a:gd name="T34" fmla="*/ 38 w 220"/>
                <a:gd name="T35" fmla="*/ 210 h 236"/>
                <a:gd name="T36" fmla="*/ 6 w 220"/>
                <a:gd name="T37" fmla="*/ 236 h 236"/>
                <a:gd name="T38" fmla="*/ 6 w 220"/>
                <a:gd name="T39" fmla="*/ 236 h 236"/>
                <a:gd name="T40" fmla="*/ 0 w 220"/>
                <a:gd name="T41" fmla="*/ 230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0" h="236">
                  <a:moveTo>
                    <a:pt x="0" y="230"/>
                  </a:moveTo>
                  <a:lnTo>
                    <a:pt x="0" y="230"/>
                  </a:lnTo>
                  <a:lnTo>
                    <a:pt x="48" y="192"/>
                  </a:lnTo>
                  <a:lnTo>
                    <a:pt x="92" y="150"/>
                  </a:lnTo>
                  <a:lnTo>
                    <a:pt x="124" y="116"/>
                  </a:lnTo>
                  <a:lnTo>
                    <a:pt x="156" y="80"/>
                  </a:lnTo>
                  <a:lnTo>
                    <a:pt x="184" y="42"/>
                  </a:lnTo>
                  <a:lnTo>
                    <a:pt x="210" y="2"/>
                  </a:lnTo>
                  <a:lnTo>
                    <a:pt x="220" y="0"/>
                  </a:lnTo>
                  <a:lnTo>
                    <a:pt x="198" y="34"/>
                  </a:lnTo>
                  <a:lnTo>
                    <a:pt x="176" y="68"/>
                  </a:lnTo>
                  <a:lnTo>
                    <a:pt x="150" y="98"/>
                  </a:lnTo>
                  <a:lnTo>
                    <a:pt x="124" y="128"/>
                  </a:lnTo>
                  <a:lnTo>
                    <a:pt x="96" y="158"/>
                  </a:lnTo>
                  <a:lnTo>
                    <a:pt x="68" y="184"/>
                  </a:lnTo>
                  <a:lnTo>
                    <a:pt x="38" y="210"/>
                  </a:lnTo>
                  <a:lnTo>
                    <a:pt x="6" y="236"/>
                  </a:lnTo>
                  <a:lnTo>
                    <a:pt x="0"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4" name="Freeform 128"/>
            <p:cNvSpPr>
              <a:spLocks/>
            </p:cNvSpPr>
            <p:nvPr/>
          </p:nvSpPr>
          <p:spPr bwMode="auto">
            <a:xfrm>
              <a:off x="3126" y="2570"/>
              <a:ext cx="136" cy="424"/>
            </a:xfrm>
            <a:custGeom>
              <a:avLst/>
              <a:gdLst>
                <a:gd name="T0" fmla="*/ 128 w 136"/>
                <a:gd name="T1" fmla="*/ 2 h 424"/>
                <a:gd name="T2" fmla="*/ 128 w 136"/>
                <a:gd name="T3" fmla="*/ 2 h 424"/>
                <a:gd name="T4" fmla="*/ 136 w 136"/>
                <a:gd name="T5" fmla="*/ 0 h 424"/>
                <a:gd name="T6" fmla="*/ 136 w 136"/>
                <a:gd name="T7" fmla="*/ 0 h 424"/>
                <a:gd name="T8" fmla="*/ 132 w 136"/>
                <a:gd name="T9" fmla="*/ 56 h 424"/>
                <a:gd name="T10" fmla="*/ 126 w 136"/>
                <a:gd name="T11" fmla="*/ 114 h 424"/>
                <a:gd name="T12" fmla="*/ 114 w 136"/>
                <a:gd name="T13" fmla="*/ 168 h 424"/>
                <a:gd name="T14" fmla="*/ 100 w 136"/>
                <a:gd name="T15" fmla="*/ 222 h 424"/>
                <a:gd name="T16" fmla="*/ 82 w 136"/>
                <a:gd name="T17" fmla="*/ 276 h 424"/>
                <a:gd name="T18" fmla="*/ 62 w 136"/>
                <a:gd name="T19" fmla="*/ 326 h 424"/>
                <a:gd name="T20" fmla="*/ 38 w 136"/>
                <a:gd name="T21" fmla="*/ 376 h 424"/>
                <a:gd name="T22" fmla="*/ 10 w 136"/>
                <a:gd name="T23" fmla="*/ 422 h 424"/>
                <a:gd name="T24" fmla="*/ 0 w 136"/>
                <a:gd name="T25" fmla="*/ 424 h 424"/>
                <a:gd name="T26" fmla="*/ 0 w 136"/>
                <a:gd name="T27" fmla="*/ 424 h 424"/>
                <a:gd name="T28" fmla="*/ 28 w 136"/>
                <a:gd name="T29" fmla="*/ 376 h 424"/>
                <a:gd name="T30" fmla="*/ 52 w 136"/>
                <a:gd name="T31" fmla="*/ 328 h 424"/>
                <a:gd name="T32" fmla="*/ 74 w 136"/>
                <a:gd name="T33" fmla="*/ 278 h 424"/>
                <a:gd name="T34" fmla="*/ 92 w 136"/>
                <a:gd name="T35" fmla="*/ 224 h 424"/>
                <a:gd name="T36" fmla="*/ 106 w 136"/>
                <a:gd name="T37" fmla="*/ 172 h 424"/>
                <a:gd name="T38" fmla="*/ 116 w 136"/>
                <a:gd name="T39" fmla="*/ 116 h 424"/>
                <a:gd name="T40" fmla="*/ 124 w 136"/>
                <a:gd name="T41" fmla="*/ 60 h 424"/>
                <a:gd name="T42" fmla="*/ 128 w 136"/>
                <a:gd name="T43" fmla="*/ 2 h 4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424">
                  <a:moveTo>
                    <a:pt x="128" y="2"/>
                  </a:moveTo>
                  <a:lnTo>
                    <a:pt x="128" y="2"/>
                  </a:lnTo>
                  <a:lnTo>
                    <a:pt x="136" y="0"/>
                  </a:lnTo>
                  <a:lnTo>
                    <a:pt x="132" y="56"/>
                  </a:lnTo>
                  <a:lnTo>
                    <a:pt x="126" y="114"/>
                  </a:lnTo>
                  <a:lnTo>
                    <a:pt x="114" y="168"/>
                  </a:lnTo>
                  <a:lnTo>
                    <a:pt x="100" y="222"/>
                  </a:lnTo>
                  <a:lnTo>
                    <a:pt x="82" y="276"/>
                  </a:lnTo>
                  <a:lnTo>
                    <a:pt x="62" y="326"/>
                  </a:lnTo>
                  <a:lnTo>
                    <a:pt x="38" y="376"/>
                  </a:lnTo>
                  <a:lnTo>
                    <a:pt x="10" y="422"/>
                  </a:lnTo>
                  <a:lnTo>
                    <a:pt x="0" y="424"/>
                  </a:lnTo>
                  <a:lnTo>
                    <a:pt x="28" y="376"/>
                  </a:lnTo>
                  <a:lnTo>
                    <a:pt x="52" y="328"/>
                  </a:lnTo>
                  <a:lnTo>
                    <a:pt x="74" y="278"/>
                  </a:lnTo>
                  <a:lnTo>
                    <a:pt x="92" y="224"/>
                  </a:lnTo>
                  <a:lnTo>
                    <a:pt x="106" y="172"/>
                  </a:lnTo>
                  <a:lnTo>
                    <a:pt x="116" y="116"/>
                  </a:lnTo>
                  <a:lnTo>
                    <a:pt x="124" y="60"/>
                  </a:lnTo>
                  <a:lnTo>
                    <a:pt x="128" y="2"/>
                  </a:lnTo>
                  <a:close/>
                </a:path>
              </a:pathLst>
            </a:custGeom>
            <a:solidFill>
              <a:srgbClr val="79B2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5" name="Freeform 129"/>
            <p:cNvSpPr>
              <a:spLocks/>
            </p:cNvSpPr>
            <p:nvPr/>
          </p:nvSpPr>
          <p:spPr bwMode="auto">
            <a:xfrm>
              <a:off x="3126" y="2570"/>
              <a:ext cx="136" cy="424"/>
            </a:xfrm>
            <a:custGeom>
              <a:avLst/>
              <a:gdLst>
                <a:gd name="T0" fmla="*/ 128 w 136"/>
                <a:gd name="T1" fmla="*/ 2 h 424"/>
                <a:gd name="T2" fmla="*/ 128 w 136"/>
                <a:gd name="T3" fmla="*/ 2 h 424"/>
                <a:gd name="T4" fmla="*/ 136 w 136"/>
                <a:gd name="T5" fmla="*/ 0 h 424"/>
                <a:gd name="T6" fmla="*/ 136 w 136"/>
                <a:gd name="T7" fmla="*/ 0 h 424"/>
                <a:gd name="T8" fmla="*/ 132 w 136"/>
                <a:gd name="T9" fmla="*/ 56 h 424"/>
                <a:gd name="T10" fmla="*/ 126 w 136"/>
                <a:gd name="T11" fmla="*/ 114 h 424"/>
                <a:gd name="T12" fmla="*/ 114 w 136"/>
                <a:gd name="T13" fmla="*/ 168 h 424"/>
                <a:gd name="T14" fmla="*/ 100 w 136"/>
                <a:gd name="T15" fmla="*/ 222 h 424"/>
                <a:gd name="T16" fmla="*/ 82 w 136"/>
                <a:gd name="T17" fmla="*/ 276 h 424"/>
                <a:gd name="T18" fmla="*/ 62 w 136"/>
                <a:gd name="T19" fmla="*/ 326 h 424"/>
                <a:gd name="T20" fmla="*/ 38 w 136"/>
                <a:gd name="T21" fmla="*/ 376 h 424"/>
                <a:gd name="T22" fmla="*/ 10 w 136"/>
                <a:gd name="T23" fmla="*/ 422 h 424"/>
                <a:gd name="T24" fmla="*/ 0 w 136"/>
                <a:gd name="T25" fmla="*/ 424 h 424"/>
                <a:gd name="T26" fmla="*/ 0 w 136"/>
                <a:gd name="T27" fmla="*/ 424 h 424"/>
                <a:gd name="T28" fmla="*/ 28 w 136"/>
                <a:gd name="T29" fmla="*/ 376 h 424"/>
                <a:gd name="T30" fmla="*/ 52 w 136"/>
                <a:gd name="T31" fmla="*/ 328 h 424"/>
                <a:gd name="T32" fmla="*/ 74 w 136"/>
                <a:gd name="T33" fmla="*/ 278 h 424"/>
                <a:gd name="T34" fmla="*/ 92 w 136"/>
                <a:gd name="T35" fmla="*/ 224 h 424"/>
                <a:gd name="T36" fmla="*/ 106 w 136"/>
                <a:gd name="T37" fmla="*/ 172 h 424"/>
                <a:gd name="T38" fmla="*/ 116 w 136"/>
                <a:gd name="T39" fmla="*/ 116 h 424"/>
                <a:gd name="T40" fmla="*/ 124 w 136"/>
                <a:gd name="T41" fmla="*/ 60 h 424"/>
                <a:gd name="T42" fmla="*/ 128 w 136"/>
                <a:gd name="T43" fmla="*/ 2 h 4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6" h="424">
                  <a:moveTo>
                    <a:pt x="128" y="2"/>
                  </a:moveTo>
                  <a:lnTo>
                    <a:pt x="128" y="2"/>
                  </a:lnTo>
                  <a:lnTo>
                    <a:pt x="136" y="0"/>
                  </a:lnTo>
                  <a:lnTo>
                    <a:pt x="132" y="56"/>
                  </a:lnTo>
                  <a:lnTo>
                    <a:pt x="126" y="114"/>
                  </a:lnTo>
                  <a:lnTo>
                    <a:pt x="114" y="168"/>
                  </a:lnTo>
                  <a:lnTo>
                    <a:pt x="100" y="222"/>
                  </a:lnTo>
                  <a:lnTo>
                    <a:pt x="82" y="276"/>
                  </a:lnTo>
                  <a:lnTo>
                    <a:pt x="62" y="326"/>
                  </a:lnTo>
                  <a:lnTo>
                    <a:pt x="38" y="376"/>
                  </a:lnTo>
                  <a:lnTo>
                    <a:pt x="10" y="422"/>
                  </a:lnTo>
                  <a:lnTo>
                    <a:pt x="0" y="424"/>
                  </a:lnTo>
                  <a:lnTo>
                    <a:pt x="28" y="376"/>
                  </a:lnTo>
                  <a:lnTo>
                    <a:pt x="52" y="328"/>
                  </a:lnTo>
                  <a:lnTo>
                    <a:pt x="74" y="278"/>
                  </a:lnTo>
                  <a:lnTo>
                    <a:pt x="92" y="224"/>
                  </a:lnTo>
                  <a:lnTo>
                    <a:pt x="106" y="172"/>
                  </a:lnTo>
                  <a:lnTo>
                    <a:pt x="116" y="116"/>
                  </a:lnTo>
                  <a:lnTo>
                    <a:pt x="124" y="60"/>
                  </a:lnTo>
                  <a:lnTo>
                    <a:pt x="12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6" name="Freeform 130"/>
            <p:cNvSpPr>
              <a:spLocks/>
            </p:cNvSpPr>
            <p:nvPr/>
          </p:nvSpPr>
          <p:spPr bwMode="auto">
            <a:xfrm>
              <a:off x="2914" y="1868"/>
              <a:ext cx="348" cy="696"/>
            </a:xfrm>
            <a:custGeom>
              <a:avLst/>
              <a:gdLst>
                <a:gd name="T0" fmla="*/ 340 w 348"/>
                <a:gd name="T1" fmla="*/ 680 h 696"/>
                <a:gd name="T2" fmla="*/ 340 w 348"/>
                <a:gd name="T3" fmla="*/ 680 h 696"/>
                <a:gd name="T4" fmla="*/ 340 w 348"/>
                <a:gd name="T5" fmla="*/ 636 h 696"/>
                <a:gd name="T6" fmla="*/ 336 w 348"/>
                <a:gd name="T7" fmla="*/ 594 h 696"/>
                <a:gd name="T8" fmla="*/ 330 w 348"/>
                <a:gd name="T9" fmla="*/ 552 h 696"/>
                <a:gd name="T10" fmla="*/ 324 w 348"/>
                <a:gd name="T11" fmla="*/ 510 h 696"/>
                <a:gd name="T12" fmla="*/ 314 w 348"/>
                <a:gd name="T13" fmla="*/ 470 h 696"/>
                <a:gd name="T14" fmla="*/ 302 w 348"/>
                <a:gd name="T15" fmla="*/ 430 h 696"/>
                <a:gd name="T16" fmla="*/ 290 w 348"/>
                <a:gd name="T17" fmla="*/ 390 h 696"/>
                <a:gd name="T18" fmla="*/ 274 w 348"/>
                <a:gd name="T19" fmla="*/ 352 h 696"/>
                <a:gd name="T20" fmla="*/ 258 w 348"/>
                <a:gd name="T21" fmla="*/ 316 h 696"/>
                <a:gd name="T22" fmla="*/ 238 w 348"/>
                <a:gd name="T23" fmla="*/ 278 h 696"/>
                <a:gd name="T24" fmla="*/ 218 w 348"/>
                <a:gd name="T25" fmla="*/ 244 h 696"/>
                <a:gd name="T26" fmla="*/ 196 w 348"/>
                <a:gd name="T27" fmla="*/ 210 h 696"/>
                <a:gd name="T28" fmla="*/ 174 w 348"/>
                <a:gd name="T29" fmla="*/ 176 h 696"/>
                <a:gd name="T30" fmla="*/ 148 w 348"/>
                <a:gd name="T31" fmla="*/ 144 h 696"/>
                <a:gd name="T32" fmla="*/ 122 w 348"/>
                <a:gd name="T33" fmla="*/ 114 h 696"/>
                <a:gd name="T34" fmla="*/ 94 w 348"/>
                <a:gd name="T35" fmla="*/ 86 h 696"/>
                <a:gd name="T36" fmla="*/ 94 w 348"/>
                <a:gd name="T37" fmla="*/ 86 h 696"/>
                <a:gd name="T38" fmla="*/ 48 w 348"/>
                <a:gd name="T39" fmla="*/ 44 h 696"/>
                <a:gd name="T40" fmla="*/ 0 w 348"/>
                <a:gd name="T41" fmla="*/ 4 h 696"/>
                <a:gd name="T42" fmla="*/ 0 w 348"/>
                <a:gd name="T43" fmla="*/ 4 h 696"/>
                <a:gd name="T44" fmla="*/ 8 w 348"/>
                <a:gd name="T45" fmla="*/ 0 h 696"/>
                <a:gd name="T46" fmla="*/ 8 w 348"/>
                <a:gd name="T47" fmla="*/ 0 h 696"/>
                <a:gd name="T48" fmla="*/ 46 w 348"/>
                <a:gd name="T49" fmla="*/ 30 h 696"/>
                <a:gd name="T50" fmla="*/ 82 w 348"/>
                <a:gd name="T51" fmla="*/ 62 h 696"/>
                <a:gd name="T52" fmla="*/ 116 w 348"/>
                <a:gd name="T53" fmla="*/ 96 h 696"/>
                <a:gd name="T54" fmla="*/ 148 w 348"/>
                <a:gd name="T55" fmla="*/ 132 h 696"/>
                <a:gd name="T56" fmla="*/ 178 w 348"/>
                <a:gd name="T57" fmla="*/ 170 h 696"/>
                <a:gd name="T58" fmla="*/ 206 w 348"/>
                <a:gd name="T59" fmla="*/ 210 h 696"/>
                <a:gd name="T60" fmla="*/ 232 w 348"/>
                <a:gd name="T61" fmla="*/ 250 h 696"/>
                <a:gd name="T62" fmla="*/ 256 w 348"/>
                <a:gd name="T63" fmla="*/ 294 h 696"/>
                <a:gd name="T64" fmla="*/ 276 w 348"/>
                <a:gd name="T65" fmla="*/ 338 h 696"/>
                <a:gd name="T66" fmla="*/ 294 w 348"/>
                <a:gd name="T67" fmla="*/ 384 h 696"/>
                <a:gd name="T68" fmla="*/ 310 w 348"/>
                <a:gd name="T69" fmla="*/ 430 h 696"/>
                <a:gd name="T70" fmla="*/ 324 w 348"/>
                <a:gd name="T71" fmla="*/ 478 h 696"/>
                <a:gd name="T72" fmla="*/ 334 w 348"/>
                <a:gd name="T73" fmla="*/ 526 h 696"/>
                <a:gd name="T74" fmla="*/ 342 w 348"/>
                <a:gd name="T75" fmla="*/ 578 h 696"/>
                <a:gd name="T76" fmla="*/ 346 w 348"/>
                <a:gd name="T77" fmla="*/ 628 h 696"/>
                <a:gd name="T78" fmla="*/ 348 w 348"/>
                <a:gd name="T79" fmla="*/ 680 h 696"/>
                <a:gd name="T80" fmla="*/ 348 w 348"/>
                <a:gd name="T81" fmla="*/ 680 h 696"/>
                <a:gd name="T82" fmla="*/ 348 w 348"/>
                <a:gd name="T83" fmla="*/ 692 h 696"/>
                <a:gd name="T84" fmla="*/ 348 w 348"/>
                <a:gd name="T85" fmla="*/ 692 h 696"/>
                <a:gd name="T86" fmla="*/ 340 w 348"/>
                <a:gd name="T87" fmla="*/ 696 h 696"/>
                <a:gd name="T88" fmla="*/ 340 w 348"/>
                <a:gd name="T89" fmla="*/ 696 h 696"/>
                <a:gd name="T90" fmla="*/ 340 w 348"/>
                <a:gd name="T91" fmla="*/ 680 h 6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8" h="696">
                  <a:moveTo>
                    <a:pt x="340" y="680"/>
                  </a:moveTo>
                  <a:lnTo>
                    <a:pt x="340" y="680"/>
                  </a:lnTo>
                  <a:lnTo>
                    <a:pt x="340" y="636"/>
                  </a:lnTo>
                  <a:lnTo>
                    <a:pt x="336" y="594"/>
                  </a:lnTo>
                  <a:lnTo>
                    <a:pt x="330" y="552"/>
                  </a:lnTo>
                  <a:lnTo>
                    <a:pt x="324" y="510"/>
                  </a:lnTo>
                  <a:lnTo>
                    <a:pt x="314" y="470"/>
                  </a:lnTo>
                  <a:lnTo>
                    <a:pt x="302" y="430"/>
                  </a:lnTo>
                  <a:lnTo>
                    <a:pt x="290" y="390"/>
                  </a:lnTo>
                  <a:lnTo>
                    <a:pt x="274" y="352"/>
                  </a:lnTo>
                  <a:lnTo>
                    <a:pt x="258" y="316"/>
                  </a:lnTo>
                  <a:lnTo>
                    <a:pt x="238" y="278"/>
                  </a:lnTo>
                  <a:lnTo>
                    <a:pt x="218" y="244"/>
                  </a:lnTo>
                  <a:lnTo>
                    <a:pt x="196" y="210"/>
                  </a:lnTo>
                  <a:lnTo>
                    <a:pt x="174" y="176"/>
                  </a:lnTo>
                  <a:lnTo>
                    <a:pt x="148" y="144"/>
                  </a:lnTo>
                  <a:lnTo>
                    <a:pt x="122" y="114"/>
                  </a:lnTo>
                  <a:lnTo>
                    <a:pt x="94" y="86"/>
                  </a:lnTo>
                  <a:lnTo>
                    <a:pt x="48" y="44"/>
                  </a:lnTo>
                  <a:lnTo>
                    <a:pt x="0" y="4"/>
                  </a:lnTo>
                  <a:lnTo>
                    <a:pt x="8" y="0"/>
                  </a:lnTo>
                  <a:lnTo>
                    <a:pt x="46" y="30"/>
                  </a:lnTo>
                  <a:lnTo>
                    <a:pt x="82" y="62"/>
                  </a:lnTo>
                  <a:lnTo>
                    <a:pt x="116" y="96"/>
                  </a:lnTo>
                  <a:lnTo>
                    <a:pt x="148" y="132"/>
                  </a:lnTo>
                  <a:lnTo>
                    <a:pt x="178" y="170"/>
                  </a:lnTo>
                  <a:lnTo>
                    <a:pt x="206" y="210"/>
                  </a:lnTo>
                  <a:lnTo>
                    <a:pt x="232" y="250"/>
                  </a:lnTo>
                  <a:lnTo>
                    <a:pt x="256" y="294"/>
                  </a:lnTo>
                  <a:lnTo>
                    <a:pt x="276" y="338"/>
                  </a:lnTo>
                  <a:lnTo>
                    <a:pt x="294" y="384"/>
                  </a:lnTo>
                  <a:lnTo>
                    <a:pt x="310" y="430"/>
                  </a:lnTo>
                  <a:lnTo>
                    <a:pt x="324" y="478"/>
                  </a:lnTo>
                  <a:lnTo>
                    <a:pt x="334" y="526"/>
                  </a:lnTo>
                  <a:lnTo>
                    <a:pt x="342" y="578"/>
                  </a:lnTo>
                  <a:lnTo>
                    <a:pt x="346" y="628"/>
                  </a:lnTo>
                  <a:lnTo>
                    <a:pt x="348" y="680"/>
                  </a:lnTo>
                  <a:lnTo>
                    <a:pt x="348" y="692"/>
                  </a:lnTo>
                  <a:lnTo>
                    <a:pt x="340" y="696"/>
                  </a:lnTo>
                  <a:lnTo>
                    <a:pt x="340" y="680"/>
                  </a:lnTo>
                  <a:close/>
                </a:path>
              </a:pathLst>
            </a:custGeom>
            <a:solidFill>
              <a:srgbClr val="788B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7" name="Freeform 131"/>
            <p:cNvSpPr>
              <a:spLocks/>
            </p:cNvSpPr>
            <p:nvPr/>
          </p:nvSpPr>
          <p:spPr bwMode="auto">
            <a:xfrm>
              <a:off x="2914" y="1868"/>
              <a:ext cx="348" cy="696"/>
            </a:xfrm>
            <a:custGeom>
              <a:avLst/>
              <a:gdLst>
                <a:gd name="T0" fmla="*/ 340 w 348"/>
                <a:gd name="T1" fmla="*/ 680 h 696"/>
                <a:gd name="T2" fmla="*/ 340 w 348"/>
                <a:gd name="T3" fmla="*/ 680 h 696"/>
                <a:gd name="T4" fmla="*/ 340 w 348"/>
                <a:gd name="T5" fmla="*/ 636 h 696"/>
                <a:gd name="T6" fmla="*/ 336 w 348"/>
                <a:gd name="T7" fmla="*/ 594 h 696"/>
                <a:gd name="T8" fmla="*/ 330 w 348"/>
                <a:gd name="T9" fmla="*/ 552 h 696"/>
                <a:gd name="T10" fmla="*/ 324 w 348"/>
                <a:gd name="T11" fmla="*/ 510 h 696"/>
                <a:gd name="T12" fmla="*/ 314 w 348"/>
                <a:gd name="T13" fmla="*/ 470 h 696"/>
                <a:gd name="T14" fmla="*/ 302 w 348"/>
                <a:gd name="T15" fmla="*/ 430 h 696"/>
                <a:gd name="T16" fmla="*/ 290 w 348"/>
                <a:gd name="T17" fmla="*/ 390 h 696"/>
                <a:gd name="T18" fmla="*/ 274 w 348"/>
                <a:gd name="T19" fmla="*/ 352 h 696"/>
                <a:gd name="T20" fmla="*/ 258 w 348"/>
                <a:gd name="T21" fmla="*/ 316 h 696"/>
                <a:gd name="T22" fmla="*/ 238 w 348"/>
                <a:gd name="T23" fmla="*/ 278 h 696"/>
                <a:gd name="T24" fmla="*/ 218 w 348"/>
                <a:gd name="T25" fmla="*/ 244 h 696"/>
                <a:gd name="T26" fmla="*/ 196 w 348"/>
                <a:gd name="T27" fmla="*/ 210 h 696"/>
                <a:gd name="T28" fmla="*/ 174 w 348"/>
                <a:gd name="T29" fmla="*/ 176 h 696"/>
                <a:gd name="T30" fmla="*/ 148 w 348"/>
                <a:gd name="T31" fmla="*/ 144 h 696"/>
                <a:gd name="T32" fmla="*/ 122 w 348"/>
                <a:gd name="T33" fmla="*/ 114 h 696"/>
                <a:gd name="T34" fmla="*/ 94 w 348"/>
                <a:gd name="T35" fmla="*/ 86 h 696"/>
                <a:gd name="T36" fmla="*/ 94 w 348"/>
                <a:gd name="T37" fmla="*/ 86 h 696"/>
                <a:gd name="T38" fmla="*/ 48 w 348"/>
                <a:gd name="T39" fmla="*/ 44 h 696"/>
                <a:gd name="T40" fmla="*/ 0 w 348"/>
                <a:gd name="T41" fmla="*/ 4 h 696"/>
                <a:gd name="T42" fmla="*/ 0 w 348"/>
                <a:gd name="T43" fmla="*/ 4 h 696"/>
                <a:gd name="T44" fmla="*/ 8 w 348"/>
                <a:gd name="T45" fmla="*/ 0 h 696"/>
                <a:gd name="T46" fmla="*/ 8 w 348"/>
                <a:gd name="T47" fmla="*/ 0 h 696"/>
                <a:gd name="T48" fmla="*/ 46 w 348"/>
                <a:gd name="T49" fmla="*/ 30 h 696"/>
                <a:gd name="T50" fmla="*/ 82 w 348"/>
                <a:gd name="T51" fmla="*/ 62 h 696"/>
                <a:gd name="T52" fmla="*/ 116 w 348"/>
                <a:gd name="T53" fmla="*/ 96 h 696"/>
                <a:gd name="T54" fmla="*/ 148 w 348"/>
                <a:gd name="T55" fmla="*/ 132 h 696"/>
                <a:gd name="T56" fmla="*/ 178 w 348"/>
                <a:gd name="T57" fmla="*/ 170 h 696"/>
                <a:gd name="T58" fmla="*/ 206 w 348"/>
                <a:gd name="T59" fmla="*/ 210 h 696"/>
                <a:gd name="T60" fmla="*/ 232 w 348"/>
                <a:gd name="T61" fmla="*/ 250 h 696"/>
                <a:gd name="T62" fmla="*/ 256 w 348"/>
                <a:gd name="T63" fmla="*/ 294 h 696"/>
                <a:gd name="T64" fmla="*/ 276 w 348"/>
                <a:gd name="T65" fmla="*/ 338 h 696"/>
                <a:gd name="T66" fmla="*/ 294 w 348"/>
                <a:gd name="T67" fmla="*/ 384 h 696"/>
                <a:gd name="T68" fmla="*/ 310 w 348"/>
                <a:gd name="T69" fmla="*/ 430 h 696"/>
                <a:gd name="T70" fmla="*/ 324 w 348"/>
                <a:gd name="T71" fmla="*/ 478 h 696"/>
                <a:gd name="T72" fmla="*/ 334 w 348"/>
                <a:gd name="T73" fmla="*/ 526 h 696"/>
                <a:gd name="T74" fmla="*/ 342 w 348"/>
                <a:gd name="T75" fmla="*/ 578 h 696"/>
                <a:gd name="T76" fmla="*/ 346 w 348"/>
                <a:gd name="T77" fmla="*/ 628 h 696"/>
                <a:gd name="T78" fmla="*/ 348 w 348"/>
                <a:gd name="T79" fmla="*/ 680 h 696"/>
                <a:gd name="T80" fmla="*/ 348 w 348"/>
                <a:gd name="T81" fmla="*/ 680 h 696"/>
                <a:gd name="T82" fmla="*/ 348 w 348"/>
                <a:gd name="T83" fmla="*/ 692 h 696"/>
                <a:gd name="T84" fmla="*/ 348 w 348"/>
                <a:gd name="T85" fmla="*/ 692 h 696"/>
                <a:gd name="T86" fmla="*/ 340 w 348"/>
                <a:gd name="T87" fmla="*/ 696 h 696"/>
                <a:gd name="T88" fmla="*/ 340 w 348"/>
                <a:gd name="T89" fmla="*/ 696 h 696"/>
                <a:gd name="T90" fmla="*/ 340 w 348"/>
                <a:gd name="T91" fmla="*/ 680 h 6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8" h="696">
                  <a:moveTo>
                    <a:pt x="340" y="680"/>
                  </a:moveTo>
                  <a:lnTo>
                    <a:pt x="340" y="680"/>
                  </a:lnTo>
                  <a:lnTo>
                    <a:pt x="340" y="636"/>
                  </a:lnTo>
                  <a:lnTo>
                    <a:pt x="336" y="594"/>
                  </a:lnTo>
                  <a:lnTo>
                    <a:pt x="330" y="552"/>
                  </a:lnTo>
                  <a:lnTo>
                    <a:pt x="324" y="510"/>
                  </a:lnTo>
                  <a:lnTo>
                    <a:pt x="314" y="470"/>
                  </a:lnTo>
                  <a:lnTo>
                    <a:pt x="302" y="430"/>
                  </a:lnTo>
                  <a:lnTo>
                    <a:pt x="290" y="390"/>
                  </a:lnTo>
                  <a:lnTo>
                    <a:pt x="274" y="352"/>
                  </a:lnTo>
                  <a:lnTo>
                    <a:pt x="258" y="316"/>
                  </a:lnTo>
                  <a:lnTo>
                    <a:pt x="238" y="278"/>
                  </a:lnTo>
                  <a:lnTo>
                    <a:pt x="218" y="244"/>
                  </a:lnTo>
                  <a:lnTo>
                    <a:pt x="196" y="210"/>
                  </a:lnTo>
                  <a:lnTo>
                    <a:pt x="174" y="176"/>
                  </a:lnTo>
                  <a:lnTo>
                    <a:pt x="148" y="144"/>
                  </a:lnTo>
                  <a:lnTo>
                    <a:pt x="122" y="114"/>
                  </a:lnTo>
                  <a:lnTo>
                    <a:pt x="94" y="86"/>
                  </a:lnTo>
                  <a:lnTo>
                    <a:pt x="48" y="44"/>
                  </a:lnTo>
                  <a:lnTo>
                    <a:pt x="0" y="4"/>
                  </a:lnTo>
                  <a:lnTo>
                    <a:pt x="8" y="0"/>
                  </a:lnTo>
                  <a:lnTo>
                    <a:pt x="46" y="30"/>
                  </a:lnTo>
                  <a:lnTo>
                    <a:pt x="82" y="62"/>
                  </a:lnTo>
                  <a:lnTo>
                    <a:pt x="116" y="96"/>
                  </a:lnTo>
                  <a:lnTo>
                    <a:pt x="148" y="132"/>
                  </a:lnTo>
                  <a:lnTo>
                    <a:pt x="178" y="170"/>
                  </a:lnTo>
                  <a:lnTo>
                    <a:pt x="206" y="210"/>
                  </a:lnTo>
                  <a:lnTo>
                    <a:pt x="232" y="250"/>
                  </a:lnTo>
                  <a:lnTo>
                    <a:pt x="256" y="294"/>
                  </a:lnTo>
                  <a:lnTo>
                    <a:pt x="276" y="338"/>
                  </a:lnTo>
                  <a:lnTo>
                    <a:pt x="294" y="384"/>
                  </a:lnTo>
                  <a:lnTo>
                    <a:pt x="310" y="430"/>
                  </a:lnTo>
                  <a:lnTo>
                    <a:pt x="324" y="478"/>
                  </a:lnTo>
                  <a:lnTo>
                    <a:pt x="334" y="526"/>
                  </a:lnTo>
                  <a:lnTo>
                    <a:pt x="342" y="578"/>
                  </a:lnTo>
                  <a:lnTo>
                    <a:pt x="346" y="628"/>
                  </a:lnTo>
                  <a:lnTo>
                    <a:pt x="348" y="680"/>
                  </a:lnTo>
                  <a:lnTo>
                    <a:pt x="348" y="692"/>
                  </a:lnTo>
                  <a:lnTo>
                    <a:pt x="340" y="696"/>
                  </a:lnTo>
                  <a:lnTo>
                    <a:pt x="340"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8" name="Freeform 132"/>
            <p:cNvSpPr>
              <a:spLocks/>
            </p:cNvSpPr>
            <p:nvPr/>
          </p:nvSpPr>
          <p:spPr bwMode="auto">
            <a:xfrm>
              <a:off x="3254" y="2560"/>
              <a:ext cx="8" cy="12"/>
            </a:xfrm>
            <a:custGeom>
              <a:avLst/>
              <a:gdLst>
                <a:gd name="T0" fmla="*/ 0 w 8"/>
                <a:gd name="T1" fmla="*/ 4 h 12"/>
                <a:gd name="T2" fmla="*/ 0 w 8"/>
                <a:gd name="T3" fmla="*/ 4 h 12"/>
                <a:gd name="T4" fmla="*/ 8 w 8"/>
                <a:gd name="T5" fmla="*/ 0 h 12"/>
                <a:gd name="T6" fmla="*/ 8 w 8"/>
                <a:gd name="T7" fmla="*/ 0 h 12"/>
                <a:gd name="T8" fmla="*/ 8 w 8"/>
                <a:gd name="T9" fmla="*/ 10 h 12"/>
                <a:gd name="T10" fmla="*/ 8 w 8"/>
                <a:gd name="T11" fmla="*/ 10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10"/>
                  </a:lnTo>
                  <a:lnTo>
                    <a:pt x="0" y="12"/>
                  </a:lnTo>
                  <a:lnTo>
                    <a:pt x="0" y="4"/>
                  </a:lnTo>
                  <a:close/>
                </a:path>
              </a:pathLst>
            </a:custGeom>
            <a:solidFill>
              <a:srgbClr val="538B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9" name="Freeform 133"/>
            <p:cNvSpPr>
              <a:spLocks/>
            </p:cNvSpPr>
            <p:nvPr/>
          </p:nvSpPr>
          <p:spPr bwMode="auto">
            <a:xfrm>
              <a:off x="3254" y="2560"/>
              <a:ext cx="8" cy="12"/>
            </a:xfrm>
            <a:custGeom>
              <a:avLst/>
              <a:gdLst>
                <a:gd name="T0" fmla="*/ 0 w 8"/>
                <a:gd name="T1" fmla="*/ 4 h 12"/>
                <a:gd name="T2" fmla="*/ 0 w 8"/>
                <a:gd name="T3" fmla="*/ 4 h 12"/>
                <a:gd name="T4" fmla="*/ 8 w 8"/>
                <a:gd name="T5" fmla="*/ 0 h 12"/>
                <a:gd name="T6" fmla="*/ 8 w 8"/>
                <a:gd name="T7" fmla="*/ 0 h 12"/>
                <a:gd name="T8" fmla="*/ 8 w 8"/>
                <a:gd name="T9" fmla="*/ 10 h 12"/>
                <a:gd name="T10" fmla="*/ 8 w 8"/>
                <a:gd name="T11" fmla="*/ 10 h 12"/>
                <a:gd name="T12" fmla="*/ 0 w 8"/>
                <a:gd name="T13" fmla="*/ 12 h 12"/>
                <a:gd name="T14" fmla="*/ 0 w 8"/>
                <a:gd name="T15" fmla="*/ 12 h 12"/>
                <a:gd name="T16" fmla="*/ 0 w 8"/>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4"/>
                  </a:moveTo>
                  <a:lnTo>
                    <a:pt x="0" y="4"/>
                  </a:lnTo>
                  <a:lnTo>
                    <a:pt x="8" y="0"/>
                  </a:lnTo>
                  <a:lnTo>
                    <a:pt x="8" y="10"/>
                  </a:lnTo>
                  <a:lnTo>
                    <a:pt x="0" y="1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0" name="Freeform 134"/>
            <p:cNvSpPr>
              <a:spLocks noEditPoints="1"/>
            </p:cNvSpPr>
            <p:nvPr/>
          </p:nvSpPr>
          <p:spPr bwMode="auto">
            <a:xfrm>
              <a:off x="3318" y="2110"/>
              <a:ext cx="928" cy="1286"/>
            </a:xfrm>
            <a:custGeom>
              <a:avLst/>
              <a:gdLst>
                <a:gd name="T0" fmla="*/ 2 w 928"/>
                <a:gd name="T1" fmla="*/ 1280 h 1286"/>
                <a:gd name="T2" fmla="*/ 0 w 928"/>
                <a:gd name="T3" fmla="*/ 1272 h 1286"/>
                <a:gd name="T4" fmla="*/ 0 w 928"/>
                <a:gd name="T5" fmla="*/ 1272 h 1286"/>
                <a:gd name="T6" fmla="*/ 50 w 928"/>
                <a:gd name="T7" fmla="*/ 1278 h 1286"/>
                <a:gd name="T8" fmla="*/ 98 w 928"/>
                <a:gd name="T9" fmla="*/ 1278 h 1286"/>
                <a:gd name="T10" fmla="*/ 98 w 928"/>
                <a:gd name="T11" fmla="*/ 1278 h 1286"/>
                <a:gd name="T12" fmla="*/ 158 w 928"/>
                <a:gd name="T13" fmla="*/ 1276 h 1286"/>
                <a:gd name="T14" fmla="*/ 216 w 928"/>
                <a:gd name="T15" fmla="*/ 1270 h 1286"/>
                <a:gd name="T16" fmla="*/ 272 w 928"/>
                <a:gd name="T17" fmla="*/ 1260 h 1286"/>
                <a:gd name="T18" fmla="*/ 328 w 928"/>
                <a:gd name="T19" fmla="*/ 1248 h 1286"/>
                <a:gd name="T20" fmla="*/ 382 w 928"/>
                <a:gd name="T21" fmla="*/ 1230 h 1286"/>
                <a:gd name="T22" fmla="*/ 434 w 928"/>
                <a:gd name="T23" fmla="*/ 1210 h 1286"/>
                <a:gd name="T24" fmla="*/ 484 w 928"/>
                <a:gd name="T25" fmla="*/ 1186 h 1286"/>
                <a:gd name="T26" fmla="*/ 534 w 928"/>
                <a:gd name="T27" fmla="*/ 1158 h 1286"/>
                <a:gd name="T28" fmla="*/ 542 w 928"/>
                <a:gd name="T29" fmla="*/ 1162 h 1286"/>
                <a:gd name="T30" fmla="*/ 542 w 928"/>
                <a:gd name="T31" fmla="*/ 1162 h 1286"/>
                <a:gd name="T32" fmla="*/ 492 w 928"/>
                <a:gd name="T33" fmla="*/ 1190 h 1286"/>
                <a:gd name="T34" fmla="*/ 442 w 928"/>
                <a:gd name="T35" fmla="*/ 1214 h 1286"/>
                <a:gd name="T36" fmla="*/ 388 w 928"/>
                <a:gd name="T37" fmla="*/ 1236 h 1286"/>
                <a:gd name="T38" fmla="*/ 332 w 928"/>
                <a:gd name="T39" fmla="*/ 1254 h 1286"/>
                <a:gd name="T40" fmla="*/ 276 w 928"/>
                <a:gd name="T41" fmla="*/ 1268 h 1286"/>
                <a:gd name="T42" fmla="*/ 218 w 928"/>
                <a:gd name="T43" fmla="*/ 1278 h 1286"/>
                <a:gd name="T44" fmla="*/ 160 w 928"/>
                <a:gd name="T45" fmla="*/ 1284 h 1286"/>
                <a:gd name="T46" fmla="*/ 98 w 928"/>
                <a:gd name="T47" fmla="*/ 1286 h 1286"/>
                <a:gd name="T48" fmla="*/ 98 w 928"/>
                <a:gd name="T49" fmla="*/ 1282 h 1286"/>
                <a:gd name="T50" fmla="*/ 98 w 928"/>
                <a:gd name="T51" fmla="*/ 1286 h 1286"/>
                <a:gd name="T52" fmla="*/ 98 w 928"/>
                <a:gd name="T53" fmla="*/ 1286 h 1286"/>
                <a:gd name="T54" fmla="*/ 50 w 928"/>
                <a:gd name="T55" fmla="*/ 1286 h 1286"/>
                <a:gd name="T56" fmla="*/ 2 w 928"/>
                <a:gd name="T57" fmla="*/ 1280 h 1286"/>
                <a:gd name="T58" fmla="*/ 918 w 928"/>
                <a:gd name="T59" fmla="*/ 248 h 1286"/>
                <a:gd name="T60" fmla="*/ 918 w 928"/>
                <a:gd name="T61" fmla="*/ 248 h 1286"/>
                <a:gd name="T62" fmla="*/ 910 w 928"/>
                <a:gd name="T63" fmla="*/ 216 h 1286"/>
                <a:gd name="T64" fmla="*/ 902 w 928"/>
                <a:gd name="T65" fmla="*/ 184 h 1286"/>
                <a:gd name="T66" fmla="*/ 890 w 928"/>
                <a:gd name="T67" fmla="*/ 152 h 1286"/>
                <a:gd name="T68" fmla="*/ 878 w 928"/>
                <a:gd name="T69" fmla="*/ 122 h 1286"/>
                <a:gd name="T70" fmla="*/ 866 w 928"/>
                <a:gd name="T71" fmla="*/ 92 h 1286"/>
                <a:gd name="T72" fmla="*/ 852 w 928"/>
                <a:gd name="T73" fmla="*/ 62 h 1286"/>
                <a:gd name="T74" fmla="*/ 836 w 928"/>
                <a:gd name="T75" fmla="*/ 34 h 1286"/>
                <a:gd name="T76" fmla="*/ 820 w 928"/>
                <a:gd name="T77" fmla="*/ 4 h 1286"/>
                <a:gd name="T78" fmla="*/ 828 w 928"/>
                <a:gd name="T79" fmla="*/ 0 h 1286"/>
                <a:gd name="T80" fmla="*/ 828 w 928"/>
                <a:gd name="T81" fmla="*/ 0 h 1286"/>
                <a:gd name="T82" fmla="*/ 844 w 928"/>
                <a:gd name="T83" fmla="*/ 30 h 1286"/>
                <a:gd name="T84" fmla="*/ 860 w 928"/>
                <a:gd name="T85" fmla="*/ 60 h 1286"/>
                <a:gd name="T86" fmla="*/ 874 w 928"/>
                <a:gd name="T87" fmla="*/ 90 h 1286"/>
                <a:gd name="T88" fmla="*/ 888 w 928"/>
                <a:gd name="T89" fmla="*/ 122 h 1286"/>
                <a:gd name="T90" fmla="*/ 900 w 928"/>
                <a:gd name="T91" fmla="*/ 152 h 1286"/>
                <a:gd name="T92" fmla="*/ 910 w 928"/>
                <a:gd name="T93" fmla="*/ 186 h 1286"/>
                <a:gd name="T94" fmla="*/ 920 w 928"/>
                <a:gd name="T95" fmla="*/ 218 h 1286"/>
                <a:gd name="T96" fmla="*/ 928 w 928"/>
                <a:gd name="T97" fmla="*/ 252 h 1286"/>
                <a:gd name="T98" fmla="*/ 918 w 928"/>
                <a:gd name="T99" fmla="*/ 248 h 12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8" h="1286">
                  <a:moveTo>
                    <a:pt x="2" y="1280"/>
                  </a:moveTo>
                  <a:lnTo>
                    <a:pt x="0" y="1272"/>
                  </a:lnTo>
                  <a:lnTo>
                    <a:pt x="50" y="1278"/>
                  </a:lnTo>
                  <a:lnTo>
                    <a:pt x="98" y="1278"/>
                  </a:lnTo>
                  <a:lnTo>
                    <a:pt x="158" y="1276"/>
                  </a:lnTo>
                  <a:lnTo>
                    <a:pt x="216" y="1270"/>
                  </a:lnTo>
                  <a:lnTo>
                    <a:pt x="272" y="1260"/>
                  </a:lnTo>
                  <a:lnTo>
                    <a:pt x="328" y="1248"/>
                  </a:lnTo>
                  <a:lnTo>
                    <a:pt x="382" y="1230"/>
                  </a:lnTo>
                  <a:lnTo>
                    <a:pt x="434" y="1210"/>
                  </a:lnTo>
                  <a:lnTo>
                    <a:pt x="484" y="1186"/>
                  </a:lnTo>
                  <a:lnTo>
                    <a:pt x="534" y="1158"/>
                  </a:lnTo>
                  <a:lnTo>
                    <a:pt x="542" y="1162"/>
                  </a:lnTo>
                  <a:lnTo>
                    <a:pt x="492" y="1190"/>
                  </a:lnTo>
                  <a:lnTo>
                    <a:pt x="442" y="1214"/>
                  </a:lnTo>
                  <a:lnTo>
                    <a:pt x="388" y="1236"/>
                  </a:lnTo>
                  <a:lnTo>
                    <a:pt x="332" y="1254"/>
                  </a:lnTo>
                  <a:lnTo>
                    <a:pt x="276" y="1268"/>
                  </a:lnTo>
                  <a:lnTo>
                    <a:pt x="218" y="1278"/>
                  </a:lnTo>
                  <a:lnTo>
                    <a:pt x="160" y="1284"/>
                  </a:lnTo>
                  <a:lnTo>
                    <a:pt x="98" y="1286"/>
                  </a:lnTo>
                  <a:lnTo>
                    <a:pt x="98" y="1282"/>
                  </a:lnTo>
                  <a:lnTo>
                    <a:pt x="98" y="1286"/>
                  </a:lnTo>
                  <a:lnTo>
                    <a:pt x="50" y="1286"/>
                  </a:lnTo>
                  <a:lnTo>
                    <a:pt x="2" y="1280"/>
                  </a:lnTo>
                  <a:close/>
                  <a:moveTo>
                    <a:pt x="918" y="248"/>
                  </a:moveTo>
                  <a:lnTo>
                    <a:pt x="918" y="248"/>
                  </a:lnTo>
                  <a:lnTo>
                    <a:pt x="910" y="216"/>
                  </a:lnTo>
                  <a:lnTo>
                    <a:pt x="902" y="184"/>
                  </a:lnTo>
                  <a:lnTo>
                    <a:pt x="890" y="152"/>
                  </a:lnTo>
                  <a:lnTo>
                    <a:pt x="878" y="122"/>
                  </a:lnTo>
                  <a:lnTo>
                    <a:pt x="866" y="92"/>
                  </a:lnTo>
                  <a:lnTo>
                    <a:pt x="852" y="62"/>
                  </a:lnTo>
                  <a:lnTo>
                    <a:pt x="836" y="34"/>
                  </a:lnTo>
                  <a:lnTo>
                    <a:pt x="820" y="4"/>
                  </a:lnTo>
                  <a:lnTo>
                    <a:pt x="828" y="0"/>
                  </a:lnTo>
                  <a:lnTo>
                    <a:pt x="844" y="30"/>
                  </a:lnTo>
                  <a:lnTo>
                    <a:pt x="860" y="60"/>
                  </a:lnTo>
                  <a:lnTo>
                    <a:pt x="874" y="90"/>
                  </a:lnTo>
                  <a:lnTo>
                    <a:pt x="888" y="122"/>
                  </a:lnTo>
                  <a:lnTo>
                    <a:pt x="900" y="152"/>
                  </a:lnTo>
                  <a:lnTo>
                    <a:pt x="910" y="186"/>
                  </a:lnTo>
                  <a:lnTo>
                    <a:pt x="920" y="218"/>
                  </a:lnTo>
                  <a:lnTo>
                    <a:pt x="928" y="252"/>
                  </a:lnTo>
                  <a:lnTo>
                    <a:pt x="918" y="248"/>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1" name="Freeform 135"/>
            <p:cNvSpPr>
              <a:spLocks/>
            </p:cNvSpPr>
            <p:nvPr/>
          </p:nvSpPr>
          <p:spPr bwMode="auto">
            <a:xfrm>
              <a:off x="3318" y="3268"/>
              <a:ext cx="542" cy="128"/>
            </a:xfrm>
            <a:custGeom>
              <a:avLst/>
              <a:gdLst>
                <a:gd name="T0" fmla="*/ 2 w 542"/>
                <a:gd name="T1" fmla="*/ 122 h 128"/>
                <a:gd name="T2" fmla="*/ 0 w 542"/>
                <a:gd name="T3" fmla="*/ 114 h 128"/>
                <a:gd name="T4" fmla="*/ 0 w 542"/>
                <a:gd name="T5" fmla="*/ 114 h 128"/>
                <a:gd name="T6" fmla="*/ 50 w 542"/>
                <a:gd name="T7" fmla="*/ 120 h 128"/>
                <a:gd name="T8" fmla="*/ 98 w 542"/>
                <a:gd name="T9" fmla="*/ 120 h 128"/>
                <a:gd name="T10" fmla="*/ 98 w 542"/>
                <a:gd name="T11" fmla="*/ 120 h 128"/>
                <a:gd name="T12" fmla="*/ 158 w 542"/>
                <a:gd name="T13" fmla="*/ 118 h 128"/>
                <a:gd name="T14" fmla="*/ 216 w 542"/>
                <a:gd name="T15" fmla="*/ 112 h 128"/>
                <a:gd name="T16" fmla="*/ 272 w 542"/>
                <a:gd name="T17" fmla="*/ 102 h 128"/>
                <a:gd name="T18" fmla="*/ 328 w 542"/>
                <a:gd name="T19" fmla="*/ 90 h 128"/>
                <a:gd name="T20" fmla="*/ 382 w 542"/>
                <a:gd name="T21" fmla="*/ 72 h 128"/>
                <a:gd name="T22" fmla="*/ 434 w 542"/>
                <a:gd name="T23" fmla="*/ 52 h 128"/>
                <a:gd name="T24" fmla="*/ 484 w 542"/>
                <a:gd name="T25" fmla="*/ 28 h 128"/>
                <a:gd name="T26" fmla="*/ 534 w 542"/>
                <a:gd name="T27" fmla="*/ 0 h 128"/>
                <a:gd name="T28" fmla="*/ 542 w 542"/>
                <a:gd name="T29" fmla="*/ 4 h 128"/>
                <a:gd name="T30" fmla="*/ 542 w 542"/>
                <a:gd name="T31" fmla="*/ 4 h 128"/>
                <a:gd name="T32" fmla="*/ 492 w 542"/>
                <a:gd name="T33" fmla="*/ 32 h 128"/>
                <a:gd name="T34" fmla="*/ 442 w 542"/>
                <a:gd name="T35" fmla="*/ 56 h 128"/>
                <a:gd name="T36" fmla="*/ 388 w 542"/>
                <a:gd name="T37" fmla="*/ 78 h 128"/>
                <a:gd name="T38" fmla="*/ 332 w 542"/>
                <a:gd name="T39" fmla="*/ 96 h 128"/>
                <a:gd name="T40" fmla="*/ 276 w 542"/>
                <a:gd name="T41" fmla="*/ 110 h 128"/>
                <a:gd name="T42" fmla="*/ 218 w 542"/>
                <a:gd name="T43" fmla="*/ 120 h 128"/>
                <a:gd name="T44" fmla="*/ 160 w 542"/>
                <a:gd name="T45" fmla="*/ 126 h 128"/>
                <a:gd name="T46" fmla="*/ 98 w 542"/>
                <a:gd name="T47" fmla="*/ 128 h 128"/>
                <a:gd name="T48" fmla="*/ 98 w 542"/>
                <a:gd name="T49" fmla="*/ 124 h 128"/>
                <a:gd name="T50" fmla="*/ 98 w 542"/>
                <a:gd name="T51" fmla="*/ 128 h 128"/>
                <a:gd name="T52" fmla="*/ 98 w 542"/>
                <a:gd name="T53" fmla="*/ 128 h 128"/>
                <a:gd name="T54" fmla="*/ 50 w 542"/>
                <a:gd name="T55" fmla="*/ 128 h 128"/>
                <a:gd name="T56" fmla="*/ 2 w 542"/>
                <a:gd name="T57" fmla="*/ 122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2" h="128">
                  <a:moveTo>
                    <a:pt x="2" y="122"/>
                  </a:moveTo>
                  <a:lnTo>
                    <a:pt x="0" y="114"/>
                  </a:lnTo>
                  <a:lnTo>
                    <a:pt x="50" y="120"/>
                  </a:lnTo>
                  <a:lnTo>
                    <a:pt x="98" y="120"/>
                  </a:lnTo>
                  <a:lnTo>
                    <a:pt x="158" y="118"/>
                  </a:lnTo>
                  <a:lnTo>
                    <a:pt x="216" y="112"/>
                  </a:lnTo>
                  <a:lnTo>
                    <a:pt x="272" y="102"/>
                  </a:lnTo>
                  <a:lnTo>
                    <a:pt x="328" y="90"/>
                  </a:lnTo>
                  <a:lnTo>
                    <a:pt x="382" y="72"/>
                  </a:lnTo>
                  <a:lnTo>
                    <a:pt x="434" y="52"/>
                  </a:lnTo>
                  <a:lnTo>
                    <a:pt x="484" y="28"/>
                  </a:lnTo>
                  <a:lnTo>
                    <a:pt x="534" y="0"/>
                  </a:lnTo>
                  <a:lnTo>
                    <a:pt x="542" y="4"/>
                  </a:lnTo>
                  <a:lnTo>
                    <a:pt x="492" y="32"/>
                  </a:lnTo>
                  <a:lnTo>
                    <a:pt x="442" y="56"/>
                  </a:lnTo>
                  <a:lnTo>
                    <a:pt x="388" y="78"/>
                  </a:lnTo>
                  <a:lnTo>
                    <a:pt x="332" y="96"/>
                  </a:lnTo>
                  <a:lnTo>
                    <a:pt x="276" y="110"/>
                  </a:lnTo>
                  <a:lnTo>
                    <a:pt x="218" y="120"/>
                  </a:lnTo>
                  <a:lnTo>
                    <a:pt x="160" y="126"/>
                  </a:lnTo>
                  <a:lnTo>
                    <a:pt x="98" y="128"/>
                  </a:lnTo>
                  <a:lnTo>
                    <a:pt x="98" y="124"/>
                  </a:lnTo>
                  <a:lnTo>
                    <a:pt x="98" y="128"/>
                  </a:lnTo>
                  <a:lnTo>
                    <a:pt x="50" y="128"/>
                  </a:lnTo>
                  <a:lnTo>
                    <a:pt x="2"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2" name="Freeform 136"/>
            <p:cNvSpPr>
              <a:spLocks/>
            </p:cNvSpPr>
            <p:nvPr/>
          </p:nvSpPr>
          <p:spPr bwMode="auto">
            <a:xfrm>
              <a:off x="4138" y="2110"/>
              <a:ext cx="108" cy="252"/>
            </a:xfrm>
            <a:custGeom>
              <a:avLst/>
              <a:gdLst>
                <a:gd name="T0" fmla="*/ 98 w 108"/>
                <a:gd name="T1" fmla="*/ 248 h 252"/>
                <a:gd name="T2" fmla="*/ 98 w 108"/>
                <a:gd name="T3" fmla="*/ 248 h 252"/>
                <a:gd name="T4" fmla="*/ 90 w 108"/>
                <a:gd name="T5" fmla="*/ 216 h 252"/>
                <a:gd name="T6" fmla="*/ 82 w 108"/>
                <a:gd name="T7" fmla="*/ 184 h 252"/>
                <a:gd name="T8" fmla="*/ 70 w 108"/>
                <a:gd name="T9" fmla="*/ 152 h 252"/>
                <a:gd name="T10" fmla="*/ 58 w 108"/>
                <a:gd name="T11" fmla="*/ 122 h 252"/>
                <a:gd name="T12" fmla="*/ 46 w 108"/>
                <a:gd name="T13" fmla="*/ 92 h 252"/>
                <a:gd name="T14" fmla="*/ 32 w 108"/>
                <a:gd name="T15" fmla="*/ 62 h 252"/>
                <a:gd name="T16" fmla="*/ 16 w 108"/>
                <a:gd name="T17" fmla="*/ 34 h 252"/>
                <a:gd name="T18" fmla="*/ 0 w 108"/>
                <a:gd name="T19" fmla="*/ 4 h 252"/>
                <a:gd name="T20" fmla="*/ 8 w 108"/>
                <a:gd name="T21" fmla="*/ 0 h 252"/>
                <a:gd name="T22" fmla="*/ 8 w 108"/>
                <a:gd name="T23" fmla="*/ 0 h 252"/>
                <a:gd name="T24" fmla="*/ 24 w 108"/>
                <a:gd name="T25" fmla="*/ 30 h 252"/>
                <a:gd name="T26" fmla="*/ 40 w 108"/>
                <a:gd name="T27" fmla="*/ 60 h 252"/>
                <a:gd name="T28" fmla="*/ 54 w 108"/>
                <a:gd name="T29" fmla="*/ 90 h 252"/>
                <a:gd name="T30" fmla="*/ 68 w 108"/>
                <a:gd name="T31" fmla="*/ 122 h 252"/>
                <a:gd name="T32" fmla="*/ 80 w 108"/>
                <a:gd name="T33" fmla="*/ 152 h 252"/>
                <a:gd name="T34" fmla="*/ 90 w 108"/>
                <a:gd name="T35" fmla="*/ 186 h 252"/>
                <a:gd name="T36" fmla="*/ 100 w 108"/>
                <a:gd name="T37" fmla="*/ 218 h 252"/>
                <a:gd name="T38" fmla="*/ 108 w 108"/>
                <a:gd name="T39" fmla="*/ 252 h 252"/>
                <a:gd name="T40" fmla="*/ 98 w 108"/>
                <a:gd name="T41" fmla="*/ 248 h 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8" h="252">
                  <a:moveTo>
                    <a:pt x="98" y="248"/>
                  </a:moveTo>
                  <a:lnTo>
                    <a:pt x="98" y="248"/>
                  </a:lnTo>
                  <a:lnTo>
                    <a:pt x="90" y="216"/>
                  </a:lnTo>
                  <a:lnTo>
                    <a:pt x="82" y="184"/>
                  </a:lnTo>
                  <a:lnTo>
                    <a:pt x="70" y="152"/>
                  </a:lnTo>
                  <a:lnTo>
                    <a:pt x="58" y="122"/>
                  </a:lnTo>
                  <a:lnTo>
                    <a:pt x="46" y="92"/>
                  </a:lnTo>
                  <a:lnTo>
                    <a:pt x="32" y="62"/>
                  </a:lnTo>
                  <a:lnTo>
                    <a:pt x="16" y="34"/>
                  </a:lnTo>
                  <a:lnTo>
                    <a:pt x="0" y="4"/>
                  </a:lnTo>
                  <a:lnTo>
                    <a:pt x="8" y="0"/>
                  </a:lnTo>
                  <a:lnTo>
                    <a:pt x="24" y="30"/>
                  </a:lnTo>
                  <a:lnTo>
                    <a:pt x="40" y="60"/>
                  </a:lnTo>
                  <a:lnTo>
                    <a:pt x="54" y="90"/>
                  </a:lnTo>
                  <a:lnTo>
                    <a:pt x="68" y="122"/>
                  </a:lnTo>
                  <a:lnTo>
                    <a:pt x="80" y="152"/>
                  </a:lnTo>
                  <a:lnTo>
                    <a:pt x="90" y="186"/>
                  </a:lnTo>
                  <a:lnTo>
                    <a:pt x="100" y="218"/>
                  </a:lnTo>
                  <a:lnTo>
                    <a:pt x="108" y="252"/>
                  </a:lnTo>
                  <a:lnTo>
                    <a:pt x="98" y="2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3" name="Freeform 137"/>
            <p:cNvSpPr>
              <a:spLocks/>
            </p:cNvSpPr>
            <p:nvPr/>
          </p:nvSpPr>
          <p:spPr bwMode="auto">
            <a:xfrm>
              <a:off x="2916" y="3228"/>
              <a:ext cx="404" cy="162"/>
            </a:xfrm>
            <a:custGeom>
              <a:avLst/>
              <a:gdLst>
                <a:gd name="T0" fmla="*/ 0 w 404"/>
                <a:gd name="T1" fmla="*/ 4 h 162"/>
                <a:gd name="T2" fmla="*/ 0 w 404"/>
                <a:gd name="T3" fmla="*/ 4 h 162"/>
                <a:gd name="T4" fmla="*/ 6 w 404"/>
                <a:gd name="T5" fmla="*/ 0 h 162"/>
                <a:gd name="T6" fmla="*/ 6 w 404"/>
                <a:gd name="T7" fmla="*/ 0 h 162"/>
                <a:gd name="T8" fmla="*/ 50 w 404"/>
                <a:gd name="T9" fmla="*/ 30 h 162"/>
                <a:gd name="T10" fmla="*/ 96 w 404"/>
                <a:gd name="T11" fmla="*/ 56 h 162"/>
                <a:gd name="T12" fmla="*/ 142 w 404"/>
                <a:gd name="T13" fmla="*/ 80 h 162"/>
                <a:gd name="T14" fmla="*/ 192 w 404"/>
                <a:gd name="T15" fmla="*/ 102 h 162"/>
                <a:gd name="T16" fmla="*/ 242 w 404"/>
                <a:gd name="T17" fmla="*/ 120 h 162"/>
                <a:gd name="T18" fmla="*/ 294 w 404"/>
                <a:gd name="T19" fmla="*/ 136 h 162"/>
                <a:gd name="T20" fmla="*/ 348 w 404"/>
                <a:gd name="T21" fmla="*/ 146 h 162"/>
                <a:gd name="T22" fmla="*/ 402 w 404"/>
                <a:gd name="T23" fmla="*/ 154 h 162"/>
                <a:gd name="T24" fmla="*/ 404 w 404"/>
                <a:gd name="T25" fmla="*/ 162 h 162"/>
                <a:gd name="T26" fmla="*/ 404 w 404"/>
                <a:gd name="T27" fmla="*/ 162 h 162"/>
                <a:gd name="T28" fmla="*/ 348 w 404"/>
                <a:gd name="T29" fmla="*/ 154 h 162"/>
                <a:gd name="T30" fmla="*/ 294 w 404"/>
                <a:gd name="T31" fmla="*/ 142 h 162"/>
                <a:gd name="T32" fmla="*/ 240 w 404"/>
                <a:gd name="T33" fmla="*/ 128 h 162"/>
                <a:gd name="T34" fmla="*/ 188 w 404"/>
                <a:gd name="T35" fmla="*/ 110 h 162"/>
                <a:gd name="T36" fmla="*/ 138 w 404"/>
                <a:gd name="T37" fmla="*/ 88 h 162"/>
                <a:gd name="T38" fmla="*/ 90 w 404"/>
                <a:gd name="T39" fmla="*/ 62 h 162"/>
                <a:gd name="T40" fmla="*/ 44 w 404"/>
                <a:gd name="T41" fmla="*/ 36 h 162"/>
                <a:gd name="T42" fmla="*/ 0 w 404"/>
                <a:gd name="T43" fmla="*/ 4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4" h="162">
                  <a:moveTo>
                    <a:pt x="0" y="4"/>
                  </a:moveTo>
                  <a:lnTo>
                    <a:pt x="0" y="4"/>
                  </a:lnTo>
                  <a:lnTo>
                    <a:pt x="6" y="0"/>
                  </a:lnTo>
                  <a:lnTo>
                    <a:pt x="50" y="30"/>
                  </a:lnTo>
                  <a:lnTo>
                    <a:pt x="96" y="56"/>
                  </a:lnTo>
                  <a:lnTo>
                    <a:pt x="142" y="80"/>
                  </a:lnTo>
                  <a:lnTo>
                    <a:pt x="192" y="102"/>
                  </a:lnTo>
                  <a:lnTo>
                    <a:pt x="242" y="120"/>
                  </a:lnTo>
                  <a:lnTo>
                    <a:pt x="294" y="136"/>
                  </a:lnTo>
                  <a:lnTo>
                    <a:pt x="348" y="146"/>
                  </a:lnTo>
                  <a:lnTo>
                    <a:pt x="402" y="154"/>
                  </a:lnTo>
                  <a:lnTo>
                    <a:pt x="404" y="162"/>
                  </a:lnTo>
                  <a:lnTo>
                    <a:pt x="348" y="154"/>
                  </a:lnTo>
                  <a:lnTo>
                    <a:pt x="294" y="142"/>
                  </a:lnTo>
                  <a:lnTo>
                    <a:pt x="240" y="128"/>
                  </a:lnTo>
                  <a:lnTo>
                    <a:pt x="188" y="110"/>
                  </a:lnTo>
                  <a:lnTo>
                    <a:pt x="138" y="88"/>
                  </a:lnTo>
                  <a:lnTo>
                    <a:pt x="90" y="62"/>
                  </a:lnTo>
                  <a:lnTo>
                    <a:pt x="44" y="36"/>
                  </a:lnTo>
                  <a:lnTo>
                    <a:pt x="0" y="4"/>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4" name="Freeform 138"/>
            <p:cNvSpPr>
              <a:spLocks/>
            </p:cNvSpPr>
            <p:nvPr/>
          </p:nvSpPr>
          <p:spPr bwMode="auto">
            <a:xfrm>
              <a:off x="2916" y="3228"/>
              <a:ext cx="404" cy="162"/>
            </a:xfrm>
            <a:custGeom>
              <a:avLst/>
              <a:gdLst>
                <a:gd name="T0" fmla="*/ 0 w 404"/>
                <a:gd name="T1" fmla="*/ 4 h 162"/>
                <a:gd name="T2" fmla="*/ 0 w 404"/>
                <a:gd name="T3" fmla="*/ 4 h 162"/>
                <a:gd name="T4" fmla="*/ 6 w 404"/>
                <a:gd name="T5" fmla="*/ 0 h 162"/>
                <a:gd name="T6" fmla="*/ 6 w 404"/>
                <a:gd name="T7" fmla="*/ 0 h 162"/>
                <a:gd name="T8" fmla="*/ 50 w 404"/>
                <a:gd name="T9" fmla="*/ 30 h 162"/>
                <a:gd name="T10" fmla="*/ 96 w 404"/>
                <a:gd name="T11" fmla="*/ 56 h 162"/>
                <a:gd name="T12" fmla="*/ 142 w 404"/>
                <a:gd name="T13" fmla="*/ 80 h 162"/>
                <a:gd name="T14" fmla="*/ 192 w 404"/>
                <a:gd name="T15" fmla="*/ 102 h 162"/>
                <a:gd name="T16" fmla="*/ 242 w 404"/>
                <a:gd name="T17" fmla="*/ 120 h 162"/>
                <a:gd name="T18" fmla="*/ 294 w 404"/>
                <a:gd name="T19" fmla="*/ 136 h 162"/>
                <a:gd name="T20" fmla="*/ 348 w 404"/>
                <a:gd name="T21" fmla="*/ 146 h 162"/>
                <a:gd name="T22" fmla="*/ 402 w 404"/>
                <a:gd name="T23" fmla="*/ 154 h 162"/>
                <a:gd name="T24" fmla="*/ 404 w 404"/>
                <a:gd name="T25" fmla="*/ 162 h 162"/>
                <a:gd name="T26" fmla="*/ 404 w 404"/>
                <a:gd name="T27" fmla="*/ 162 h 162"/>
                <a:gd name="T28" fmla="*/ 348 w 404"/>
                <a:gd name="T29" fmla="*/ 154 h 162"/>
                <a:gd name="T30" fmla="*/ 294 w 404"/>
                <a:gd name="T31" fmla="*/ 142 h 162"/>
                <a:gd name="T32" fmla="*/ 240 w 404"/>
                <a:gd name="T33" fmla="*/ 128 h 162"/>
                <a:gd name="T34" fmla="*/ 188 w 404"/>
                <a:gd name="T35" fmla="*/ 110 h 162"/>
                <a:gd name="T36" fmla="*/ 138 w 404"/>
                <a:gd name="T37" fmla="*/ 88 h 162"/>
                <a:gd name="T38" fmla="*/ 90 w 404"/>
                <a:gd name="T39" fmla="*/ 62 h 162"/>
                <a:gd name="T40" fmla="*/ 44 w 404"/>
                <a:gd name="T41" fmla="*/ 36 h 162"/>
                <a:gd name="T42" fmla="*/ 0 w 404"/>
                <a:gd name="T43" fmla="*/ 4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4" h="162">
                  <a:moveTo>
                    <a:pt x="0" y="4"/>
                  </a:moveTo>
                  <a:lnTo>
                    <a:pt x="0" y="4"/>
                  </a:lnTo>
                  <a:lnTo>
                    <a:pt x="6" y="0"/>
                  </a:lnTo>
                  <a:lnTo>
                    <a:pt x="50" y="30"/>
                  </a:lnTo>
                  <a:lnTo>
                    <a:pt x="96" y="56"/>
                  </a:lnTo>
                  <a:lnTo>
                    <a:pt x="142" y="80"/>
                  </a:lnTo>
                  <a:lnTo>
                    <a:pt x="192" y="102"/>
                  </a:lnTo>
                  <a:lnTo>
                    <a:pt x="242" y="120"/>
                  </a:lnTo>
                  <a:lnTo>
                    <a:pt x="294" y="136"/>
                  </a:lnTo>
                  <a:lnTo>
                    <a:pt x="348" y="146"/>
                  </a:lnTo>
                  <a:lnTo>
                    <a:pt x="402" y="154"/>
                  </a:lnTo>
                  <a:lnTo>
                    <a:pt x="404" y="162"/>
                  </a:lnTo>
                  <a:lnTo>
                    <a:pt x="348" y="154"/>
                  </a:lnTo>
                  <a:lnTo>
                    <a:pt x="294" y="142"/>
                  </a:lnTo>
                  <a:lnTo>
                    <a:pt x="240" y="128"/>
                  </a:lnTo>
                  <a:lnTo>
                    <a:pt x="188" y="110"/>
                  </a:lnTo>
                  <a:lnTo>
                    <a:pt x="138" y="88"/>
                  </a:lnTo>
                  <a:lnTo>
                    <a:pt x="90" y="62"/>
                  </a:lnTo>
                  <a:lnTo>
                    <a:pt x="44" y="36"/>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5" name="Freeform 139"/>
            <p:cNvSpPr>
              <a:spLocks/>
            </p:cNvSpPr>
            <p:nvPr/>
          </p:nvSpPr>
          <p:spPr bwMode="auto">
            <a:xfrm>
              <a:off x="3852" y="2358"/>
              <a:ext cx="414" cy="914"/>
            </a:xfrm>
            <a:custGeom>
              <a:avLst/>
              <a:gdLst>
                <a:gd name="T0" fmla="*/ 0 w 414"/>
                <a:gd name="T1" fmla="*/ 910 h 914"/>
                <a:gd name="T2" fmla="*/ 0 w 414"/>
                <a:gd name="T3" fmla="*/ 910 h 914"/>
                <a:gd name="T4" fmla="*/ 42 w 414"/>
                <a:gd name="T5" fmla="*/ 882 h 914"/>
                <a:gd name="T6" fmla="*/ 84 w 414"/>
                <a:gd name="T7" fmla="*/ 852 h 914"/>
                <a:gd name="T8" fmla="*/ 122 w 414"/>
                <a:gd name="T9" fmla="*/ 820 h 914"/>
                <a:gd name="T10" fmla="*/ 160 w 414"/>
                <a:gd name="T11" fmla="*/ 784 h 914"/>
                <a:gd name="T12" fmla="*/ 160 w 414"/>
                <a:gd name="T13" fmla="*/ 784 h 914"/>
                <a:gd name="T14" fmla="*/ 188 w 414"/>
                <a:gd name="T15" fmla="*/ 754 h 914"/>
                <a:gd name="T16" fmla="*/ 214 w 414"/>
                <a:gd name="T17" fmla="*/ 724 h 914"/>
                <a:gd name="T18" fmla="*/ 240 w 414"/>
                <a:gd name="T19" fmla="*/ 692 h 914"/>
                <a:gd name="T20" fmla="*/ 262 w 414"/>
                <a:gd name="T21" fmla="*/ 660 h 914"/>
                <a:gd name="T22" fmla="*/ 284 w 414"/>
                <a:gd name="T23" fmla="*/ 626 h 914"/>
                <a:gd name="T24" fmla="*/ 304 w 414"/>
                <a:gd name="T25" fmla="*/ 590 h 914"/>
                <a:gd name="T26" fmla="*/ 324 w 414"/>
                <a:gd name="T27" fmla="*/ 554 h 914"/>
                <a:gd name="T28" fmla="*/ 340 w 414"/>
                <a:gd name="T29" fmla="*/ 516 h 914"/>
                <a:gd name="T30" fmla="*/ 356 w 414"/>
                <a:gd name="T31" fmla="*/ 478 h 914"/>
                <a:gd name="T32" fmla="*/ 368 w 414"/>
                <a:gd name="T33" fmla="*/ 440 h 914"/>
                <a:gd name="T34" fmla="*/ 380 w 414"/>
                <a:gd name="T35" fmla="*/ 400 h 914"/>
                <a:gd name="T36" fmla="*/ 388 w 414"/>
                <a:gd name="T37" fmla="*/ 358 h 914"/>
                <a:gd name="T38" fmla="*/ 396 w 414"/>
                <a:gd name="T39" fmla="*/ 318 h 914"/>
                <a:gd name="T40" fmla="*/ 402 w 414"/>
                <a:gd name="T41" fmla="*/ 276 h 914"/>
                <a:gd name="T42" fmla="*/ 404 w 414"/>
                <a:gd name="T43" fmla="*/ 232 h 914"/>
                <a:gd name="T44" fmla="*/ 406 w 414"/>
                <a:gd name="T45" fmla="*/ 190 h 914"/>
                <a:gd name="T46" fmla="*/ 406 w 414"/>
                <a:gd name="T47" fmla="*/ 190 h 914"/>
                <a:gd name="T48" fmla="*/ 404 w 414"/>
                <a:gd name="T49" fmla="*/ 140 h 914"/>
                <a:gd name="T50" fmla="*/ 400 w 414"/>
                <a:gd name="T51" fmla="*/ 94 h 914"/>
                <a:gd name="T52" fmla="*/ 394 w 414"/>
                <a:gd name="T53" fmla="*/ 46 h 914"/>
                <a:gd name="T54" fmla="*/ 384 w 414"/>
                <a:gd name="T55" fmla="*/ 0 h 914"/>
                <a:gd name="T56" fmla="*/ 394 w 414"/>
                <a:gd name="T57" fmla="*/ 4 h 914"/>
                <a:gd name="T58" fmla="*/ 394 w 414"/>
                <a:gd name="T59" fmla="*/ 4 h 914"/>
                <a:gd name="T60" fmla="*/ 402 w 414"/>
                <a:gd name="T61" fmla="*/ 50 h 914"/>
                <a:gd name="T62" fmla="*/ 408 w 414"/>
                <a:gd name="T63" fmla="*/ 96 h 914"/>
                <a:gd name="T64" fmla="*/ 412 w 414"/>
                <a:gd name="T65" fmla="*/ 142 h 914"/>
                <a:gd name="T66" fmla="*/ 414 w 414"/>
                <a:gd name="T67" fmla="*/ 190 h 914"/>
                <a:gd name="T68" fmla="*/ 414 w 414"/>
                <a:gd name="T69" fmla="*/ 190 h 914"/>
                <a:gd name="T70" fmla="*/ 412 w 414"/>
                <a:gd name="T71" fmla="*/ 246 h 914"/>
                <a:gd name="T72" fmla="*/ 406 w 414"/>
                <a:gd name="T73" fmla="*/ 302 h 914"/>
                <a:gd name="T74" fmla="*/ 398 w 414"/>
                <a:gd name="T75" fmla="*/ 358 h 914"/>
                <a:gd name="T76" fmla="*/ 384 w 414"/>
                <a:gd name="T77" fmla="*/ 410 h 914"/>
                <a:gd name="T78" fmla="*/ 368 w 414"/>
                <a:gd name="T79" fmla="*/ 464 h 914"/>
                <a:gd name="T80" fmla="*/ 350 w 414"/>
                <a:gd name="T81" fmla="*/ 514 h 914"/>
                <a:gd name="T82" fmla="*/ 328 w 414"/>
                <a:gd name="T83" fmla="*/ 564 h 914"/>
                <a:gd name="T84" fmla="*/ 302 w 414"/>
                <a:gd name="T85" fmla="*/ 610 h 914"/>
                <a:gd name="T86" fmla="*/ 274 w 414"/>
                <a:gd name="T87" fmla="*/ 656 h 914"/>
                <a:gd name="T88" fmla="*/ 244 w 414"/>
                <a:gd name="T89" fmla="*/ 700 h 914"/>
                <a:gd name="T90" fmla="*/ 210 w 414"/>
                <a:gd name="T91" fmla="*/ 742 h 914"/>
                <a:gd name="T92" fmla="*/ 174 w 414"/>
                <a:gd name="T93" fmla="*/ 780 h 914"/>
                <a:gd name="T94" fmla="*/ 136 w 414"/>
                <a:gd name="T95" fmla="*/ 818 h 914"/>
                <a:gd name="T96" fmla="*/ 96 w 414"/>
                <a:gd name="T97" fmla="*/ 852 h 914"/>
                <a:gd name="T98" fmla="*/ 52 w 414"/>
                <a:gd name="T99" fmla="*/ 884 h 914"/>
                <a:gd name="T100" fmla="*/ 8 w 414"/>
                <a:gd name="T101" fmla="*/ 914 h 914"/>
                <a:gd name="T102" fmla="*/ 0 w 414"/>
                <a:gd name="T103" fmla="*/ 910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4" h="914">
                  <a:moveTo>
                    <a:pt x="0" y="910"/>
                  </a:moveTo>
                  <a:lnTo>
                    <a:pt x="0" y="910"/>
                  </a:lnTo>
                  <a:lnTo>
                    <a:pt x="42" y="882"/>
                  </a:lnTo>
                  <a:lnTo>
                    <a:pt x="84" y="852"/>
                  </a:lnTo>
                  <a:lnTo>
                    <a:pt x="122" y="820"/>
                  </a:lnTo>
                  <a:lnTo>
                    <a:pt x="160" y="784"/>
                  </a:lnTo>
                  <a:lnTo>
                    <a:pt x="188" y="754"/>
                  </a:lnTo>
                  <a:lnTo>
                    <a:pt x="214" y="724"/>
                  </a:lnTo>
                  <a:lnTo>
                    <a:pt x="240" y="692"/>
                  </a:lnTo>
                  <a:lnTo>
                    <a:pt x="262" y="660"/>
                  </a:lnTo>
                  <a:lnTo>
                    <a:pt x="284" y="626"/>
                  </a:lnTo>
                  <a:lnTo>
                    <a:pt x="304" y="590"/>
                  </a:lnTo>
                  <a:lnTo>
                    <a:pt x="324" y="554"/>
                  </a:lnTo>
                  <a:lnTo>
                    <a:pt x="340" y="516"/>
                  </a:lnTo>
                  <a:lnTo>
                    <a:pt x="356" y="478"/>
                  </a:lnTo>
                  <a:lnTo>
                    <a:pt x="368" y="440"/>
                  </a:lnTo>
                  <a:lnTo>
                    <a:pt x="380" y="400"/>
                  </a:lnTo>
                  <a:lnTo>
                    <a:pt x="388" y="358"/>
                  </a:lnTo>
                  <a:lnTo>
                    <a:pt x="396" y="318"/>
                  </a:lnTo>
                  <a:lnTo>
                    <a:pt x="402" y="276"/>
                  </a:lnTo>
                  <a:lnTo>
                    <a:pt x="404" y="232"/>
                  </a:lnTo>
                  <a:lnTo>
                    <a:pt x="406" y="190"/>
                  </a:lnTo>
                  <a:lnTo>
                    <a:pt x="404" y="140"/>
                  </a:lnTo>
                  <a:lnTo>
                    <a:pt x="400" y="94"/>
                  </a:lnTo>
                  <a:lnTo>
                    <a:pt x="394" y="46"/>
                  </a:lnTo>
                  <a:lnTo>
                    <a:pt x="384" y="0"/>
                  </a:lnTo>
                  <a:lnTo>
                    <a:pt x="394" y="4"/>
                  </a:lnTo>
                  <a:lnTo>
                    <a:pt x="402" y="50"/>
                  </a:lnTo>
                  <a:lnTo>
                    <a:pt x="408" y="96"/>
                  </a:lnTo>
                  <a:lnTo>
                    <a:pt x="412" y="142"/>
                  </a:lnTo>
                  <a:lnTo>
                    <a:pt x="414" y="190"/>
                  </a:lnTo>
                  <a:lnTo>
                    <a:pt x="412" y="246"/>
                  </a:lnTo>
                  <a:lnTo>
                    <a:pt x="406" y="302"/>
                  </a:lnTo>
                  <a:lnTo>
                    <a:pt x="398" y="358"/>
                  </a:lnTo>
                  <a:lnTo>
                    <a:pt x="384" y="410"/>
                  </a:lnTo>
                  <a:lnTo>
                    <a:pt x="368" y="464"/>
                  </a:lnTo>
                  <a:lnTo>
                    <a:pt x="350" y="514"/>
                  </a:lnTo>
                  <a:lnTo>
                    <a:pt x="328" y="564"/>
                  </a:lnTo>
                  <a:lnTo>
                    <a:pt x="302" y="610"/>
                  </a:lnTo>
                  <a:lnTo>
                    <a:pt x="274" y="656"/>
                  </a:lnTo>
                  <a:lnTo>
                    <a:pt x="244" y="700"/>
                  </a:lnTo>
                  <a:lnTo>
                    <a:pt x="210" y="742"/>
                  </a:lnTo>
                  <a:lnTo>
                    <a:pt x="174" y="780"/>
                  </a:lnTo>
                  <a:lnTo>
                    <a:pt x="136" y="818"/>
                  </a:lnTo>
                  <a:lnTo>
                    <a:pt x="96" y="852"/>
                  </a:lnTo>
                  <a:lnTo>
                    <a:pt x="52" y="884"/>
                  </a:lnTo>
                  <a:lnTo>
                    <a:pt x="8" y="914"/>
                  </a:lnTo>
                  <a:lnTo>
                    <a:pt x="0" y="91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6" name="Freeform 140"/>
            <p:cNvSpPr>
              <a:spLocks/>
            </p:cNvSpPr>
            <p:nvPr/>
          </p:nvSpPr>
          <p:spPr bwMode="auto">
            <a:xfrm>
              <a:off x="3852" y="2358"/>
              <a:ext cx="414" cy="914"/>
            </a:xfrm>
            <a:custGeom>
              <a:avLst/>
              <a:gdLst>
                <a:gd name="T0" fmla="*/ 0 w 414"/>
                <a:gd name="T1" fmla="*/ 910 h 914"/>
                <a:gd name="T2" fmla="*/ 0 w 414"/>
                <a:gd name="T3" fmla="*/ 910 h 914"/>
                <a:gd name="T4" fmla="*/ 42 w 414"/>
                <a:gd name="T5" fmla="*/ 882 h 914"/>
                <a:gd name="T6" fmla="*/ 84 w 414"/>
                <a:gd name="T7" fmla="*/ 852 h 914"/>
                <a:gd name="T8" fmla="*/ 122 w 414"/>
                <a:gd name="T9" fmla="*/ 820 h 914"/>
                <a:gd name="T10" fmla="*/ 160 w 414"/>
                <a:gd name="T11" fmla="*/ 784 h 914"/>
                <a:gd name="T12" fmla="*/ 160 w 414"/>
                <a:gd name="T13" fmla="*/ 784 h 914"/>
                <a:gd name="T14" fmla="*/ 188 w 414"/>
                <a:gd name="T15" fmla="*/ 754 h 914"/>
                <a:gd name="T16" fmla="*/ 214 w 414"/>
                <a:gd name="T17" fmla="*/ 724 h 914"/>
                <a:gd name="T18" fmla="*/ 240 w 414"/>
                <a:gd name="T19" fmla="*/ 692 h 914"/>
                <a:gd name="T20" fmla="*/ 262 w 414"/>
                <a:gd name="T21" fmla="*/ 660 h 914"/>
                <a:gd name="T22" fmla="*/ 284 w 414"/>
                <a:gd name="T23" fmla="*/ 626 h 914"/>
                <a:gd name="T24" fmla="*/ 304 w 414"/>
                <a:gd name="T25" fmla="*/ 590 h 914"/>
                <a:gd name="T26" fmla="*/ 324 w 414"/>
                <a:gd name="T27" fmla="*/ 554 h 914"/>
                <a:gd name="T28" fmla="*/ 340 w 414"/>
                <a:gd name="T29" fmla="*/ 516 h 914"/>
                <a:gd name="T30" fmla="*/ 356 w 414"/>
                <a:gd name="T31" fmla="*/ 478 h 914"/>
                <a:gd name="T32" fmla="*/ 368 w 414"/>
                <a:gd name="T33" fmla="*/ 440 h 914"/>
                <a:gd name="T34" fmla="*/ 380 w 414"/>
                <a:gd name="T35" fmla="*/ 400 h 914"/>
                <a:gd name="T36" fmla="*/ 388 w 414"/>
                <a:gd name="T37" fmla="*/ 358 h 914"/>
                <a:gd name="T38" fmla="*/ 396 w 414"/>
                <a:gd name="T39" fmla="*/ 318 h 914"/>
                <a:gd name="T40" fmla="*/ 402 w 414"/>
                <a:gd name="T41" fmla="*/ 276 h 914"/>
                <a:gd name="T42" fmla="*/ 404 w 414"/>
                <a:gd name="T43" fmla="*/ 232 h 914"/>
                <a:gd name="T44" fmla="*/ 406 w 414"/>
                <a:gd name="T45" fmla="*/ 190 h 914"/>
                <a:gd name="T46" fmla="*/ 406 w 414"/>
                <a:gd name="T47" fmla="*/ 190 h 914"/>
                <a:gd name="T48" fmla="*/ 404 w 414"/>
                <a:gd name="T49" fmla="*/ 140 h 914"/>
                <a:gd name="T50" fmla="*/ 400 w 414"/>
                <a:gd name="T51" fmla="*/ 94 h 914"/>
                <a:gd name="T52" fmla="*/ 394 w 414"/>
                <a:gd name="T53" fmla="*/ 46 h 914"/>
                <a:gd name="T54" fmla="*/ 384 w 414"/>
                <a:gd name="T55" fmla="*/ 0 h 914"/>
                <a:gd name="T56" fmla="*/ 394 w 414"/>
                <a:gd name="T57" fmla="*/ 4 h 914"/>
                <a:gd name="T58" fmla="*/ 394 w 414"/>
                <a:gd name="T59" fmla="*/ 4 h 914"/>
                <a:gd name="T60" fmla="*/ 402 w 414"/>
                <a:gd name="T61" fmla="*/ 50 h 914"/>
                <a:gd name="T62" fmla="*/ 408 w 414"/>
                <a:gd name="T63" fmla="*/ 96 h 914"/>
                <a:gd name="T64" fmla="*/ 412 w 414"/>
                <a:gd name="T65" fmla="*/ 142 h 914"/>
                <a:gd name="T66" fmla="*/ 414 w 414"/>
                <a:gd name="T67" fmla="*/ 190 h 914"/>
                <a:gd name="T68" fmla="*/ 414 w 414"/>
                <a:gd name="T69" fmla="*/ 190 h 914"/>
                <a:gd name="T70" fmla="*/ 412 w 414"/>
                <a:gd name="T71" fmla="*/ 246 h 914"/>
                <a:gd name="T72" fmla="*/ 406 w 414"/>
                <a:gd name="T73" fmla="*/ 302 h 914"/>
                <a:gd name="T74" fmla="*/ 398 w 414"/>
                <a:gd name="T75" fmla="*/ 358 h 914"/>
                <a:gd name="T76" fmla="*/ 384 w 414"/>
                <a:gd name="T77" fmla="*/ 410 h 914"/>
                <a:gd name="T78" fmla="*/ 368 w 414"/>
                <a:gd name="T79" fmla="*/ 464 h 914"/>
                <a:gd name="T80" fmla="*/ 350 w 414"/>
                <a:gd name="T81" fmla="*/ 514 h 914"/>
                <a:gd name="T82" fmla="*/ 328 w 414"/>
                <a:gd name="T83" fmla="*/ 564 h 914"/>
                <a:gd name="T84" fmla="*/ 302 w 414"/>
                <a:gd name="T85" fmla="*/ 610 h 914"/>
                <a:gd name="T86" fmla="*/ 274 w 414"/>
                <a:gd name="T87" fmla="*/ 656 h 914"/>
                <a:gd name="T88" fmla="*/ 244 w 414"/>
                <a:gd name="T89" fmla="*/ 700 h 914"/>
                <a:gd name="T90" fmla="*/ 210 w 414"/>
                <a:gd name="T91" fmla="*/ 742 h 914"/>
                <a:gd name="T92" fmla="*/ 174 w 414"/>
                <a:gd name="T93" fmla="*/ 780 h 914"/>
                <a:gd name="T94" fmla="*/ 136 w 414"/>
                <a:gd name="T95" fmla="*/ 818 h 914"/>
                <a:gd name="T96" fmla="*/ 96 w 414"/>
                <a:gd name="T97" fmla="*/ 852 h 914"/>
                <a:gd name="T98" fmla="*/ 52 w 414"/>
                <a:gd name="T99" fmla="*/ 884 h 914"/>
                <a:gd name="T100" fmla="*/ 8 w 414"/>
                <a:gd name="T101" fmla="*/ 914 h 914"/>
                <a:gd name="T102" fmla="*/ 0 w 414"/>
                <a:gd name="T103" fmla="*/ 910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4" h="914">
                  <a:moveTo>
                    <a:pt x="0" y="910"/>
                  </a:moveTo>
                  <a:lnTo>
                    <a:pt x="0" y="910"/>
                  </a:lnTo>
                  <a:lnTo>
                    <a:pt x="42" y="882"/>
                  </a:lnTo>
                  <a:lnTo>
                    <a:pt x="84" y="852"/>
                  </a:lnTo>
                  <a:lnTo>
                    <a:pt x="122" y="820"/>
                  </a:lnTo>
                  <a:lnTo>
                    <a:pt x="160" y="784"/>
                  </a:lnTo>
                  <a:lnTo>
                    <a:pt x="188" y="754"/>
                  </a:lnTo>
                  <a:lnTo>
                    <a:pt x="214" y="724"/>
                  </a:lnTo>
                  <a:lnTo>
                    <a:pt x="240" y="692"/>
                  </a:lnTo>
                  <a:lnTo>
                    <a:pt x="262" y="660"/>
                  </a:lnTo>
                  <a:lnTo>
                    <a:pt x="284" y="626"/>
                  </a:lnTo>
                  <a:lnTo>
                    <a:pt x="304" y="590"/>
                  </a:lnTo>
                  <a:lnTo>
                    <a:pt x="324" y="554"/>
                  </a:lnTo>
                  <a:lnTo>
                    <a:pt x="340" y="516"/>
                  </a:lnTo>
                  <a:lnTo>
                    <a:pt x="356" y="478"/>
                  </a:lnTo>
                  <a:lnTo>
                    <a:pt x="368" y="440"/>
                  </a:lnTo>
                  <a:lnTo>
                    <a:pt x="380" y="400"/>
                  </a:lnTo>
                  <a:lnTo>
                    <a:pt x="388" y="358"/>
                  </a:lnTo>
                  <a:lnTo>
                    <a:pt x="396" y="318"/>
                  </a:lnTo>
                  <a:lnTo>
                    <a:pt x="402" y="276"/>
                  </a:lnTo>
                  <a:lnTo>
                    <a:pt x="404" y="232"/>
                  </a:lnTo>
                  <a:lnTo>
                    <a:pt x="406" y="190"/>
                  </a:lnTo>
                  <a:lnTo>
                    <a:pt x="404" y="140"/>
                  </a:lnTo>
                  <a:lnTo>
                    <a:pt x="400" y="94"/>
                  </a:lnTo>
                  <a:lnTo>
                    <a:pt x="394" y="46"/>
                  </a:lnTo>
                  <a:lnTo>
                    <a:pt x="384" y="0"/>
                  </a:lnTo>
                  <a:lnTo>
                    <a:pt x="394" y="4"/>
                  </a:lnTo>
                  <a:lnTo>
                    <a:pt x="402" y="50"/>
                  </a:lnTo>
                  <a:lnTo>
                    <a:pt x="408" y="96"/>
                  </a:lnTo>
                  <a:lnTo>
                    <a:pt x="412" y="142"/>
                  </a:lnTo>
                  <a:lnTo>
                    <a:pt x="414" y="190"/>
                  </a:lnTo>
                  <a:lnTo>
                    <a:pt x="412" y="246"/>
                  </a:lnTo>
                  <a:lnTo>
                    <a:pt x="406" y="302"/>
                  </a:lnTo>
                  <a:lnTo>
                    <a:pt x="398" y="358"/>
                  </a:lnTo>
                  <a:lnTo>
                    <a:pt x="384" y="410"/>
                  </a:lnTo>
                  <a:lnTo>
                    <a:pt x="368" y="464"/>
                  </a:lnTo>
                  <a:lnTo>
                    <a:pt x="350" y="514"/>
                  </a:lnTo>
                  <a:lnTo>
                    <a:pt x="328" y="564"/>
                  </a:lnTo>
                  <a:lnTo>
                    <a:pt x="302" y="610"/>
                  </a:lnTo>
                  <a:lnTo>
                    <a:pt x="274" y="656"/>
                  </a:lnTo>
                  <a:lnTo>
                    <a:pt x="244" y="700"/>
                  </a:lnTo>
                  <a:lnTo>
                    <a:pt x="210" y="742"/>
                  </a:lnTo>
                  <a:lnTo>
                    <a:pt x="174" y="780"/>
                  </a:lnTo>
                  <a:lnTo>
                    <a:pt x="136" y="818"/>
                  </a:lnTo>
                  <a:lnTo>
                    <a:pt x="96" y="852"/>
                  </a:lnTo>
                  <a:lnTo>
                    <a:pt x="52" y="884"/>
                  </a:lnTo>
                  <a:lnTo>
                    <a:pt x="8" y="914"/>
                  </a:lnTo>
                  <a:lnTo>
                    <a:pt x="0" y="9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7" name="Freeform 141"/>
            <p:cNvSpPr>
              <a:spLocks/>
            </p:cNvSpPr>
            <p:nvPr/>
          </p:nvSpPr>
          <p:spPr bwMode="auto">
            <a:xfrm>
              <a:off x="2568" y="2572"/>
              <a:ext cx="148" cy="440"/>
            </a:xfrm>
            <a:custGeom>
              <a:avLst/>
              <a:gdLst>
                <a:gd name="T0" fmla="*/ 0 w 148"/>
                <a:gd name="T1" fmla="*/ 0 h 440"/>
                <a:gd name="T2" fmla="*/ 0 w 148"/>
                <a:gd name="T3" fmla="*/ 0 h 440"/>
                <a:gd name="T4" fmla="*/ 8 w 148"/>
                <a:gd name="T5" fmla="*/ 2 h 440"/>
                <a:gd name="T6" fmla="*/ 8 w 148"/>
                <a:gd name="T7" fmla="*/ 2 h 440"/>
                <a:gd name="T8" fmla="*/ 12 w 148"/>
                <a:gd name="T9" fmla="*/ 62 h 440"/>
                <a:gd name="T10" fmla="*/ 20 w 148"/>
                <a:gd name="T11" fmla="*/ 122 h 440"/>
                <a:gd name="T12" fmla="*/ 32 w 148"/>
                <a:gd name="T13" fmla="*/ 178 h 440"/>
                <a:gd name="T14" fmla="*/ 48 w 148"/>
                <a:gd name="T15" fmla="*/ 234 h 440"/>
                <a:gd name="T16" fmla="*/ 68 w 148"/>
                <a:gd name="T17" fmla="*/ 288 h 440"/>
                <a:gd name="T18" fmla="*/ 90 w 148"/>
                <a:gd name="T19" fmla="*/ 340 h 440"/>
                <a:gd name="T20" fmla="*/ 118 w 148"/>
                <a:gd name="T21" fmla="*/ 390 h 440"/>
                <a:gd name="T22" fmla="*/ 148 w 148"/>
                <a:gd name="T23" fmla="*/ 440 h 440"/>
                <a:gd name="T24" fmla="*/ 138 w 148"/>
                <a:gd name="T25" fmla="*/ 440 h 440"/>
                <a:gd name="T26" fmla="*/ 138 w 148"/>
                <a:gd name="T27" fmla="*/ 440 h 440"/>
                <a:gd name="T28" fmla="*/ 108 w 148"/>
                <a:gd name="T29" fmla="*/ 390 h 440"/>
                <a:gd name="T30" fmla="*/ 82 w 148"/>
                <a:gd name="T31" fmla="*/ 340 h 440"/>
                <a:gd name="T32" fmla="*/ 58 w 148"/>
                <a:gd name="T33" fmla="*/ 288 h 440"/>
                <a:gd name="T34" fmla="*/ 40 w 148"/>
                <a:gd name="T35" fmla="*/ 232 h 440"/>
                <a:gd name="T36" fmla="*/ 24 w 148"/>
                <a:gd name="T37" fmla="*/ 176 h 440"/>
                <a:gd name="T38" fmla="*/ 12 w 148"/>
                <a:gd name="T39" fmla="*/ 118 h 440"/>
                <a:gd name="T40" fmla="*/ 4 w 148"/>
                <a:gd name="T41" fmla="*/ 60 h 440"/>
                <a:gd name="T42" fmla="*/ 0 w 1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440">
                  <a:moveTo>
                    <a:pt x="0" y="0"/>
                  </a:moveTo>
                  <a:lnTo>
                    <a:pt x="0" y="0"/>
                  </a:lnTo>
                  <a:lnTo>
                    <a:pt x="8" y="2"/>
                  </a:lnTo>
                  <a:lnTo>
                    <a:pt x="12" y="62"/>
                  </a:lnTo>
                  <a:lnTo>
                    <a:pt x="20" y="122"/>
                  </a:lnTo>
                  <a:lnTo>
                    <a:pt x="32" y="178"/>
                  </a:lnTo>
                  <a:lnTo>
                    <a:pt x="48" y="234"/>
                  </a:lnTo>
                  <a:lnTo>
                    <a:pt x="68" y="288"/>
                  </a:lnTo>
                  <a:lnTo>
                    <a:pt x="90" y="340"/>
                  </a:lnTo>
                  <a:lnTo>
                    <a:pt x="118" y="390"/>
                  </a:lnTo>
                  <a:lnTo>
                    <a:pt x="148" y="440"/>
                  </a:lnTo>
                  <a:lnTo>
                    <a:pt x="138" y="440"/>
                  </a:lnTo>
                  <a:lnTo>
                    <a:pt x="108" y="390"/>
                  </a:lnTo>
                  <a:lnTo>
                    <a:pt x="82" y="340"/>
                  </a:lnTo>
                  <a:lnTo>
                    <a:pt x="58" y="288"/>
                  </a:lnTo>
                  <a:lnTo>
                    <a:pt x="40" y="232"/>
                  </a:lnTo>
                  <a:lnTo>
                    <a:pt x="24" y="176"/>
                  </a:lnTo>
                  <a:lnTo>
                    <a:pt x="12" y="118"/>
                  </a:lnTo>
                  <a:lnTo>
                    <a:pt x="4" y="60"/>
                  </a:lnTo>
                  <a:lnTo>
                    <a:pt x="0" y="0"/>
                  </a:lnTo>
                  <a:close/>
                </a:path>
              </a:pathLst>
            </a:custGeom>
            <a:solidFill>
              <a:srgbClr val="66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8" name="Freeform 142"/>
            <p:cNvSpPr>
              <a:spLocks/>
            </p:cNvSpPr>
            <p:nvPr/>
          </p:nvSpPr>
          <p:spPr bwMode="auto">
            <a:xfrm>
              <a:off x="2568" y="2572"/>
              <a:ext cx="148" cy="440"/>
            </a:xfrm>
            <a:custGeom>
              <a:avLst/>
              <a:gdLst>
                <a:gd name="T0" fmla="*/ 0 w 148"/>
                <a:gd name="T1" fmla="*/ 0 h 440"/>
                <a:gd name="T2" fmla="*/ 0 w 148"/>
                <a:gd name="T3" fmla="*/ 0 h 440"/>
                <a:gd name="T4" fmla="*/ 8 w 148"/>
                <a:gd name="T5" fmla="*/ 2 h 440"/>
                <a:gd name="T6" fmla="*/ 8 w 148"/>
                <a:gd name="T7" fmla="*/ 2 h 440"/>
                <a:gd name="T8" fmla="*/ 12 w 148"/>
                <a:gd name="T9" fmla="*/ 62 h 440"/>
                <a:gd name="T10" fmla="*/ 20 w 148"/>
                <a:gd name="T11" fmla="*/ 122 h 440"/>
                <a:gd name="T12" fmla="*/ 32 w 148"/>
                <a:gd name="T13" fmla="*/ 178 h 440"/>
                <a:gd name="T14" fmla="*/ 48 w 148"/>
                <a:gd name="T15" fmla="*/ 234 h 440"/>
                <a:gd name="T16" fmla="*/ 68 w 148"/>
                <a:gd name="T17" fmla="*/ 288 h 440"/>
                <a:gd name="T18" fmla="*/ 90 w 148"/>
                <a:gd name="T19" fmla="*/ 340 h 440"/>
                <a:gd name="T20" fmla="*/ 118 w 148"/>
                <a:gd name="T21" fmla="*/ 390 h 440"/>
                <a:gd name="T22" fmla="*/ 148 w 148"/>
                <a:gd name="T23" fmla="*/ 440 h 440"/>
                <a:gd name="T24" fmla="*/ 138 w 148"/>
                <a:gd name="T25" fmla="*/ 440 h 440"/>
                <a:gd name="T26" fmla="*/ 138 w 148"/>
                <a:gd name="T27" fmla="*/ 440 h 440"/>
                <a:gd name="T28" fmla="*/ 108 w 148"/>
                <a:gd name="T29" fmla="*/ 390 h 440"/>
                <a:gd name="T30" fmla="*/ 82 w 148"/>
                <a:gd name="T31" fmla="*/ 340 h 440"/>
                <a:gd name="T32" fmla="*/ 58 w 148"/>
                <a:gd name="T33" fmla="*/ 288 h 440"/>
                <a:gd name="T34" fmla="*/ 40 w 148"/>
                <a:gd name="T35" fmla="*/ 232 h 440"/>
                <a:gd name="T36" fmla="*/ 24 w 148"/>
                <a:gd name="T37" fmla="*/ 176 h 440"/>
                <a:gd name="T38" fmla="*/ 12 w 148"/>
                <a:gd name="T39" fmla="*/ 118 h 440"/>
                <a:gd name="T40" fmla="*/ 4 w 148"/>
                <a:gd name="T41" fmla="*/ 60 h 440"/>
                <a:gd name="T42" fmla="*/ 0 w 1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440">
                  <a:moveTo>
                    <a:pt x="0" y="0"/>
                  </a:moveTo>
                  <a:lnTo>
                    <a:pt x="0" y="0"/>
                  </a:lnTo>
                  <a:lnTo>
                    <a:pt x="8" y="2"/>
                  </a:lnTo>
                  <a:lnTo>
                    <a:pt x="12" y="62"/>
                  </a:lnTo>
                  <a:lnTo>
                    <a:pt x="20" y="122"/>
                  </a:lnTo>
                  <a:lnTo>
                    <a:pt x="32" y="178"/>
                  </a:lnTo>
                  <a:lnTo>
                    <a:pt x="48" y="234"/>
                  </a:lnTo>
                  <a:lnTo>
                    <a:pt x="68" y="288"/>
                  </a:lnTo>
                  <a:lnTo>
                    <a:pt x="90" y="340"/>
                  </a:lnTo>
                  <a:lnTo>
                    <a:pt x="118" y="390"/>
                  </a:lnTo>
                  <a:lnTo>
                    <a:pt x="148" y="440"/>
                  </a:lnTo>
                  <a:lnTo>
                    <a:pt x="138" y="440"/>
                  </a:lnTo>
                  <a:lnTo>
                    <a:pt x="108" y="390"/>
                  </a:lnTo>
                  <a:lnTo>
                    <a:pt x="82" y="340"/>
                  </a:lnTo>
                  <a:lnTo>
                    <a:pt x="58" y="288"/>
                  </a:lnTo>
                  <a:lnTo>
                    <a:pt x="40" y="232"/>
                  </a:lnTo>
                  <a:lnTo>
                    <a:pt x="24" y="176"/>
                  </a:lnTo>
                  <a:lnTo>
                    <a:pt x="12" y="118"/>
                  </a:lnTo>
                  <a:lnTo>
                    <a:pt x="4" y="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9" name="Freeform 143"/>
            <p:cNvSpPr>
              <a:spLocks/>
            </p:cNvSpPr>
            <p:nvPr/>
          </p:nvSpPr>
          <p:spPr bwMode="auto">
            <a:xfrm>
              <a:off x="2706" y="3012"/>
              <a:ext cx="210" cy="216"/>
            </a:xfrm>
            <a:custGeom>
              <a:avLst/>
              <a:gdLst>
                <a:gd name="T0" fmla="*/ 0 w 210"/>
                <a:gd name="T1" fmla="*/ 0 h 216"/>
                <a:gd name="T2" fmla="*/ 10 w 210"/>
                <a:gd name="T3" fmla="*/ 0 h 216"/>
                <a:gd name="T4" fmla="*/ 10 w 210"/>
                <a:gd name="T5" fmla="*/ 0 h 216"/>
                <a:gd name="T6" fmla="*/ 34 w 210"/>
                <a:gd name="T7" fmla="*/ 34 h 216"/>
                <a:gd name="T8" fmla="*/ 60 w 210"/>
                <a:gd name="T9" fmla="*/ 68 h 216"/>
                <a:gd name="T10" fmla="*/ 86 w 210"/>
                <a:gd name="T11" fmla="*/ 100 h 216"/>
                <a:gd name="T12" fmla="*/ 116 w 210"/>
                <a:gd name="T13" fmla="*/ 130 h 216"/>
                <a:gd name="T14" fmla="*/ 116 w 210"/>
                <a:gd name="T15" fmla="*/ 130 h 216"/>
                <a:gd name="T16" fmla="*/ 162 w 210"/>
                <a:gd name="T17" fmla="*/ 172 h 216"/>
                <a:gd name="T18" fmla="*/ 210 w 210"/>
                <a:gd name="T19" fmla="*/ 210 h 216"/>
                <a:gd name="T20" fmla="*/ 210 w 210"/>
                <a:gd name="T21" fmla="*/ 210 h 216"/>
                <a:gd name="T22" fmla="*/ 202 w 210"/>
                <a:gd name="T23" fmla="*/ 216 h 216"/>
                <a:gd name="T24" fmla="*/ 202 w 210"/>
                <a:gd name="T25" fmla="*/ 216 h 216"/>
                <a:gd name="T26" fmla="*/ 174 w 210"/>
                <a:gd name="T27" fmla="*/ 192 h 216"/>
                <a:gd name="T28" fmla="*/ 144 w 210"/>
                <a:gd name="T29" fmla="*/ 168 h 216"/>
                <a:gd name="T30" fmla="*/ 118 w 210"/>
                <a:gd name="T31" fmla="*/ 144 h 216"/>
                <a:gd name="T32" fmla="*/ 92 w 210"/>
                <a:gd name="T33" fmla="*/ 116 h 216"/>
                <a:gd name="T34" fmla="*/ 66 w 210"/>
                <a:gd name="T35" fmla="*/ 88 h 216"/>
                <a:gd name="T36" fmla="*/ 44 w 210"/>
                <a:gd name="T37" fmla="*/ 60 h 216"/>
                <a:gd name="T38" fmla="*/ 20 w 210"/>
                <a:gd name="T39" fmla="*/ 30 h 216"/>
                <a:gd name="T40" fmla="*/ 0 w 210"/>
                <a:gd name="T41" fmla="*/ 0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 h="216">
                  <a:moveTo>
                    <a:pt x="0" y="0"/>
                  </a:moveTo>
                  <a:lnTo>
                    <a:pt x="10" y="0"/>
                  </a:lnTo>
                  <a:lnTo>
                    <a:pt x="34" y="34"/>
                  </a:lnTo>
                  <a:lnTo>
                    <a:pt x="60" y="68"/>
                  </a:lnTo>
                  <a:lnTo>
                    <a:pt x="86" y="100"/>
                  </a:lnTo>
                  <a:lnTo>
                    <a:pt x="116" y="130"/>
                  </a:lnTo>
                  <a:lnTo>
                    <a:pt x="162" y="172"/>
                  </a:lnTo>
                  <a:lnTo>
                    <a:pt x="210" y="210"/>
                  </a:lnTo>
                  <a:lnTo>
                    <a:pt x="202" y="216"/>
                  </a:lnTo>
                  <a:lnTo>
                    <a:pt x="174" y="192"/>
                  </a:lnTo>
                  <a:lnTo>
                    <a:pt x="144" y="168"/>
                  </a:lnTo>
                  <a:lnTo>
                    <a:pt x="118" y="144"/>
                  </a:lnTo>
                  <a:lnTo>
                    <a:pt x="92" y="116"/>
                  </a:lnTo>
                  <a:lnTo>
                    <a:pt x="66" y="88"/>
                  </a:lnTo>
                  <a:lnTo>
                    <a:pt x="44" y="60"/>
                  </a:lnTo>
                  <a:lnTo>
                    <a:pt x="20" y="30"/>
                  </a:lnTo>
                  <a:lnTo>
                    <a:pt x="0" y="0"/>
                  </a:lnTo>
                  <a:close/>
                </a:path>
              </a:pathLst>
            </a:custGeom>
            <a:solidFill>
              <a:srgbClr val="66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0" name="Freeform 144"/>
            <p:cNvSpPr>
              <a:spLocks/>
            </p:cNvSpPr>
            <p:nvPr/>
          </p:nvSpPr>
          <p:spPr bwMode="auto">
            <a:xfrm>
              <a:off x="2706" y="3012"/>
              <a:ext cx="210" cy="216"/>
            </a:xfrm>
            <a:custGeom>
              <a:avLst/>
              <a:gdLst>
                <a:gd name="T0" fmla="*/ 0 w 210"/>
                <a:gd name="T1" fmla="*/ 0 h 216"/>
                <a:gd name="T2" fmla="*/ 10 w 210"/>
                <a:gd name="T3" fmla="*/ 0 h 216"/>
                <a:gd name="T4" fmla="*/ 10 w 210"/>
                <a:gd name="T5" fmla="*/ 0 h 216"/>
                <a:gd name="T6" fmla="*/ 34 w 210"/>
                <a:gd name="T7" fmla="*/ 34 h 216"/>
                <a:gd name="T8" fmla="*/ 60 w 210"/>
                <a:gd name="T9" fmla="*/ 68 h 216"/>
                <a:gd name="T10" fmla="*/ 86 w 210"/>
                <a:gd name="T11" fmla="*/ 100 h 216"/>
                <a:gd name="T12" fmla="*/ 116 w 210"/>
                <a:gd name="T13" fmla="*/ 130 h 216"/>
                <a:gd name="T14" fmla="*/ 116 w 210"/>
                <a:gd name="T15" fmla="*/ 130 h 216"/>
                <a:gd name="T16" fmla="*/ 162 w 210"/>
                <a:gd name="T17" fmla="*/ 172 h 216"/>
                <a:gd name="T18" fmla="*/ 210 w 210"/>
                <a:gd name="T19" fmla="*/ 210 h 216"/>
                <a:gd name="T20" fmla="*/ 210 w 210"/>
                <a:gd name="T21" fmla="*/ 210 h 216"/>
                <a:gd name="T22" fmla="*/ 202 w 210"/>
                <a:gd name="T23" fmla="*/ 216 h 216"/>
                <a:gd name="T24" fmla="*/ 202 w 210"/>
                <a:gd name="T25" fmla="*/ 216 h 216"/>
                <a:gd name="T26" fmla="*/ 174 w 210"/>
                <a:gd name="T27" fmla="*/ 192 h 216"/>
                <a:gd name="T28" fmla="*/ 144 w 210"/>
                <a:gd name="T29" fmla="*/ 168 h 216"/>
                <a:gd name="T30" fmla="*/ 118 w 210"/>
                <a:gd name="T31" fmla="*/ 144 h 216"/>
                <a:gd name="T32" fmla="*/ 92 w 210"/>
                <a:gd name="T33" fmla="*/ 116 h 216"/>
                <a:gd name="T34" fmla="*/ 66 w 210"/>
                <a:gd name="T35" fmla="*/ 88 h 216"/>
                <a:gd name="T36" fmla="*/ 44 w 210"/>
                <a:gd name="T37" fmla="*/ 60 h 216"/>
                <a:gd name="T38" fmla="*/ 20 w 210"/>
                <a:gd name="T39" fmla="*/ 30 h 216"/>
                <a:gd name="T40" fmla="*/ 0 w 210"/>
                <a:gd name="T41" fmla="*/ 0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 h="216">
                  <a:moveTo>
                    <a:pt x="0" y="0"/>
                  </a:moveTo>
                  <a:lnTo>
                    <a:pt x="10" y="0"/>
                  </a:lnTo>
                  <a:lnTo>
                    <a:pt x="34" y="34"/>
                  </a:lnTo>
                  <a:lnTo>
                    <a:pt x="60" y="68"/>
                  </a:lnTo>
                  <a:lnTo>
                    <a:pt x="86" y="100"/>
                  </a:lnTo>
                  <a:lnTo>
                    <a:pt x="116" y="130"/>
                  </a:lnTo>
                  <a:lnTo>
                    <a:pt x="162" y="172"/>
                  </a:lnTo>
                  <a:lnTo>
                    <a:pt x="210" y="210"/>
                  </a:lnTo>
                  <a:lnTo>
                    <a:pt x="202" y="216"/>
                  </a:lnTo>
                  <a:lnTo>
                    <a:pt x="174" y="192"/>
                  </a:lnTo>
                  <a:lnTo>
                    <a:pt x="144" y="168"/>
                  </a:lnTo>
                  <a:lnTo>
                    <a:pt x="118" y="144"/>
                  </a:lnTo>
                  <a:lnTo>
                    <a:pt x="92" y="116"/>
                  </a:lnTo>
                  <a:lnTo>
                    <a:pt x="66" y="88"/>
                  </a:lnTo>
                  <a:lnTo>
                    <a:pt x="44" y="60"/>
                  </a:lnTo>
                  <a:lnTo>
                    <a:pt x="20" y="3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1" name="Freeform 145"/>
            <p:cNvSpPr>
              <a:spLocks/>
            </p:cNvSpPr>
            <p:nvPr/>
          </p:nvSpPr>
          <p:spPr bwMode="auto">
            <a:xfrm>
              <a:off x="2908" y="3222"/>
              <a:ext cx="14" cy="10"/>
            </a:xfrm>
            <a:custGeom>
              <a:avLst/>
              <a:gdLst>
                <a:gd name="T0" fmla="*/ 0 w 14"/>
                <a:gd name="T1" fmla="*/ 6 h 10"/>
                <a:gd name="T2" fmla="*/ 0 w 14"/>
                <a:gd name="T3" fmla="*/ 6 h 10"/>
                <a:gd name="T4" fmla="*/ 8 w 14"/>
                <a:gd name="T5" fmla="*/ 0 h 10"/>
                <a:gd name="T6" fmla="*/ 8 w 14"/>
                <a:gd name="T7" fmla="*/ 0 h 10"/>
                <a:gd name="T8" fmla="*/ 14 w 14"/>
                <a:gd name="T9" fmla="*/ 6 h 10"/>
                <a:gd name="T10" fmla="*/ 14 w 14"/>
                <a:gd name="T11" fmla="*/ 6 h 10"/>
                <a:gd name="T12" fmla="*/ 8 w 14"/>
                <a:gd name="T13" fmla="*/ 10 h 10"/>
                <a:gd name="T14" fmla="*/ 8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8" y="0"/>
                  </a:lnTo>
                  <a:lnTo>
                    <a:pt x="14" y="6"/>
                  </a:lnTo>
                  <a:lnTo>
                    <a:pt x="8" y="10"/>
                  </a:lnTo>
                  <a:lnTo>
                    <a:pt x="0"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2" name="Freeform 146"/>
            <p:cNvSpPr>
              <a:spLocks/>
            </p:cNvSpPr>
            <p:nvPr/>
          </p:nvSpPr>
          <p:spPr bwMode="auto">
            <a:xfrm>
              <a:off x="2908" y="3222"/>
              <a:ext cx="14" cy="10"/>
            </a:xfrm>
            <a:custGeom>
              <a:avLst/>
              <a:gdLst>
                <a:gd name="T0" fmla="*/ 0 w 14"/>
                <a:gd name="T1" fmla="*/ 6 h 10"/>
                <a:gd name="T2" fmla="*/ 0 w 14"/>
                <a:gd name="T3" fmla="*/ 6 h 10"/>
                <a:gd name="T4" fmla="*/ 8 w 14"/>
                <a:gd name="T5" fmla="*/ 0 h 10"/>
                <a:gd name="T6" fmla="*/ 8 w 14"/>
                <a:gd name="T7" fmla="*/ 0 h 10"/>
                <a:gd name="T8" fmla="*/ 14 w 14"/>
                <a:gd name="T9" fmla="*/ 6 h 10"/>
                <a:gd name="T10" fmla="*/ 14 w 14"/>
                <a:gd name="T11" fmla="*/ 6 h 10"/>
                <a:gd name="T12" fmla="*/ 8 w 14"/>
                <a:gd name="T13" fmla="*/ 10 h 10"/>
                <a:gd name="T14" fmla="*/ 8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8" y="0"/>
                  </a:lnTo>
                  <a:lnTo>
                    <a:pt x="14" y="6"/>
                  </a:lnTo>
                  <a:lnTo>
                    <a:pt x="8" y="1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3" name="Freeform 147"/>
            <p:cNvSpPr>
              <a:spLocks/>
            </p:cNvSpPr>
            <p:nvPr/>
          </p:nvSpPr>
          <p:spPr bwMode="auto">
            <a:xfrm>
              <a:off x="3762" y="1772"/>
              <a:ext cx="384" cy="342"/>
            </a:xfrm>
            <a:custGeom>
              <a:avLst/>
              <a:gdLst>
                <a:gd name="T0" fmla="*/ 250 w 384"/>
                <a:gd name="T1" fmla="*/ 180 h 342"/>
                <a:gd name="T2" fmla="*/ 250 w 384"/>
                <a:gd name="T3" fmla="*/ 180 h 342"/>
                <a:gd name="T4" fmla="*/ 222 w 384"/>
                <a:gd name="T5" fmla="*/ 154 h 342"/>
                <a:gd name="T6" fmla="*/ 194 w 384"/>
                <a:gd name="T7" fmla="*/ 130 h 342"/>
                <a:gd name="T8" fmla="*/ 164 w 384"/>
                <a:gd name="T9" fmla="*/ 106 h 342"/>
                <a:gd name="T10" fmla="*/ 134 w 384"/>
                <a:gd name="T11" fmla="*/ 84 h 342"/>
                <a:gd name="T12" fmla="*/ 102 w 384"/>
                <a:gd name="T13" fmla="*/ 62 h 342"/>
                <a:gd name="T14" fmla="*/ 68 w 384"/>
                <a:gd name="T15" fmla="*/ 42 h 342"/>
                <a:gd name="T16" fmla="*/ 34 w 384"/>
                <a:gd name="T17" fmla="*/ 24 h 342"/>
                <a:gd name="T18" fmla="*/ 0 w 384"/>
                <a:gd name="T19" fmla="*/ 8 h 342"/>
                <a:gd name="T20" fmla="*/ 0 w 384"/>
                <a:gd name="T21" fmla="*/ 8 h 342"/>
                <a:gd name="T22" fmla="*/ 0 w 384"/>
                <a:gd name="T23" fmla="*/ 0 h 342"/>
                <a:gd name="T24" fmla="*/ 0 w 384"/>
                <a:gd name="T25" fmla="*/ 0 h 342"/>
                <a:gd name="T26" fmla="*/ 30 w 384"/>
                <a:gd name="T27" fmla="*/ 12 h 342"/>
                <a:gd name="T28" fmla="*/ 58 w 384"/>
                <a:gd name="T29" fmla="*/ 28 h 342"/>
                <a:gd name="T30" fmla="*/ 86 w 384"/>
                <a:gd name="T31" fmla="*/ 44 h 342"/>
                <a:gd name="T32" fmla="*/ 114 w 384"/>
                <a:gd name="T33" fmla="*/ 62 h 342"/>
                <a:gd name="T34" fmla="*/ 142 w 384"/>
                <a:gd name="T35" fmla="*/ 80 h 342"/>
                <a:gd name="T36" fmla="*/ 168 w 384"/>
                <a:gd name="T37" fmla="*/ 98 h 342"/>
                <a:gd name="T38" fmla="*/ 194 w 384"/>
                <a:gd name="T39" fmla="*/ 118 h 342"/>
                <a:gd name="T40" fmla="*/ 218 w 384"/>
                <a:gd name="T41" fmla="*/ 140 h 342"/>
                <a:gd name="T42" fmla="*/ 242 w 384"/>
                <a:gd name="T43" fmla="*/ 162 h 342"/>
                <a:gd name="T44" fmla="*/ 264 w 384"/>
                <a:gd name="T45" fmla="*/ 184 h 342"/>
                <a:gd name="T46" fmla="*/ 286 w 384"/>
                <a:gd name="T47" fmla="*/ 208 h 342"/>
                <a:gd name="T48" fmla="*/ 308 w 384"/>
                <a:gd name="T49" fmla="*/ 232 h 342"/>
                <a:gd name="T50" fmla="*/ 328 w 384"/>
                <a:gd name="T51" fmla="*/ 258 h 342"/>
                <a:gd name="T52" fmla="*/ 348 w 384"/>
                <a:gd name="T53" fmla="*/ 284 h 342"/>
                <a:gd name="T54" fmla="*/ 366 w 384"/>
                <a:gd name="T55" fmla="*/ 310 h 342"/>
                <a:gd name="T56" fmla="*/ 384 w 384"/>
                <a:gd name="T57" fmla="*/ 338 h 342"/>
                <a:gd name="T58" fmla="*/ 376 w 384"/>
                <a:gd name="T59" fmla="*/ 342 h 342"/>
                <a:gd name="T60" fmla="*/ 376 w 384"/>
                <a:gd name="T61" fmla="*/ 342 h 342"/>
                <a:gd name="T62" fmla="*/ 348 w 384"/>
                <a:gd name="T63" fmla="*/ 300 h 342"/>
                <a:gd name="T64" fmla="*/ 318 w 384"/>
                <a:gd name="T65" fmla="*/ 258 h 342"/>
                <a:gd name="T66" fmla="*/ 286 w 384"/>
                <a:gd name="T67" fmla="*/ 218 h 342"/>
                <a:gd name="T68" fmla="*/ 250 w 384"/>
                <a:gd name="T69" fmla="*/ 180 h 3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4" h="342">
                  <a:moveTo>
                    <a:pt x="250" y="180"/>
                  </a:moveTo>
                  <a:lnTo>
                    <a:pt x="250" y="180"/>
                  </a:lnTo>
                  <a:lnTo>
                    <a:pt x="222" y="154"/>
                  </a:lnTo>
                  <a:lnTo>
                    <a:pt x="194" y="130"/>
                  </a:lnTo>
                  <a:lnTo>
                    <a:pt x="164" y="106"/>
                  </a:lnTo>
                  <a:lnTo>
                    <a:pt x="134" y="84"/>
                  </a:lnTo>
                  <a:lnTo>
                    <a:pt x="102" y="62"/>
                  </a:lnTo>
                  <a:lnTo>
                    <a:pt x="68" y="42"/>
                  </a:lnTo>
                  <a:lnTo>
                    <a:pt x="34" y="24"/>
                  </a:lnTo>
                  <a:lnTo>
                    <a:pt x="0" y="8"/>
                  </a:lnTo>
                  <a:lnTo>
                    <a:pt x="0" y="0"/>
                  </a:lnTo>
                  <a:lnTo>
                    <a:pt x="30" y="12"/>
                  </a:lnTo>
                  <a:lnTo>
                    <a:pt x="58" y="28"/>
                  </a:lnTo>
                  <a:lnTo>
                    <a:pt x="86" y="44"/>
                  </a:lnTo>
                  <a:lnTo>
                    <a:pt x="114" y="62"/>
                  </a:lnTo>
                  <a:lnTo>
                    <a:pt x="142" y="80"/>
                  </a:lnTo>
                  <a:lnTo>
                    <a:pt x="168" y="98"/>
                  </a:lnTo>
                  <a:lnTo>
                    <a:pt x="194" y="118"/>
                  </a:lnTo>
                  <a:lnTo>
                    <a:pt x="218" y="140"/>
                  </a:lnTo>
                  <a:lnTo>
                    <a:pt x="242" y="162"/>
                  </a:lnTo>
                  <a:lnTo>
                    <a:pt x="264" y="184"/>
                  </a:lnTo>
                  <a:lnTo>
                    <a:pt x="286" y="208"/>
                  </a:lnTo>
                  <a:lnTo>
                    <a:pt x="308" y="232"/>
                  </a:lnTo>
                  <a:lnTo>
                    <a:pt x="328" y="258"/>
                  </a:lnTo>
                  <a:lnTo>
                    <a:pt x="348" y="284"/>
                  </a:lnTo>
                  <a:lnTo>
                    <a:pt x="366" y="310"/>
                  </a:lnTo>
                  <a:lnTo>
                    <a:pt x="384" y="338"/>
                  </a:lnTo>
                  <a:lnTo>
                    <a:pt x="376" y="342"/>
                  </a:lnTo>
                  <a:lnTo>
                    <a:pt x="348" y="300"/>
                  </a:lnTo>
                  <a:lnTo>
                    <a:pt x="318" y="258"/>
                  </a:lnTo>
                  <a:lnTo>
                    <a:pt x="286" y="218"/>
                  </a:lnTo>
                  <a:lnTo>
                    <a:pt x="250" y="180"/>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4" name="Freeform 148"/>
            <p:cNvSpPr>
              <a:spLocks/>
            </p:cNvSpPr>
            <p:nvPr/>
          </p:nvSpPr>
          <p:spPr bwMode="auto">
            <a:xfrm>
              <a:off x="3762" y="1772"/>
              <a:ext cx="384" cy="342"/>
            </a:xfrm>
            <a:custGeom>
              <a:avLst/>
              <a:gdLst>
                <a:gd name="T0" fmla="*/ 250 w 384"/>
                <a:gd name="T1" fmla="*/ 180 h 342"/>
                <a:gd name="T2" fmla="*/ 250 w 384"/>
                <a:gd name="T3" fmla="*/ 180 h 342"/>
                <a:gd name="T4" fmla="*/ 222 w 384"/>
                <a:gd name="T5" fmla="*/ 154 h 342"/>
                <a:gd name="T6" fmla="*/ 194 w 384"/>
                <a:gd name="T7" fmla="*/ 130 h 342"/>
                <a:gd name="T8" fmla="*/ 164 w 384"/>
                <a:gd name="T9" fmla="*/ 106 h 342"/>
                <a:gd name="T10" fmla="*/ 134 w 384"/>
                <a:gd name="T11" fmla="*/ 84 h 342"/>
                <a:gd name="T12" fmla="*/ 102 w 384"/>
                <a:gd name="T13" fmla="*/ 62 h 342"/>
                <a:gd name="T14" fmla="*/ 68 w 384"/>
                <a:gd name="T15" fmla="*/ 42 h 342"/>
                <a:gd name="T16" fmla="*/ 34 w 384"/>
                <a:gd name="T17" fmla="*/ 24 h 342"/>
                <a:gd name="T18" fmla="*/ 0 w 384"/>
                <a:gd name="T19" fmla="*/ 8 h 342"/>
                <a:gd name="T20" fmla="*/ 0 w 384"/>
                <a:gd name="T21" fmla="*/ 8 h 342"/>
                <a:gd name="T22" fmla="*/ 0 w 384"/>
                <a:gd name="T23" fmla="*/ 0 h 342"/>
                <a:gd name="T24" fmla="*/ 0 w 384"/>
                <a:gd name="T25" fmla="*/ 0 h 342"/>
                <a:gd name="T26" fmla="*/ 30 w 384"/>
                <a:gd name="T27" fmla="*/ 12 h 342"/>
                <a:gd name="T28" fmla="*/ 58 w 384"/>
                <a:gd name="T29" fmla="*/ 28 h 342"/>
                <a:gd name="T30" fmla="*/ 86 w 384"/>
                <a:gd name="T31" fmla="*/ 44 h 342"/>
                <a:gd name="T32" fmla="*/ 114 w 384"/>
                <a:gd name="T33" fmla="*/ 62 h 342"/>
                <a:gd name="T34" fmla="*/ 142 w 384"/>
                <a:gd name="T35" fmla="*/ 80 h 342"/>
                <a:gd name="T36" fmla="*/ 168 w 384"/>
                <a:gd name="T37" fmla="*/ 98 h 342"/>
                <a:gd name="T38" fmla="*/ 194 w 384"/>
                <a:gd name="T39" fmla="*/ 118 h 342"/>
                <a:gd name="T40" fmla="*/ 218 w 384"/>
                <a:gd name="T41" fmla="*/ 140 h 342"/>
                <a:gd name="T42" fmla="*/ 242 w 384"/>
                <a:gd name="T43" fmla="*/ 162 h 342"/>
                <a:gd name="T44" fmla="*/ 264 w 384"/>
                <a:gd name="T45" fmla="*/ 184 h 342"/>
                <a:gd name="T46" fmla="*/ 286 w 384"/>
                <a:gd name="T47" fmla="*/ 208 h 342"/>
                <a:gd name="T48" fmla="*/ 308 w 384"/>
                <a:gd name="T49" fmla="*/ 232 h 342"/>
                <a:gd name="T50" fmla="*/ 328 w 384"/>
                <a:gd name="T51" fmla="*/ 258 h 342"/>
                <a:gd name="T52" fmla="*/ 348 w 384"/>
                <a:gd name="T53" fmla="*/ 284 h 342"/>
                <a:gd name="T54" fmla="*/ 366 w 384"/>
                <a:gd name="T55" fmla="*/ 310 h 342"/>
                <a:gd name="T56" fmla="*/ 384 w 384"/>
                <a:gd name="T57" fmla="*/ 338 h 342"/>
                <a:gd name="T58" fmla="*/ 376 w 384"/>
                <a:gd name="T59" fmla="*/ 342 h 342"/>
                <a:gd name="T60" fmla="*/ 376 w 384"/>
                <a:gd name="T61" fmla="*/ 342 h 342"/>
                <a:gd name="T62" fmla="*/ 348 w 384"/>
                <a:gd name="T63" fmla="*/ 300 h 342"/>
                <a:gd name="T64" fmla="*/ 318 w 384"/>
                <a:gd name="T65" fmla="*/ 258 h 342"/>
                <a:gd name="T66" fmla="*/ 286 w 384"/>
                <a:gd name="T67" fmla="*/ 218 h 342"/>
                <a:gd name="T68" fmla="*/ 250 w 384"/>
                <a:gd name="T69" fmla="*/ 180 h 3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4" h="342">
                  <a:moveTo>
                    <a:pt x="250" y="180"/>
                  </a:moveTo>
                  <a:lnTo>
                    <a:pt x="250" y="180"/>
                  </a:lnTo>
                  <a:lnTo>
                    <a:pt x="222" y="154"/>
                  </a:lnTo>
                  <a:lnTo>
                    <a:pt x="194" y="130"/>
                  </a:lnTo>
                  <a:lnTo>
                    <a:pt x="164" y="106"/>
                  </a:lnTo>
                  <a:lnTo>
                    <a:pt x="134" y="84"/>
                  </a:lnTo>
                  <a:lnTo>
                    <a:pt x="102" y="62"/>
                  </a:lnTo>
                  <a:lnTo>
                    <a:pt x="68" y="42"/>
                  </a:lnTo>
                  <a:lnTo>
                    <a:pt x="34" y="24"/>
                  </a:lnTo>
                  <a:lnTo>
                    <a:pt x="0" y="8"/>
                  </a:lnTo>
                  <a:lnTo>
                    <a:pt x="0" y="0"/>
                  </a:lnTo>
                  <a:lnTo>
                    <a:pt x="30" y="12"/>
                  </a:lnTo>
                  <a:lnTo>
                    <a:pt x="58" y="28"/>
                  </a:lnTo>
                  <a:lnTo>
                    <a:pt x="86" y="44"/>
                  </a:lnTo>
                  <a:lnTo>
                    <a:pt x="114" y="62"/>
                  </a:lnTo>
                  <a:lnTo>
                    <a:pt x="142" y="80"/>
                  </a:lnTo>
                  <a:lnTo>
                    <a:pt x="168" y="98"/>
                  </a:lnTo>
                  <a:lnTo>
                    <a:pt x="194" y="118"/>
                  </a:lnTo>
                  <a:lnTo>
                    <a:pt x="218" y="140"/>
                  </a:lnTo>
                  <a:lnTo>
                    <a:pt x="242" y="162"/>
                  </a:lnTo>
                  <a:lnTo>
                    <a:pt x="264" y="184"/>
                  </a:lnTo>
                  <a:lnTo>
                    <a:pt x="286" y="208"/>
                  </a:lnTo>
                  <a:lnTo>
                    <a:pt x="308" y="232"/>
                  </a:lnTo>
                  <a:lnTo>
                    <a:pt x="328" y="258"/>
                  </a:lnTo>
                  <a:lnTo>
                    <a:pt x="348" y="284"/>
                  </a:lnTo>
                  <a:lnTo>
                    <a:pt x="366" y="310"/>
                  </a:lnTo>
                  <a:lnTo>
                    <a:pt x="384" y="338"/>
                  </a:lnTo>
                  <a:lnTo>
                    <a:pt x="376" y="342"/>
                  </a:lnTo>
                  <a:lnTo>
                    <a:pt x="348" y="300"/>
                  </a:lnTo>
                  <a:lnTo>
                    <a:pt x="318" y="258"/>
                  </a:lnTo>
                  <a:lnTo>
                    <a:pt x="286" y="218"/>
                  </a:lnTo>
                  <a:lnTo>
                    <a:pt x="25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5" name="Freeform 149"/>
            <p:cNvSpPr>
              <a:spLocks noEditPoints="1"/>
            </p:cNvSpPr>
            <p:nvPr/>
          </p:nvSpPr>
          <p:spPr bwMode="auto">
            <a:xfrm>
              <a:off x="2914" y="1698"/>
              <a:ext cx="680" cy="170"/>
            </a:xfrm>
            <a:custGeom>
              <a:avLst/>
              <a:gdLst>
                <a:gd name="T0" fmla="*/ 0 w 680"/>
                <a:gd name="T1" fmla="*/ 164 h 170"/>
                <a:gd name="T2" fmla="*/ 0 w 680"/>
                <a:gd name="T3" fmla="*/ 164 h 170"/>
                <a:gd name="T4" fmla="*/ 28 w 680"/>
                <a:gd name="T5" fmla="*/ 146 h 170"/>
                <a:gd name="T6" fmla="*/ 54 w 680"/>
                <a:gd name="T7" fmla="*/ 128 h 170"/>
                <a:gd name="T8" fmla="*/ 84 w 680"/>
                <a:gd name="T9" fmla="*/ 112 h 170"/>
                <a:gd name="T10" fmla="*/ 112 w 680"/>
                <a:gd name="T11" fmla="*/ 96 h 170"/>
                <a:gd name="T12" fmla="*/ 142 w 680"/>
                <a:gd name="T13" fmla="*/ 80 h 170"/>
                <a:gd name="T14" fmla="*/ 172 w 680"/>
                <a:gd name="T15" fmla="*/ 68 h 170"/>
                <a:gd name="T16" fmla="*/ 202 w 680"/>
                <a:gd name="T17" fmla="*/ 54 h 170"/>
                <a:gd name="T18" fmla="*/ 234 w 680"/>
                <a:gd name="T19" fmla="*/ 44 h 170"/>
                <a:gd name="T20" fmla="*/ 266 w 680"/>
                <a:gd name="T21" fmla="*/ 34 h 170"/>
                <a:gd name="T22" fmla="*/ 298 w 680"/>
                <a:gd name="T23" fmla="*/ 24 h 170"/>
                <a:gd name="T24" fmla="*/ 332 w 680"/>
                <a:gd name="T25" fmla="*/ 18 h 170"/>
                <a:gd name="T26" fmla="*/ 364 w 680"/>
                <a:gd name="T27" fmla="*/ 12 h 170"/>
                <a:gd name="T28" fmla="*/ 398 w 680"/>
                <a:gd name="T29" fmla="*/ 6 h 170"/>
                <a:gd name="T30" fmla="*/ 434 w 680"/>
                <a:gd name="T31" fmla="*/ 2 h 170"/>
                <a:gd name="T32" fmla="*/ 468 w 680"/>
                <a:gd name="T33" fmla="*/ 0 h 170"/>
                <a:gd name="T34" fmla="*/ 502 w 680"/>
                <a:gd name="T35" fmla="*/ 0 h 170"/>
                <a:gd name="T36" fmla="*/ 502 w 680"/>
                <a:gd name="T37" fmla="*/ 8 h 170"/>
                <a:gd name="T38" fmla="*/ 502 w 680"/>
                <a:gd name="T39" fmla="*/ 8 h 170"/>
                <a:gd name="T40" fmla="*/ 468 w 680"/>
                <a:gd name="T41" fmla="*/ 8 h 170"/>
                <a:gd name="T42" fmla="*/ 434 w 680"/>
                <a:gd name="T43" fmla="*/ 10 h 170"/>
                <a:gd name="T44" fmla="*/ 400 w 680"/>
                <a:gd name="T45" fmla="*/ 14 h 170"/>
                <a:gd name="T46" fmla="*/ 366 w 680"/>
                <a:gd name="T47" fmla="*/ 20 h 170"/>
                <a:gd name="T48" fmla="*/ 334 w 680"/>
                <a:gd name="T49" fmla="*/ 26 h 170"/>
                <a:gd name="T50" fmla="*/ 302 w 680"/>
                <a:gd name="T51" fmla="*/ 32 h 170"/>
                <a:gd name="T52" fmla="*/ 270 w 680"/>
                <a:gd name="T53" fmla="*/ 42 h 170"/>
                <a:gd name="T54" fmla="*/ 238 w 680"/>
                <a:gd name="T55" fmla="*/ 50 h 170"/>
                <a:gd name="T56" fmla="*/ 206 w 680"/>
                <a:gd name="T57" fmla="*/ 62 h 170"/>
                <a:gd name="T58" fmla="*/ 176 w 680"/>
                <a:gd name="T59" fmla="*/ 74 h 170"/>
                <a:gd name="T60" fmla="*/ 146 w 680"/>
                <a:gd name="T61" fmla="*/ 88 h 170"/>
                <a:gd name="T62" fmla="*/ 118 w 680"/>
                <a:gd name="T63" fmla="*/ 102 h 170"/>
                <a:gd name="T64" fmla="*/ 88 w 680"/>
                <a:gd name="T65" fmla="*/ 116 h 170"/>
                <a:gd name="T66" fmla="*/ 60 w 680"/>
                <a:gd name="T67" fmla="*/ 134 h 170"/>
                <a:gd name="T68" fmla="*/ 34 w 680"/>
                <a:gd name="T69" fmla="*/ 152 h 170"/>
                <a:gd name="T70" fmla="*/ 8 w 680"/>
                <a:gd name="T71" fmla="*/ 170 h 170"/>
                <a:gd name="T72" fmla="*/ 8 w 680"/>
                <a:gd name="T73" fmla="*/ 170 h 170"/>
                <a:gd name="T74" fmla="*/ 0 w 680"/>
                <a:gd name="T75" fmla="*/ 164 h 170"/>
                <a:gd name="T76" fmla="*/ 502 w 680"/>
                <a:gd name="T77" fmla="*/ 8 h 170"/>
                <a:gd name="T78" fmla="*/ 502 w 680"/>
                <a:gd name="T79" fmla="*/ 0 h 170"/>
                <a:gd name="T80" fmla="*/ 502 w 680"/>
                <a:gd name="T81" fmla="*/ 0 h 170"/>
                <a:gd name="T82" fmla="*/ 546 w 680"/>
                <a:gd name="T83" fmla="*/ 2 h 170"/>
                <a:gd name="T84" fmla="*/ 590 w 680"/>
                <a:gd name="T85" fmla="*/ 4 h 170"/>
                <a:gd name="T86" fmla="*/ 632 w 680"/>
                <a:gd name="T87" fmla="*/ 10 h 170"/>
                <a:gd name="T88" fmla="*/ 672 w 680"/>
                <a:gd name="T89" fmla="*/ 18 h 170"/>
                <a:gd name="T90" fmla="*/ 680 w 680"/>
                <a:gd name="T91" fmla="*/ 26 h 170"/>
                <a:gd name="T92" fmla="*/ 680 w 680"/>
                <a:gd name="T93" fmla="*/ 26 h 170"/>
                <a:gd name="T94" fmla="*/ 636 w 680"/>
                <a:gd name="T95" fmla="*/ 18 h 170"/>
                <a:gd name="T96" fmla="*/ 592 w 680"/>
                <a:gd name="T97" fmla="*/ 12 h 170"/>
                <a:gd name="T98" fmla="*/ 548 w 680"/>
                <a:gd name="T99" fmla="*/ 10 h 170"/>
                <a:gd name="T100" fmla="*/ 502 w 680"/>
                <a:gd name="T101" fmla="*/ 8 h 170"/>
                <a:gd name="T102" fmla="*/ 502 w 680"/>
                <a:gd name="T103" fmla="*/ 4 h 170"/>
                <a:gd name="T104" fmla="*/ 502 w 680"/>
                <a:gd name="T105" fmla="*/ 0 h 170"/>
                <a:gd name="T106" fmla="*/ 502 w 680"/>
                <a:gd name="T107" fmla="*/ 4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0" h="170">
                  <a:moveTo>
                    <a:pt x="0" y="164"/>
                  </a:moveTo>
                  <a:lnTo>
                    <a:pt x="0" y="164"/>
                  </a:lnTo>
                  <a:lnTo>
                    <a:pt x="28" y="146"/>
                  </a:lnTo>
                  <a:lnTo>
                    <a:pt x="54" y="128"/>
                  </a:lnTo>
                  <a:lnTo>
                    <a:pt x="84" y="112"/>
                  </a:lnTo>
                  <a:lnTo>
                    <a:pt x="112" y="96"/>
                  </a:lnTo>
                  <a:lnTo>
                    <a:pt x="142" y="80"/>
                  </a:lnTo>
                  <a:lnTo>
                    <a:pt x="172" y="68"/>
                  </a:lnTo>
                  <a:lnTo>
                    <a:pt x="202" y="54"/>
                  </a:lnTo>
                  <a:lnTo>
                    <a:pt x="234" y="44"/>
                  </a:lnTo>
                  <a:lnTo>
                    <a:pt x="266" y="34"/>
                  </a:lnTo>
                  <a:lnTo>
                    <a:pt x="298" y="24"/>
                  </a:lnTo>
                  <a:lnTo>
                    <a:pt x="332" y="18"/>
                  </a:lnTo>
                  <a:lnTo>
                    <a:pt x="364" y="12"/>
                  </a:lnTo>
                  <a:lnTo>
                    <a:pt x="398" y="6"/>
                  </a:lnTo>
                  <a:lnTo>
                    <a:pt x="434" y="2"/>
                  </a:lnTo>
                  <a:lnTo>
                    <a:pt x="468" y="0"/>
                  </a:lnTo>
                  <a:lnTo>
                    <a:pt x="502" y="0"/>
                  </a:lnTo>
                  <a:lnTo>
                    <a:pt x="502" y="8"/>
                  </a:lnTo>
                  <a:lnTo>
                    <a:pt x="468" y="8"/>
                  </a:lnTo>
                  <a:lnTo>
                    <a:pt x="434" y="10"/>
                  </a:lnTo>
                  <a:lnTo>
                    <a:pt x="400" y="14"/>
                  </a:lnTo>
                  <a:lnTo>
                    <a:pt x="366" y="20"/>
                  </a:lnTo>
                  <a:lnTo>
                    <a:pt x="334" y="26"/>
                  </a:lnTo>
                  <a:lnTo>
                    <a:pt x="302" y="32"/>
                  </a:lnTo>
                  <a:lnTo>
                    <a:pt x="270" y="42"/>
                  </a:lnTo>
                  <a:lnTo>
                    <a:pt x="238" y="50"/>
                  </a:lnTo>
                  <a:lnTo>
                    <a:pt x="206" y="62"/>
                  </a:lnTo>
                  <a:lnTo>
                    <a:pt x="176" y="74"/>
                  </a:lnTo>
                  <a:lnTo>
                    <a:pt x="146" y="88"/>
                  </a:lnTo>
                  <a:lnTo>
                    <a:pt x="118" y="102"/>
                  </a:lnTo>
                  <a:lnTo>
                    <a:pt x="88" y="116"/>
                  </a:lnTo>
                  <a:lnTo>
                    <a:pt x="60" y="134"/>
                  </a:lnTo>
                  <a:lnTo>
                    <a:pt x="34" y="152"/>
                  </a:lnTo>
                  <a:lnTo>
                    <a:pt x="8" y="170"/>
                  </a:lnTo>
                  <a:lnTo>
                    <a:pt x="0" y="164"/>
                  </a:lnTo>
                  <a:close/>
                  <a:moveTo>
                    <a:pt x="502" y="8"/>
                  </a:moveTo>
                  <a:lnTo>
                    <a:pt x="502" y="0"/>
                  </a:lnTo>
                  <a:lnTo>
                    <a:pt x="546" y="2"/>
                  </a:lnTo>
                  <a:lnTo>
                    <a:pt x="590" y="4"/>
                  </a:lnTo>
                  <a:lnTo>
                    <a:pt x="632" y="10"/>
                  </a:lnTo>
                  <a:lnTo>
                    <a:pt x="672" y="18"/>
                  </a:lnTo>
                  <a:lnTo>
                    <a:pt x="680" y="26"/>
                  </a:lnTo>
                  <a:lnTo>
                    <a:pt x="636" y="18"/>
                  </a:lnTo>
                  <a:lnTo>
                    <a:pt x="592" y="12"/>
                  </a:lnTo>
                  <a:lnTo>
                    <a:pt x="548" y="10"/>
                  </a:lnTo>
                  <a:lnTo>
                    <a:pt x="502" y="8"/>
                  </a:lnTo>
                  <a:close/>
                  <a:moveTo>
                    <a:pt x="502" y="4"/>
                  </a:moveTo>
                  <a:lnTo>
                    <a:pt x="502" y="0"/>
                  </a:lnTo>
                  <a:lnTo>
                    <a:pt x="502" y="4"/>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6" name="Freeform 150"/>
            <p:cNvSpPr>
              <a:spLocks/>
            </p:cNvSpPr>
            <p:nvPr/>
          </p:nvSpPr>
          <p:spPr bwMode="auto">
            <a:xfrm>
              <a:off x="2914" y="1698"/>
              <a:ext cx="502" cy="170"/>
            </a:xfrm>
            <a:custGeom>
              <a:avLst/>
              <a:gdLst>
                <a:gd name="T0" fmla="*/ 0 w 502"/>
                <a:gd name="T1" fmla="*/ 164 h 170"/>
                <a:gd name="T2" fmla="*/ 0 w 502"/>
                <a:gd name="T3" fmla="*/ 164 h 170"/>
                <a:gd name="T4" fmla="*/ 28 w 502"/>
                <a:gd name="T5" fmla="*/ 146 h 170"/>
                <a:gd name="T6" fmla="*/ 54 w 502"/>
                <a:gd name="T7" fmla="*/ 128 h 170"/>
                <a:gd name="T8" fmla="*/ 84 w 502"/>
                <a:gd name="T9" fmla="*/ 112 h 170"/>
                <a:gd name="T10" fmla="*/ 112 w 502"/>
                <a:gd name="T11" fmla="*/ 96 h 170"/>
                <a:gd name="T12" fmla="*/ 142 w 502"/>
                <a:gd name="T13" fmla="*/ 80 h 170"/>
                <a:gd name="T14" fmla="*/ 172 w 502"/>
                <a:gd name="T15" fmla="*/ 68 h 170"/>
                <a:gd name="T16" fmla="*/ 202 w 502"/>
                <a:gd name="T17" fmla="*/ 54 h 170"/>
                <a:gd name="T18" fmla="*/ 234 w 502"/>
                <a:gd name="T19" fmla="*/ 44 h 170"/>
                <a:gd name="T20" fmla="*/ 266 w 502"/>
                <a:gd name="T21" fmla="*/ 34 h 170"/>
                <a:gd name="T22" fmla="*/ 298 w 502"/>
                <a:gd name="T23" fmla="*/ 24 h 170"/>
                <a:gd name="T24" fmla="*/ 332 w 502"/>
                <a:gd name="T25" fmla="*/ 18 h 170"/>
                <a:gd name="T26" fmla="*/ 364 w 502"/>
                <a:gd name="T27" fmla="*/ 12 h 170"/>
                <a:gd name="T28" fmla="*/ 398 w 502"/>
                <a:gd name="T29" fmla="*/ 6 h 170"/>
                <a:gd name="T30" fmla="*/ 434 w 502"/>
                <a:gd name="T31" fmla="*/ 2 h 170"/>
                <a:gd name="T32" fmla="*/ 468 w 502"/>
                <a:gd name="T33" fmla="*/ 0 h 170"/>
                <a:gd name="T34" fmla="*/ 502 w 502"/>
                <a:gd name="T35" fmla="*/ 0 h 170"/>
                <a:gd name="T36" fmla="*/ 502 w 502"/>
                <a:gd name="T37" fmla="*/ 8 h 170"/>
                <a:gd name="T38" fmla="*/ 502 w 502"/>
                <a:gd name="T39" fmla="*/ 8 h 170"/>
                <a:gd name="T40" fmla="*/ 468 w 502"/>
                <a:gd name="T41" fmla="*/ 8 h 170"/>
                <a:gd name="T42" fmla="*/ 434 w 502"/>
                <a:gd name="T43" fmla="*/ 10 h 170"/>
                <a:gd name="T44" fmla="*/ 400 w 502"/>
                <a:gd name="T45" fmla="*/ 14 h 170"/>
                <a:gd name="T46" fmla="*/ 366 w 502"/>
                <a:gd name="T47" fmla="*/ 20 h 170"/>
                <a:gd name="T48" fmla="*/ 334 w 502"/>
                <a:gd name="T49" fmla="*/ 26 h 170"/>
                <a:gd name="T50" fmla="*/ 302 w 502"/>
                <a:gd name="T51" fmla="*/ 32 h 170"/>
                <a:gd name="T52" fmla="*/ 270 w 502"/>
                <a:gd name="T53" fmla="*/ 42 h 170"/>
                <a:gd name="T54" fmla="*/ 238 w 502"/>
                <a:gd name="T55" fmla="*/ 50 h 170"/>
                <a:gd name="T56" fmla="*/ 206 w 502"/>
                <a:gd name="T57" fmla="*/ 62 h 170"/>
                <a:gd name="T58" fmla="*/ 176 w 502"/>
                <a:gd name="T59" fmla="*/ 74 h 170"/>
                <a:gd name="T60" fmla="*/ 146 w 502"/>
                <a:gd name="T61" fmla="*/ 88 h 170"/>
                <a:gd name="T62" fmla="*/ 118 w 502"/>
                <a:gd name="T63" fmla="*/ 102 h 170"/>
                <a:gd name="T64" fmla="*/ 88 w 502"/>
                <a:gd name="T65" fmla="*/ 116 h 170"/>
                <a:gd name="T66" fmla="*/ 60 w 502"/>
                <a:gd name="T67" fmla="*/ 134 h 170"/>
                <a:gd name="T68" fmla="*/ 34 w 502"/>
                <a:gd name="T69" fmla="*/ 152 h 170"/>
                <a:gd name="T70" fmla="*/ 8 w 502"/>
                <a:gd name="T71" fmla="*/ 170 h 170"/>
                <a:gd name="T72" fmla="*/ 8 w 502"/>
                <a:gd name="T73" fmla="*/ 170 h 170"/>
                <a:gd name="T74" fmla="*/ 0 w 502"/>
                <a:gd name="T75" fmla="*/ 164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2" h="170">
                  <a:moveTo>
                    <a:pt x="0" y="164"/>
                  </a:moveTo>
                  <a:lnTo>
                    <a:pt x="0" y="164"/>
                  </a:lnTo>
                  <a:lnTo>
                    <a:pt x="28" y="146"/>
                  </a:lnTo>
                  <a:lnTo>
                    <a:pt x="54" y="128"/>
                  </a:lnTo>
                  <a:lnTo>
                    <a:pt x="84" y="112"/>
                  </a:lnTo>
                  <a:lnTo>
                    <a:pt x="112" y="96"/>
                  </a:lnTo>
                  <a:lnTo>
                    <a:pt x="142" y="80"/>
                  </a:lnTo>
                  <a:lnTo>
                    <a:pt x="172" y="68"/>
                  </a:lnTo>
                  <a:lnTo>
                    <a:pt x="202" y="54"/>
                  </a:lnTo>
                  <a:lnTo>
                    <a:pt x="234" y="44"/>
                  </a:lnTo>
                  <a:lnTo>
                    <a:pt x="266" y="34"/>
                  </a:lnTo>
                  <a:lnTo>
                    <a:pt x="298" y="24"/>
                  </a:lnTo>
                  <a:lnTo>
                    <a:pt x="332" y="18"/>
                  </a:lnTo>
                  <a:lnTo>
                    <a:pt x="364" y="12"/>
                  </a:lnTo>
                  <a:lnTo>
                    <a:pt x="398" y="6"/>
                  </a:lnTo>
                  <a:lnTo>
                    <a:pt x="434" y="2"/>
                  </a:lnTo>
                  <a:lnTo>
                    <a:pt x="468" y="0"/>
                  </a:lnTo>
                  <a:lnTo>
                    <a:pt x="502" y="0"/>
                  </a:lnTo>
                  <a:lnTo>
                    <a:pt x="502" y="8"/>
                  </a:lnTo>
                  <a:lnTo>
                    <a:pt x="468" y="8"/>
                  </a:lnTo>
                  <a:lnTo>
                    <a:pt x="434" y="10"/>
                  </a:lnTo>
                  <a:lnTo>
                    <a:pt x="400" y="14"/>
                  </a:lnTo>
                  <a:lnTo>
                    <a:pt x="366" y="20"/>
                  </a:lnTo>
                  <a:lnTo>
                    <a:pt x="334" y="26"/>
                  </a:lnTo>
                  <a:lnTo>
                    <a:pt x="302" y="32"/>
                  </a:lnTo>
                  <a:lnTo>
                    <a:pt x="270" y="42"/>
                  </a:lnTo>
                  <a:lnTo>
                    <a:pt x="238" y="50"/>
                  </a:lnTo>
                  <a:lnTo>
                    <a:pt x="206" y="62"/>
                  </a:lnTo>
                  <a:lnTo>
                    <a:pt x="176" y="74"/>
                  </a:lnTo>
                  <a:lnTo>
                    <a:pt x="146" y="88"/>
                  </a:lnTo>
                  <a:lnTo>
                    <a:pt x="118" y="102"/>
                  </a:lnTo>
                  <a:lnTo>
                    <a:pt x="88" y="116"/>
                  </a:lnTo>
                  <a:lnTo>
                    <a:pt x="60" y="134"/>
                  </a:lnTo>
                  <a:lnTo>
                    <a:pt x="34" y="152"/>
                  </a:lnTo>
                  <a:lnTo>
                    <a:pt x="8" y="170"/>
                  </a:lnTo>
                  <a:lnTo>
                    <a:pt x="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7" name="Freeform 151"/>
            <p:cNvSpPr>
              <a:spLocks/>
            </p:cNvSpPr>
            <p:nvPr/>
          </p:nvSpPr>
          <p:spPr bwMode="auto">
            <a:xfrm>
              <a:off x="3416" y="1698"/>
              <a:ext cx="178" cy="26"/>
            </a:xfrm>
            <a:custGeom>
              <a:avLst/>
              <a:gdLst>
                <a:gd name="T0" fmla="*/ 0 w 178"/>
                <a:gd name="T1" fmla="*/ 8 h 26"/>
                <a:gd name="T2" fmla="*/ 0 w 178"/>
                <a:gd name="T3" fmla="*/ 0 h 26"/>
                <a:gd name="T4" fmla="*/ 0 w 178"/>
                <a:gd name="T5" fmla="*/ 0 h 26"/>
                <a:gd name="T6" fmla="*/ 44 w 178"/>
                <a:gd name="T7" fmla="*/ 2 h 26"/>
                <a:gd name="T8" fmla="*/ 88 w 178"/>
                <a:gd name="T9" fmla="*/ 4 h 26"/>
                <a:gd name="T10" fmla="*/ 130 w 178"/>
                <a:gd name="T11" fmla="*/ 10 h 26"/>
                <a:gd name="T12" fmla="*/ 170 w 178"/>
                <a:gd name="T13" fmla="*/ 18 h 26"/>
                <a:gd name="T14" fmla="*/ 178 w 178"/>
                <a:gd name="T15" fmla="*/ 26 h 26"/>
                <a:gd name="T16" fmla="*/ 178 w 178"/>
                <a:gd name="T17" fmla="*/ 26 h 26"/>
                <a:gd name="T18" fmla="*/ 134 w 178"/>
                <a:gd name="T19" fmla="*/ 18 h 26"/>
                <a:gd name="T20" fmla="*/ 90 w 178"/>
                <a:gd name="T21" fmla="*/ 12 h 26"/>
                <a:gd name="T22" fmla="*/ 46 w 178"/>
                <a:gd name="T23" fmla="*/ 10 h 26"/>
                <a:gd name="T24" fmla="*/ 0 w 178"/>
                <a:gd name="T25" fmla="*/ 8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8" h="26">
                  <a:moveTo>
                    <a:pt x="0" y="8"/>
                  </a:moveTo>
                  <a:lnTo>
                    <a:pt x="0" y="0"/>
                  </a:lnTo>
                  <a:lnTo>
                    <a:pt x="44" y="2"/>
                  </a:lnTo>
                  <a:lnTo>
                    <a:pt x="88" y="4"/>
                  </a:lnTo>
                  <a:lnTo>
                    <a:pt x="130" y="10"/>
                  </a:lnTo>
                  <a:lnTo>
                    <a:pt x="170" y="18"/>
                  </a:lnTo>
                  <a:lnTo>
                    <a:pt x="178" y="26"/>
                  </a:lnTo>
                  <a:lnTo>
                    <a:pt x="134" y="18"/>
                  </a:lnTo>
                  <a:lnTo>
                    <a:pt x="90" y="12"/>
                  </a:lnTo>
                  <a:lnTo>
                    <a:pt x="46" y="1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8" name="Freeform 152"/>
            <p:cNvSpPr>
              <a:spLocks/>
            </p:cNvSpPr>
            <p:nvPr/>
          </p:nvSpPr>
          <p:spPr bwMode="auto">
            <a:xfrm>
              <a:off x="3586" y="1716"/>
              <a:ext cx="168" cy="60"/>
            </a:xfrm>
            <a:custGeom>
              <a:avLst/>
              <a:gdLst>
                <a:gd name="T0" fmla="*/ 8 w 168"/>
                <a:gd name="T1" fmla="*/ 8 h 60"/>
                <a:gd name="T2" fmla="*/ 0 w 168"/>
                <a:gd name="T3" fmla="*/ 0 h 60"/>
                <a:gd name="T4" fmla="*/ 0 w 168"/>
                <a:gd name="T5" fmla="*/ 0 h 60"/>
                <a:gd name="T6" fmla="*/ 44 w 168"/>
                <a:gd name="T7" fmla="*/ 10 h 60"/>
                <a:gd name="T8" fmla="*/ 86 w 168"/>
                <a:gd name="T9" fmla="*/ 22 h 60"/>
                <a:gd name="T10" fmla="*/ 128 w 168"/>
                <a:gd name="T11" fmla="*/ 36 h 60"/>
                <a:gd name="T12" fmla="*/ 168 w 168"/>
                <a:gd name="T13" fmla="*/ 52 h 60"/>
                <a:gd name="T14" fmla="*/ 168 w 168"/>
                <a:gd name="T15" fmla="*/ 52 h 60"/>
                <a:gd name="T16" fmla="*/ 168 w 168"/>
                <a:gd name="T17" fmla="*/ 60 h 60"/>
                <a:gd name="T18" fmla="*/ 168 w 168"/>
                <a:gd name="T19" fmla="*/ 60 h 60"/>
                <a:gd name="T20" fmla="*/ 130 w 168"/>
                <a:gd name="T21" fmla="*/ 44 h 60"/>
                <a:gd name="T22" fmla="*/ 90 w 168"/>
                <a:gd name="T23" fmla="*/ 30 h 60"/>
                <a:gd name="T24" fmla="*/ 50 w 168"/>
                <a:gd name="T25" fmla="*/ 18 h 60"/>
                <a:gd name="T26" fmla="*/ 8 w 168"/>
                <a:gd name="T27" fmla="*/ 8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60">
                  <a:moveTo>
                    <a:pt x="8" y="8"/>
                  </a:moveTo>
                  <a:lnTo>
                    <a:pt x="0" y="0"/>
                  </a:lnTo>
                  <a:lnTo>
                    <a:pt x="44" y="10"/>
                  </a:lnTo>
                  <a:lnTo>
                    <a:pt x="86" y="22"/>
                  </a:lnTo>
                  <a:lnTo>
                    <a:pt x="128" y="36"/>
                  </a:lnTo>
                  <a:lnTo>
                    <a:pt x="168" y="52"/>
                  </a:lnTo>
                  <a:lnTo>
                    <a:pt x="168" y="60"/>
                  </a:lnTo>
                  <a:lnTo>
                    <a:pt x="130" y="44"/>
                  </a:lnTo>
                  <a:lnTo>
                    <a:pt x="90" y="30"/>
                  </a:lnTo>
                  <a:lnTo>
                    <a:pt x="50" y="18"/>
                  </a:lnTo>
                  <a:lnTo>
                    <a:pt x="8" y="8"/>
                  </a:lnTo>
                  <a:close/>
                </a:path>
              </a:pathLst>
            </a:custGeom>
            <a:solidFill>
              <a:srgbClr val="A166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9" name="Freeform 153"/>
            <p:cNvSpPr>
              <a:spLocks/>
            </p:cNvSpPr>
            <p:nvPr/>
          </p:nvSpPr>
          <p:spPr bwMode="auto">
            <a:xfrm>
              <a:off x="3586" y="1716"/>
              <a:ext cx="168" cy="60"/>
            </a:xfrm>
            <a:custGeom>
              <a:avLst/>
              <a:gdLst>
                <a:gd name="T0" fmla="*/ 8 w 168"/>
                <a:gd name="T1" fmla="*/ 8 h 60"/>
                <a:gd name="T2" fmla="*/ 0 w 168"/>
                <a:gd name="T3" fmla="*/ 0 h 60"/>
                <a:gd name="T4" fmla="*/ 0 w 168"/>
                <a:gd name="T5" fmla="*/ 0 h 60"/>
                <a:gd name="T6" fmla="*/ 44 w 168"/>
                <a:gd name="T7" fmla="*/ 10 h 60"/>
                <a:gd name="T8" fmla="*/ 86 w 168"/>
                <a:gd name="T9" fmla="*/ 22 h 60"/>
                <a:gd name="T10" fmla="*/ 128 w 168"/>
                <a:gd name="T11" fmla="*/ 36 h 60"/>
                <a:gd name="T12" fmla="*/ 168 w 168"/>
                <a:gd name="T13" fmla="*/ 52 h 60"/>
                <a:gd name="T14" fmla="*/ 168 w 168"/>
                <a:gd name="T15" fmla="*/ 52 h 60"/>
                <a:gd name="T16" fmla="*/ 168 w 168"/>
                <a:gd name="T17" fmla="*/ 60 h 60"/>
                <a:gd name="T18" fmla="*/ 168 w 168"/>
                <a:gd name="T19" fmla="*/ 60 h 60"/>
                <a:gd name="T20" fmla="*/ 130 w 168"/>
                <a:gd name="T21" fmla="*/ 44 h 60"/>
                <a:gd name="T22" fmla="*/ 90 w 168"/>
                <a:gd name="T23" fmla="*/ 30 h 60"/>
                <a:gd name="T24" fmla="*/ 50 w 168"/>
                <a:gd name="T25" fmla="*/ 18 h 60"/>
                <a:gd name="T26" fmla="*/ 8 w 168"/>
                <a:gd name="T27" fmla="*/ 8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60">
                  <a:moveTo>
                    <a:pt x="8" y="8"/>
                  </a:moveTo>
                  <a:lnTo>
                    <a:pt x="0" y="0"/>
                  </a:lnTo>
                  <a:lnTo>
                    <a:pt x="44" y="10"/>
                  </a:lnTo>
                  <a:lnTo>
                    <a:pt x="86" y="22"/>
                  </a:lnTo>
                  <a:lnTo>
                    <a:pt x="128" y="36"/>
                  </a:lnTo>
                  <a:lnTo>
                    <a:pt x="168" y="52"/>
                  </a:lnTo>
                  <a:lnTo>
                    <a:pt x="168" y="60"/>
                  </a:lnTo>
                  <a:lnTo>
                    <a:pt x="130" y="44"/>
                  </a:lnTo>
                  <a:lnTo>
                    <a:pt x="90" y="30"/>
                  </a:lnTo>
                  <a:lnTo>
                    <a:pt x="50" y="18"/>
                  </a:lnTo>
                  <a:lnTo>
                    <a:pt x="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0" name="Freeform 154"/>
            <p:cNvSpPr>
              <a:spLocks/>
            </p:cNvSpPr>
            <p:nvPr/>
          </p:nvSpPr>
          <p:spPr bwMode="auto">
            <a:xfrm>
              <a:off x="3754" y="1768"/>
              <a:ext cx="8" cy="12"/>
            </a:xfrm>
            <a:custGeom>
              <a:avLst/>
              <a:gdLst>
                <a:gd name="T0" fmla="*/ 0 w 8"/>
                <a:gd name="T1" fmla="*/ 8 h 12"/>
                <a:gd name="T2" fmla="*/ 0 w 8"/>
                <a:gd name="T3" fmla="*/ 8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8"/>
                  </a:moveTo>
                  <a:lnTo>
                    <a:pt x="0" y="8"/>
                  </a:lnTo>
                  <a:lnTo>
                    <a:pt x="0" y="0"/>
                  </a:lnTo>
                  <a:lnTo>
                    <a:pt x="8" y="4"/>
                  </a:lnTo>
                  <a:lnTo>
                    <a:pt x="8" y="12"/>
                  </a:ln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1" name="Freeform 155"/>
            <p:cNvSpPr>
              <a:spLocks/>
            </p:cNvSpPr>
            <p:nvPr/>
          </p:nvSpPr>
          <p:spPr bwMode="auto">
            <a:xfrm>
              <a:off x="3754" y="1768"/>
              <a:ext cx="8" cy="12"/>
            </a:xfrm>
            <a:custGeom>
              <a:avLst/>
              <a:gdLst>
                <a:gd name="T0" fmla="*/ 0 w 8"/>
                <a:gd name="T1" fmla="*/ 8 h 12"/>
                <a:gd name="T2" fmla="*/ 0 w 8"/>
                <a:gd name="T3" fmla="*/ 8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8"/>
                  </a:moveTo>
                  <a:lnTo>
                    <a:pt x="0" y="8"/>
                  </a:lnTo>
                  <a:lnTo>
                    <a:pt x="0" y="0"/>
                  </a:lnTo>
                  <a:lnTo>
                    <a:pt x="8" y="4"/>
                  </a:lnTo>
                  <a:lnTo>
                    <a:pt x="8" y="12"/>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2" name="Freeform 156"/>
            <p:cNvSpPr>
              <a:spLocks/>
            </p:cNvSpPr>
            <p:nvPr/>
          </p:nvSpPr>
          <p:spPr bwMode="auto">
            <a:xfrm>
              <a:off x="2568" y="1868"/>
              <a:ext cx="346" cy="698"/>
            </a:xfrm>
            <a:custGeom>
              <a:avLst/>
              <a:gdLst>
                <a:gd name="T0" fmla="*/ 0 w 346"/>
                <a:gd name="T1" fmla="*/ 694 h 698"/>
                <a:gd name="T2" fmla="*/ 0 w 346"/>
                <a:gd name="T3" fmla="*/ 694 h 698"/>
                <a:gd name="T4" fmla="*/ 0 w 346"/>
                <a:gd name="T5" fmla="*/ 680 h 698"/>
                <a:gd name="T6" fmla="*/ 0 w 346"/>
                <a:gd name="T7" fmla="*/ 680 h 698"/>
                <a:gd name="T8" fmla="*/ 2 w 346"/>
                <a:gd name="T9" fmla="*/ 628 h 698"/>
                <a:gd name="T10" fmla="*/ 6 w 346"/>
                <a:gd name="T11" fmla="*/ 576 h 698"/>
                <a:gd name="T12" fmla="*/ 14 w 346"/>
                <a:gd name="T13" fmla="*/ 526 h 698"/>
                <a:gd name="T14" fmla="*/ 24 w 346"/>
                <a:gd name="T15" fmla="*/ 478 h 698"/>
                <a:gd name="T16" fmla="*/ 38 w 346"/>
                <a:gd name="T17" fmla="*/ 430 h 698"/>
                <a:gd name="T18" fmla="*/ 52 w 346"/>
                <a:gd name="T19" fmla="*/ 382 h 698"/>
                <a:gd name="T20" fmla="*/ 72 w 346"/>
                <a:gd name="T21" fmla="*/ 338 h 698"/>
                <a:gd name="T22" fmla="*/ 92 w 346"/>
                <a:gd name="T23" fmla="*/ 294 h 698"/>
                <a:gd name="T24" fmla="*/ 116 w 346"/>
                <a:gd name="T25" fmla="*/ 250 h 698"/>
                <a:gd name="T26" fmla="*/ 142 w 346"/>
                <a:gd name="T27" fmla="*/ 210 h 698"/>
                <a:gd name="T28" fmla="*/ 170 w 346"/>
                <a:gd name="T29" fmla="*/ 170 h 698"/>
                <a:gd name="T30" fmla="*/ 200 w 346"/>
                <a:gd name="T31" fmla="*/ 132 h 698"/>
                <a:gd name="T32" fmla="*/ 232 w 346"/>
                <a:gd name="T33" fmla="*/ 96 h 698"/>
                <a:gd name="T34" fmla="*/ 266 w 346"/>
                <a:gd name="T35" fmla="*/ 62 h 698"/>
                <a:gd name="T36" fmla="*/ 302 w 346"/>
                <a:gd name="T37" fmla="*/ 30 h 698"/>
                <a:gd name="T38" fmla="*/ 340 w 346"/>
                <a:gd name="T39" fmla="*/ 0 h 698"/>
                <a:gd name="T40" fmla="*/ 340 w 346"/>
                <a:gd name="T41" fmla="*/ 0 h 698"/>
                <a:gd name="T42" fmla="*/ 346 w 346"/>
                <a:gd name="T43" fmla="*/ 4 h 698"/>
                <a:gd name="T44" fmla="*/ 346 w 346"/>
                <a:gd name="T45" fmla="*/ 4 h 698"/>
                <a:gd name="T46" fmla="*/ 298 w 346"/>
                <a:gd name="T47" fmla="*/ 42 h 698"/>
                <a:gd name="T48" fmla="*/ 254 w 346"/>
                <a:gd name="T49" fmla="*/ 84 h 698"/>
                <a:gd name="T50" fmla="*/ 254 w 346"/>
                <a:gd name="T51" fmla="*/ 84 h 698"/>
                <a:gd name="T52" fmla="*/ 226 w 346"/>
                <a:gd name="T53" fmla="*/ 114 h 698"/>
                <a:gd name="T54" fmla="*/ 200 w 346"/>
                <a:gd name="T55" fmla="*/ 144 h 698"/>
                <a:gd name="T56" fmla="*/ 174 w 346"/>
                <a:gd name="T57" fmla="*/ 176 h 698"/>
                <a:gd name="T58" fmla="*/ 152 w 346"/>
                <a:gd name="T59" fmla="*/ 210 h 698"/>
                <a:gd name="T60" fmla="*/ 130 w 346"/>
                <a:gd name="T61" fmla="*/ 244 h 698"/>
                <a:gd name="T62" fmla="*/ 110 w 346"/>
                <a:gd name="T63" fmla="*/ 278 h 698"/>
                <a:gd name="T64" fmla="*/ 90 w 346"/>
                <a:gd name="T65" fmla="*/ 314 h 698"/>
                <a:gd name="T66" fmla="*/ 74 w 346"/>
                <a:gd name="T67" fmla="*/ 352 h 698"/>
                <a:gd name="T68" fmla="*/ 58 w 346"/>
                <a:gd name="T69" fmla="*/ 390 h 698"/>
                <a:gd name="T70" fmla="*/ 46 w 346"/>
                <a:gd name="T71" fmla="*/ 430 h 698"/>
                <a:gd name="T72" fmla="*/ 34 w 346"/>
                <a:gd name="T73" fmla="*/ 470 h 698"/>
                <a:gd name="T74" fmla="*/ 24 w 346"/>
                <a:gd name="T75" fmla="*/ 510 h 698"/>
                <a:gd name="T76" fmla="*/ 18 w 346"/>
                <a:gd name="T77" fmla="*/ 552 h 698"/>
                <a:gd name="T78" fmla="*/ 12 w 346"/>
                <a:gd name="T79" fmla="*/ 594 h 698"/>
                <a:gd name="T80" fmla="*/ 8 w 346"/>
                <a:gd name="T81" fmla="*/ 636 h 698"/>
                <a:gd name="T82" fmla="*/ 8 w 346"/>
                <a:gd name="T83" fmla="*/ 680 h 698"/>
                <a:gd name="T84" fmla="*/ 8 w 346"/>
                <a:gd name="T85" fmla="*/ 680 h 698"/>
                <a:gd name="T86" fmla="*/ 8 w 346"/>
                <a:gd name="T87" fmla="*/ 698 h 698"/>
                <a:gd name="T88" fmla="*/ 8 w 346"/>
                <a:gd name="T89" fmla="*/ 698 h 698"/>
                <a:gd name="T90" fmla="*/ 0 w 346"/>
                <a:gd name="T91" fmla="*/ 694 h 6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6" h="698">
                  <a:moveTo>
                    <a:pt x="0" y="694"/>
                  </a:moveTo>
                  <a:lnTo>
                    <a:pt x="0" y="694"/>
                  </a:lnTo>
                  <a:lnTo>
                    <a:pt x="0" y="680"/>
                  </a:lnTo>
                  <a:lnTo>
                    <a:pt x="2" y="628"/>
                  </a:lnTo>
                  <a:lnTo>
                    <a:pt x="6" y="576"/>
                  </a:lnTo>
                  <a:lnTo>
                    <a:pt x="14" y="526"/>
                  </a:lnTo>
                  <a:lnTo>
                    <a:pt x="24" y="478"/>
                  </a:lnTo>
                  <a:lnTo>
                    <a:pt x="38" y="430"/>
                  </a:lnTo>
                  <a:lnTo>
                    <a:pt x="52" y="382"/>
                  </a:lnTo>
                  <a:lnTo>
                    <a:pt x="72" y="338"/>
                  </a:lnTo>
                  <a:lnTo>
                    <a:pt x="92" y="294"/>
                  </a:lnTo>
                  <a:lnTo>
                    <a:pt x="116" y="250"/>
                  </a:lnTo>
                  <a:lnTo>
                    <a:pt x="142" y="210"/>
                  </a:lnTo>
                  <a:lnTo>
                    <a:pt x="170" y="170"/>
                  </a:lnTo>
                  <a:lnTo>
                    <a:pt x="200" y="132"/>
                  </a:lnTo>
                  <a:lnTo>
                    <a:pt x="232" y="96"/>
                  </a:lnTo>
                  <a:lnTo>
                    <a:pt x="266" y="62"/>
                  </a:lnTo>
                  <a:lnTo>
                    <a:pt x="302" y="30"/>
                  </a:lnTo>
                  <a:lnTo>
                    <a:pt x="340" y="0"/>
                  </a:lnTo>
                  <a:lnTo>
                    <a:pt x="346" y="4"/>
                  </a:lnTo>
                  <a:lnTo>
                    <a:pt x="298" y="42"/>
                  </a:lnTo>
                  <a:lnTo>
                    <a:pt x="254" y="84"/>
                  </a:lnTo>
                  <a:lnTo>
                    <a:pt x="226" y="114"/>
                  </a:lnTo>
                  <a:lnTo>
                    <a:pt x="200" y="144"/>
                  </a:lnTo>
                  <a:lnTo>
                    <a:pt x="174" y="176"/>
                  </a:lnTo>
                  <a:lnTo>
                    <a:pt x="152" y="210"/>
                  </a:lnTo>
                  <a:lnTo>
                    <a:pt x="130" y="244"/>
                  </a:lnTo>
                  <a:lnTo>
                    <a:pt x="110" y="278"/>
                  </a:lnTo>
                  <a:lnTo>
                    <a:pt x="90" y="314"/>
                  </a:lnTo>
                  <a:lnTo>
                    <a:pt x="74" y="352"/>
                  </a:lnTo>
                  <a:lnTo>
                    <a:pt x="58" y="390"/>
                  </a:lnTo>
                  <a:lnTo>
                    <a:pt x="46" y="430"/>
                  </a:lnTo>
                  <a:lnTo>
                    <a:pt x="34" y="470"/>
                  </a:lnTo>
                  <a:lnTo>
                    <a:pt x="24" y="510"/>
                  </a:lnTo>
                  <a:lnTo>
                    <a:pt x="18" y="552"/>
                  </a:lnTo>
                  <a:lnTo>
                    <a:pt x="12" y="594"/>
                  </a:lnTo>
                  <a:lnTo>
                    <a:pt x="8" y="636"/>
                  </a:lnTo>
                  <a:lnTo>
                    <a:pt x="8" y="680"/>
                  </a:lnTo>
                  <a:lnTo>
                    <a:pt x="8" y="698"/>
                  </a:lnTo>
                  <a:lnTo>
                    <a:pt x="0" y="694"/>
                  </a:lnTo>
                  <a:close/>
                </a:path>
              </a:pathLst>
            </a:custGeom>
            <a:solidFill>
              <a:srgbClr val="654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3" name="Freeform 157"/>
            <p:cNvSpPr>
              <a:spLocks/>
            </p:cNvSpPr>
            <p:nvPr/>
          </p:nvSpPr>
          <p:spPr bwMode="auto">
            <a:xfrm>
              <a:off x="2568" y="1868"/>
              <a:ext cx="346" cy="698"/>
            </a:xfrm>
            <a:custGeom>
              <a:avLst/>
              <a:gdLst>
                <a:gd name="T0" fmla="*/ 0 w 346"/>
                <a:gd name="T1" fmla="*/ 694 h 698"/>
                <a:gd name="T2" fmla="*/ 0 w 346"/>
                <a:gd name="T3" fmla="*/ 694 h 698"/>
                <a:gd name="T4" fmla="*/ 0 w 346"/>
                <a:gd name="T5" fmla="*/ 680 h 698"/>
                <a:gd name="T6" fmla="*/ 0 w 346"/>
                <a:gd name="T7" fmla="*/ 680 h 698"/>
                <a:gd name="T8" fmla="*/ 2 w 346"/>
                <a:gd name="T9" fmla="*/ 628 h 698"/>
                <a:gd name="T10" fmla="*/ 6 w 346"/>
                <a:gd name="T11" fmla="*/ 576 h 698"/>
                <a:gd name="T12" fmla="*/ 14 w 346"/>
                <a:gd name="T13" fmla="*/ 526 h 698"/>
                <a:gd name="T14" fmla="*/ 24 w 346"/>
                <a:gd name="T15" fmla="*/ 478 h 698"/>
                <a:gd name="T16" fmla="*/ 38 w 346"/>
                <a:gd name="T17" fmla="*/ 430 h 698"/>
                <a:gd name="T18" fmla="*/ 52 w 346"/>
                <a:gd name="T19" fmla="*/ 382 h 698"/>
                <a:gd name="T20" fmla="*/ 72 w 346"/>
                <a:gd name="T21" fmla="*/ 338 h 698"/>
                <a:gd name="T22" fmla="*/ 92 w 346"/>
                <a:gd name="T23" fmla="*/ 294 h 698"/>
                <a:gd name="T24" fmla="*/ 116 w 346"/>
                <a:gd name="T25" fmla="*/ 250 h 698"/>
                <a:gd name="T26" fmla="*/ 142 w 346"/>
                <a:gd name="T27" fmla="*/ 210 h 698"/>
                <a:gd name="T28" fmla="*/ 170 w 346"/>
                <a:gd name="T29" fmla="*/ 170 h 698"/>
                <a:gd name="T30" fmla="*/ 200 w 346"/>
                <a:gd name="T31" fmla="*/ 132 h 698"/>
                <a:gd name="T32" fmla="*/ 232 w 346"/>
                <a:gd name="T33" fmla="*/ 96 h 698"/>
                <a:gd name="T34" fmla="*/ 266 w 346"/>
                <a:gd name="T35" fmla="*/ 62 h 698"/>
                <a:gd name="T36" fmla="*/ 302 w 346"/>
                <a:gd name="T37" fmla="*/ 30 h 698"/>
                <a:gd name="T38" fmla="*/ 340 w 346"/>
                <a:gd name="T39" fmla="*/ 0 h 698"/>
                <a:gd name="T40" fmla="*/ 340 w 346"/>
                <a:gd name="T41" fmla="*/ 0 h 698"/>
                <a:gd name="T42" fmla="*/ 346 w 346"/>
                <a:gd name="T43" fmla="*/ 4 h 698"/>
                <a:gd name="T44" fmla="*/ 346 w 346"/>
                <a:gd name="T45" fmla="*/ 4 h 698"/>
                <a:gd name="T46" fmla="*/ 298 w 346"/>
                <a:gd name="T47" fmla="*/ 42 h 698"/>
                <a:gd name="T48" fmla="*/ 254 w 346"/>
                <a:gd name="T49" fmla="*/ 84 h 698"/>
                <a:gd name="T50" fmla="*/ 254 w 346"/>
                <a:gd name="T51" fmla="*/ 84 h 698"/>
                <a:gd name="T52" fmla="*/ 226 w 346"/>
                <a:gd name="T53" fmla="*/ 114 h 698"/>
                <a:gd name="T54" fmla="*/ 200 w 346"/>
                <a:gd name="T55" fmla="*/ 144 h 698"/>
                <a:gd name="T56" fmla="*/ 174 w 346"/>
                <a:gd name="T57" fmla="*/ 176 h 698"/>
                <a:gd name="T58" fmla="*/ 152 w 346"/>
                <a:gd name="T59" fmla="*/ 210 h 698"/>
                <a:gd name="T60" fmla="*/ 130 w 346"/>
                <a:gd name="T61" fmla="*/ 244 h 698"/>
                <a:gd name="T62" fmla="*/ 110 w 346"/>
                <a:gd name="T63" fmla="*/ 278 h 698"/>
                <a:gd name="T64" fmla="*/ 90 w 346"/>
                <a:gd name="T65" fmla="*/ 314 h 698"/>
                <a:gd name="T66" fmla="*/ 74 w 346"/>
                <a:gd name="T67" fmla="*/ 352 h 698"/>
                <a:gd name="T68" fmla="*/ 58 w 346"/>
                <a:gd name="T69" fmla="*/ 390 h 698"/>
                <a:gd name="T70" fmla="*/ 46 w 346"/>
                <a:gd name="T71" fmla="*/ 430 h 698"/>
                <a:gd name="T72" fmla="*/ 34 w 346"/>
                <a:gd name="T73" fmla="*/ 470 h 698"/>
                <a:gd name="T74" fmla="*/ 24 w 346"/>
                <a:gd name="T75" fmla="*/ 510 h 698"/>
                <a:gd name="T76" fmla="*/ 18 w 346"/>
                <a:gd name="T77" fmla="*/ 552 h 698"/>
                <a:gd name="T78" fmla="*/ 12 w 346"/>
                <a:gd name="T79" fmla="*/ 594 h 698"/>
                <a:gd name="T80" fmla="*/ 8 w 346"/>
                <a:gd name="T81" fmla="*/ 636 h 698"/>
                <a:gd name="T82" fmla="*/ 8 w 346"/>
                <a:gd name="T83" fmla="*/ 680 h 698"/>
                <a:gd name="T84" fmla="*/ 8 w 346"/>
                <a:gd name="T85" fmla="*/ 680 h 698"/>
                <a:gd name="T86" fmla="*/ 8 w 346"/>
                <a:gd name="T87" fmla="*/ 698 h 698"/>
                <a:gd name="T88" fmla="*/ 8 w 346"/>
                <a:gd name="T89" fmla="*/ 698 h 698"/>
                <a:gd name="T90" fmla="*/ 0 w 346"/>
                <a:gd name="T91" fmla="*/ 694 h 6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6" h="698">
                  <a:moveTo>
                    <a:pt x="0" y="694"/>
                  </a:moveTo>
                  <a:lnTo>
                    <a:pt x="0" y="694"/>
                  </a:lnTo>
                  <a:lnTo>
                    <a:pt x="0" y="680"/>
                  </a:lnTo>
                  <a:lnTo>
                    <a:pt x="2" y="628"/>
                  </a:lnTo>
                  <a:lnTo>
                    <a:pt x="6" y="576"/>
                  </a:lnTo>
                  <a:lnTo>
                    <a:pt x="14" y="526"/>
                  </a:lnTo>
                  <a:lnTo>
                    <a:pt x="24" y="478"/>
                  </a:lnTo>
                  <a:lnTo>
                    <a:pt x="38" y="430"/>
                  </a:lnTo>
                  <a:lnTo>
                    <a:pt x="52" y="382"/>
                  </a:lnTo>
                  <a:lnTo>
                    <a:pt x="72" y="338"/>
                  </a:lnTo>
                  <a:lnTo>
                    <a:pt x="92" y="294"/>
                  </a:lnTo>
                  <a:lnTo>
                    <a:pt x="116" y="250"/>
                  </a:lnTo>
                  <a:lnTo>
                    <a:pt x="142" y="210"/>
                  </a:lnTo>
                  <a:lnTo>
                    <a:pt x="170" y="170"/>
                  </a:lnTo>
                  <a:lnTo>
                    <a:pt x="200" y="132"/>
                  </a:lnTo>
                  <a:lnTo>
                    <a:pt x="232" y="96"/>
                  </a:lnTo>
                  <a:lnTo>
                    <a:pt x="266" y="62"/>
                  </a:lnTo>
                  <a:lnTo>
                    <a:pt x="302" y="30"/>
                  </a:lnTo>
                  <a:lnTo>
                    <a:pt x="340" y="0"/>
                  </a:lnTo>
                  <a:lnTo>
                    <a:pt x="346" y="4"/>
                  </a:lnTo>
                  <a:lnTo>
                    <a:pt x="298" y="42"/>
                  </a:lnTo>
                  <a:lnTo>
                    <a:pt x="254" y="84"/>
                  </a:lnTo>
                  <a:lnTo>
                    <a:pt x="226" y="114"/>
                  </a:lnTo>
                  <a:lnTo>
                    <a:pt x="200" y="144"/>
                  </a:lnTo>
                  <a:lnTo>
                    <a:pt x="174" y="176"/>
                  </a:lnTo>
                  <a:lnTo>
                    <a:pt x="152" y="210"/>
                  </a:lnTo>
                  <a:lnTo>
                    <a:pt x="130" y="244"/>
                  </a:lnTo>
                  <a:lnTo>
                    <a:pt x="110" y="278"/>
                  </a:lnTo>
                  <a:lnTo>
                    <a:pt x="90" y="314"/>
                  </a:lnTo>
                  <a:lnTo>
                    <a:pt x="74" y="352"/>
                  </a:lnTo>
                  <a:lnTo>
                    <a:pt x="58" y="390"/>
                  </a:lnTo>
                  <a:lnTo>
                    <a:pt x="46" y="430"/>
                  </a:lnTo>
                  <a:lnTo>
                    <a:pt x="34" y="470"/>
                  </a:lnTo>
                  <a:lnTo>
                    <a:pt x="24" y="510"/>
                  </a:lnTo>
                  <a:lnTo>
                    <a:pt x="18" y="552"/>
                  </a:lnTo>
                  <a:lnTo>
                    <a:pt x="12" y="594"/>
                  </a:lnTo>
                  <a:lnTo>
                    <a:pt x="8" y="636"/>
                  </a:lnTo>
                  <a:lnTo>
                    <a:pt x="8" y="680"/>
                  </a:lnTo>
                  <a:lnTo>
                    <a:pt x="8" y="698"/>
                  </a:lnTo>
                  <a:lnTo>
                    <a:pt x="0" y="6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4" name="Freeform 158"/>
            <p:cNvSpPr>
              <a:spLocks/>
            </p:cNvSpPr>
            <p:nvPr/>
          </p:nvSpPr>
          <p:spPr bwMode="auto">
            <a:xfrm>
              <a:off x="2568" y="2562"/>
              <a:ext cx="8" cy="12"/>
            </a:xfrm>
            <a:custGeom>
              <a:avLst/>
              <a:gdLst>
                <a:gd name="T0" fmla="*/ 0 w 8"/>
                <a:gd name="T1" fmla="*/ 10 h 12"/>
                <a:gd name="T2" fmla="*/ 0 w 8"/>
                <a:gd name="T3" fmla="*/ 10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1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10"/>
                  </a:moveTo>
                  <a:lnTo>
                    <a:pt x="0" y="10"/>
                  </a:lnTo>
                  <a:lnTo>
                    <a:pt x="0" y="0"/>
                  </a:lnTo>
                  <a:lnTo>
                    <a:pt x="8" y="4"/>
                  </a:lnTo>
                  <a:lnTo>
                    <a:pt x="8" y="12"/>
                  </a:lnTo>
                  <a:lnTo>
                    <a:pt x="0" y="10"/>
                  </a:lnTo>
                  <a:close/>
                </a:path>
              </a:pathLst>
            </a:custGeom>
            <a:solidFill>
              <a:srgbClr val="4040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5" name="Freeform 159"/>
            <p:cNvSpPr>
              <a:spLocks/>
            </p:cNvSpPr>
            <p:nvPr/>
          </p:nvSpPr>
          <p:spPr bwMode="auto">
            <a:xfrm>
              <a:off x="2568" y="2562"/>
              <a:ext cx="8" cy="12"/>
            </a:xfrm>
            <a:custGeom>
              <a:avLst/>
              <a:gdLst>
                <a:gd name="T0" fmla="*/ 0 w 8"/>
                <a:gd name="T1" fmla="*/ 10 h 12"/>
                <a:gd name="T2" fmla="*/ 0 w 8"/>
                <a:gd name="T3" fmla="*/ 10 h 12"/>
                <a:gd name="T4" fmla="*/ 0 w 8"/>
                <a:gd name="T5" fmla="*/ 0 h 12"/>
                <a:gd name="T6" fmla="*/ 0 w 8"/>
                <a:gd name="T7" fmla="*/ 0 h 12"/>
                <a:gd name="T8" fmla="*/ 8 w 8"/>
                <a:gd name="T9" fmla="*/ 4 h 12"/>
                <a:gd name="T10" fmla="*/ 8 w 8"/>
                <a:gd name="T11" fmla="*/ 4 h 12"/>
                <a:gd name="T12" fmla="*/ 8 w 8"/>
                <a:gd name="T13" fmla="*/ 12 h 12"/>
                <a:gd name="T14" fmla="*/ 8 w 8"/>
                <a:gd name="T15" fmla="*/ 12 h 12"/>
                <a:gd name="T16" fmla="*/ 0 w 8"/>
                <a:gd name="T17" fmla="*/ 1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0" y="10"/>
                  </a:moveTo>
                  <a:lnTo>
                    <a:pt x="0" y="10"/>
                  </a:lnTo>
                  <a:lnTo>
                    <a:pt x="0" y="0"/>
                  </a:lnTo>
                  <a:lnTo>
                    <a:pt x="8" y="4"/>
                  </a:lnTo>
                  <a:lnTo>
                    <a:pt x="8" y="12"/>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6" name="Freeform 160"/>
            <p:cNvSpPr>
              <a:spLocks/>
            </p:cNvSpPr>
            <p:nvPr/>
          </p:nvSpPr>
          <p:spPr bwMode="auto">
            <a:xfrm>
              <a:off x="2908" y="1862"/>
              <a:ext cx="14" cy="10"/>
            </a:xfrm>
            <a:custGeom>
              <a:avLst/>
              <a:gdLst>
                <a:gd name="T0" fmla="*/ 0 w 14"/>
                <a:gd name="T1" fmla="*/ 6 h 10"/>
                <a:gd name="T2" fmla="*/ 0 w 14"/>
                <a:gd name="T3" fmla="*/ 6 h 10"/>
                <a:gd name="T4" fmla="*/ 6 w 14"/>
                <a:gd name="T5" fmla="*/ 0 h 10"/>
                <a:gd name="T6" fmla="*/ 6 w 14"/>
                <a:gd name="T7" fmla="*/ 0 h 10"/>
                <a:gd name="T8" fmla="*/ 14 w 14"/>
                <a:gd name="T9" fmla="*/ 6 h 10"/>
                <a:gd name="T10" fmla="*/ 14 w 14"/>
                <a:gd name="T11" fmla="*/ 6 h 10"/>
                <a:gd name="T12" fmla="*/ 6 w 14"/>
                <a:gd name="T13" fmla="*/ 10 h 10"/>
                <a:gd name="T14" fmla="*/ 6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6" y="0"/>
                  </a:lnTo>
                  <a:lnTo>
                    <a:pt x="14" y="6"/>
                  </a:lnTo>
                  <a:lnTo>
                    <a:pt x="6" y="10"/>
                  </a:lnTo>
                  <a:lnTo>
                    <a:pt x="0" y="6"/>
                  </a:lnTo>
                  <a:close/>
                </a:path>
              </a:pathLst>
            </a:custGeom>
            <a:solidFill>
              <a:srgbClr val="654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7" name="Freeform 161"/>
            <p:cNvSpPr>
              <a:spLocks/>
            </p:cNvSpPr>
            <p:nvPr/>
          </p:nvSpPr>
          <p:spPr bwMode="auto">
            <a:xfrm>
              <a:off x="2908" y="1862"/>
              <a:ext cx="14" cy="10"/>
            </a:xfrm>
            <a:custGeom>
              <a:avLst/>
              <a:gdLst>
                <a:gd name="T0" fmla="*/ 0 w 14"/>
                <a:gd name="T1" fmla="*/ 6 h 10"/>
                <a:gd name="T2" fmla="*/ 0 w 14"/>
                <a:gd name="T3" fmla="*/ 6 h 10"/>
                <a:gd name="T4" fmla="*/ 6 w 14"/>
                <a:gd name="T5" fmla="*/ 0 h 10"/>
                <a:gd name="T6" fmla="*/ 6 w 14"/>
                <a:gd name="T7" fmla="*/ 0 h 10"/>
                <a:gd name="T8" fmla="*/ 14 w 14"/>
                <a:gd name="T9" fmla="*/ 6 h 10"/>
                <a:gd name="T10" fmla="*/ 14 w 14"/>
                <a:gd name="T11" fmla="*/ 6 h 10"/>
                <a:gd name="T12" fmla="*/ 6 w 14"/>
                <a:gd name="T13" fmla="*/ 10 h 10"/>
                <a:gd name="T14" fmla="*/ 6 w 14"/>
                <a:gd name="T15" fmla="*/ 10 h 10"/>
                <a:gd name="T16" fmla="*/ 0 w 14"/>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0">
                  <a:moveTo>
                    <a:pt x="0" y="6"/>
                  </a:moveTo>
                  <a:lnTo>
                    <a:pt x="0" y="6"/>
                  </a:lnTo>
                  <a:lnTo>
                    <a:pt x="6" y="0"/>
                  </a:lnTo>
                  <a:lnTo>
                    <a:pt x="14" y="6"/>
                  </a:lnTo>
                  <a:lnTo>
                    <a:pt x="6" y="1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4786" name="Text Box 162"/>
          <p:cNvSpPr txBox="1">
            <a:spLocks noChangeArrowheads="1"/>
          </p:cNvSpPr>
          <p:nvPr/>
        </p:nvSpPr>
        <p:spPr bwMode="auto">
          <a:xfrm>
            <a:off x="3733800" y="2057400"/>
            <a:ext cx="20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latin typeface="+mn-lt"/>
              </a:rPr>
              <a:t>Wildlife EID</a:t>
            </a:r>
          </a:p>
        </p:txBody>
      </p:sp>
      <p:sp>
        <p:nvSpPr>
          <p:cNvPr id="154787" name="Text Box 163"/>
          <p:cNvSpPr txBox="1">
            <a:spLocks noChangeArrowheads="1"/>
          </p:cNvSpPr>
          <p:nvPr/>
        </p:nvSpPr>
        <p:spPr bwMode="auto">
          <a:xfrm>
            <a:off x="2667000" y="3886200"/>
            <a:ext cx="2070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latin typeface="+mn-lt"/>
              </a:rPr>
              <a:t>Domestic</a:t>
            </a:r>
          </a:p>
          <a:p>
            <a:pPr>
              <a:defRPr/>
            </a:pPr>
            <a:r>
              <a:rPr lang="en-US" b="1" dirty="0">
                <a:latin typeface="+mn-lt"/>
              </a:rPr>
              <a:t>Animal EID</a:t>
            </a:r>
          </a:p>
        </p:txBody>
      </p:sp>
      <p:sp>
        <p:nvSpPr>
          <p:cNvPr id="154788" name="Text Box 164"/>
          <p:cNvSpPr txBox="1">
            <a:spLocks noChangeArrowheads="1"/>
          </p:cNvSpPr>
          <p:nvPr/>
        </p:nvSpPr>
        <p:spPr bwMode="auto">
          <a:xfrm>
            <a:off x="5343525" y="3775075"/>
            <a:ext cx="14065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latin typeface="+mn-lt"/>
              </a:rPr>
              <a:t>Human </a:t>
            </a:r>
          </a:p>
          <a:p>
            <a:pPr>
              <a:defRPr/>
            </a:pPr>
            <a:r>
              <a:rPr lang="en-US" b="1" dirty="0">
                <a:latin typeface="+mn-lt"/>
              </a:rPr>
              <a:t>EID</a:t>
            </a:r>
          </a:p>
        </p:txBody>
      </p:sp>
      <p:sp>
        <p:nvSpPr>
          <p:cNvPr id="16398" name="Text Box 165"/>
          <p:cNvSpPr txBox="1">
            <a:spLocks noChangeArrowheads="1"/>
          </p:cNvSpPr>
          <p:nvPr/>
        </p:nvSpPr>
        <p:spPr bwMode="auto">
          <a:xfrm>
            <a:off x="3886200" y="6096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Times New Roman" pitchFamily="18" charset="0"/>
                <a:ea typeface="ヒラギノ角ゴ Pro W3" charset="-128"/>
              </a:rPr>
              <a:t>Translocation</a:t>
            </a:r>
          </a:p>
        </p:txBody>
      </p:sp>
      <p:sp>
        <p:nvSpPr>
          <p:cNvPr id="16399" name="Text Box 166"/>
          <p:cNvSpPr txBox="1">
            <a:spLocks noChangeArrowheads="1"/>
          </p:cNvSpPr>
          <p:nvPr/>
        </p:nvSpPr>
        <p:spPr bwMode="auto">
          <a:xfrm>
            <a:off x="6156325" y="1295400"/>
            <a:ext cx="1844675"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dirty="0">
                <a:latin typeface="Times New Roman" pitchFamily="18" charset="0"/>
                <a:ea typeface="ヒラギノ角ゴ Pro W3" charset="-128"/>
              </a:rPr>
              <a:t>Human </a:t>
            </a:r>
            <a:br>
              <a:rPr lang="en-US" altLang="en-US" sz="2200" dirty="0">
                <a:latin typeface="Times New Roman" pitchFamily="18" charset="0"/>
                <a:ea typeface="ヒラギノ角ゴ Pro W3" charset="-128"/>
              </a:rPr>
            </a:br>
            <a:r>
              <a:rPr lang="en-US" altLang="en-US" sz="2200" dirty="0">
                <a:latin typeface="Times New Roman" pitchFamily="18" charset="0"/>
                <a:ea typeface="ヒラギノ角ゴ Pro W3" charset="-128"/>
              </a:rPr>
              <a:t>encroachment</a:t>
            </a:r>
          </a:p>
          <a:p>
            <a:pPr eaLnBrk="1" hangingPunct="1"/>
            <a:r>
              <a:rPr lang="en-US" altLang="en-US" sz="2200" dirty="0">
                <a:latin typeface="Times New Roman" pitchFamily="18" charset="0"/>
                <a:ea typeface="ヒラギノ角ゴ Pro W3" charset="-128"/>
              </a:rPr>
              <a:t>Ex situ contact</a:t>
            </a:r>
          </a:p>
          <a:p>
            <a:pPr eaLnBrk="1" hangingPunct="1"/>
            <a:r>
              <a:rPr lang="en-US" altLang="en-US" sz="2200" dirty="0">
                <a:latin typeface="Times New Roman" pitchFamily="18" charset="0"/>
                <a:ea typeface="ヒラギノ角ゴ Pro W3" charset="-128"/>
              </a:rPr>
              <a:t>Ecological </a:t>
            </a:r>
            <a:br>
              <a:rPr lang="en-US" altLang="en-US" sz="2200" dirty="0">
                <a:latin typeface="Times New Roman" pitchFamily="18" charset="0"/>
                <a:ea typeface="ヒラギノ角ゴ Pro W3" charset="-128"/>
              </a:rPr>
            </a:br>
            <a:r>
              <a:rPr lang="en-US" altLang="en-US" sz="2200" dirty="0">
                <a:latin typeface="Times New Roman" pitchFamily="18" charset="0"/>
                <a:ea typeface="ヒラギノ角ゴ Pro W3" charset="-128"/>
              </a:rPr>
              <a:t>manipulation</a:t>
            </a:r>
          </a:p>
        </p:txBody>
      </p:sp>
      <p:sp>
        <p:nvSpPr>
          <p:cNvPr id="16400" name="Text Box 167"/>
          <p:cNvSpPr txBox="1">
            <a:spLocks noChangeArrowheads="1"/>
          </p:cNvSpPr>
          <p:nvPr/>
        </p:nvSpPr>
        <p:spPr bwMode="auto">
          <a:xfrm>
            <a:off x="6477000" y="4191000"/>
            <a:ext cx="16589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a:latin typeface="Times New Roman" pitchFamily="18" charset="0"/>
                <a:ea typeface="ヒラギノ角ゴ Pro W3" charset="-128"/>
              </a:rPr>
              <a:t>Global travel</a:t>
            </a:r>
          </a:p>
          <a:p>
            <a:pPr eaLnBrk="1" hangingPunct="1"/>
            <a:r>
              <a:rPr lang="en-US" altLang="en-US" sz="2200">
                <a:latin typeface="Times New Roman" pitchFamily="18" charset="0"/>
                <a:ea typeface="ヒラギノ角ゴ Pro W3" charset="-128"/>
              </a:rPr>
              <a:t>Urbanization</a:t>
            </a:r>
          </a:p>
          <a:p>
            <a:pPr eaLnBrk="1" hangingPunct="1"/>
            <a:r>
              <a:rPr lang="en-US" altLang="en-US" sz="2200">
                <a:latin typeface="Times New Roman" pitchFamily="18" charset="0"/>
                <a:ea typeface="ヒラギノ角ゴ Pro W3" charset="-128"/>
              </a:rPr>
              <a:t>Biomedical</a:t>
            </a:r>
          </a:p>
          <a:p>
            <a:pPr eaLnBrk="1" hangingPunct="1"/>
            <a:r>
              <a:rPr lang="en-US" altLang="en-US" sz="2200">
                <a:latin typeface="Times New Roman" pitchFamily="18" charset="0"/>
                <a:ea typeface="ヒラギノ角ゴ Pro W3" charset="-128"/>
              </a:rPr>
              <a:t>manipulation</a:t>
            </a:r>
          </a:p>
        </p:txBody>
      </p:sp>
      <p:sp>
        <p:nvSpPr>
          <p:cNvPr id="16401" name="Text Box 168"/>
          <p:cNvSpPr txBox="1">
            <a:spLocks noChangeArrowheads="1"/>
          </p:cNvSpPr>
          <p:nvPr/>
        </p:nvSpPr>
        <p:spPr bwMode="auto">
          <a:xfrm>
            <a:off x="3657600" y="5715000"/>
            <a:ext cx="1825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Times New Roman" pitchFamily="18" charset="0"/>
                <a:ea typeface="ヒラギノ角ゴ Pro W3" charset="-128"/>
              </a:rPr>
              <a:t>Technology and</a:t>
            </a:r>
          </a:p>
          <a:p>
            <a:pPr eaLnBrk="1" hangingPunct="1"/>
            <a:r>
              <a:rPr lang="en-US" altLang="en-US" sz="2000" dirty="0">
                <a:latin typeface="Times New Roman" pitchFamily="18" charset="0"/>
                <a:ea typeface="ヒラギノ角ゴ Pro W3" charset="-128"/>
              </a:rPr>
              <a:t>Industry</a:t>
            </a:r>
          </a:p>
        </p:txBody>
      </p:sp>
      <p:sp>
        <p:nvSpPr>
          <p:cNvPr id="16402" name="Text Box 169"/>
          <p:cNvSpPr txBox="1">
            <a:spLocks noChangeArrowheads="1"/>
          </p:cNvSpPr>
          <p:nvPr/>
        </p:nvSpPr>
        <p:spPr bwMode="auto">
          <a:xfrm>
            <a:off x="1143000" y="4495800"/>
            <a:ext cx="1646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Times New Roman" pitchFamily="18" charset="0"/>
                <a:ea typeface="ヒラギノ角ゴ Pro W3" charset="-128"/>
              </a:rPr>
              <a:t>Agricultural</a:t>
            </a:r>
          </a:p>
          <a:p>
            <a:pPr eaLnBrk="1" hangingPunct="1"/>
            <a:r>
              <a:rPr lang="en-US" altLang="en-US" sz="2000" dirty="0">
                <a:latin typeface="Times New Roman" pitchFamily="18" charset="0"/>
                <a:ea typeface="ヒラギノ角ゴ Pro W3" charset="-128"/>
              </a:rPr>
              <a:t>Intensification</a:t>
            </a:r>
          </a:p>
        </p:txBody>
      </p:sp>
      <p:sp>
        <p:nvSpPr>
          <p:cNvPr id="16403" name="Text Box 170"/>
          <p:cNvSpPr txBox="1">
            <a:spLocks noChangeArrowheads="1"/>
          </p:cNvSpPr>
          <p:nvPr/>
        </p:nvSpPr>
        <p:spPr bwMode="auto">
          <a:xfrm>
            <a:off x="1462088" y="1539875"/>
            <a:ext cx="18907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dirty="0">
                <a:latin typeface="Times New Roman" pitchFamily="18" charset="0"/>
                <a:ea typeface="ヒラギノ角ゴ Pro W3" charset="-128"/>
              </a:rPr>
              <a:t>Encroachment</a:t>
            </a:r>
          </a:p>
          <a:p>
            <a:pPr eaLnBrk="1" hangingPunct="1"/>
            <a:r>
              <a:rPr lang="en-US" altLang="en-US" sz="2200" dirty="0">
                <a:latin typeface="Times New Roman" pitchFamily="18" charset="0"/>
                <a:ea typeface="ヒラギノ角ゴ Pro W3" charset="-128"/>
              </a:rPr>
              <a:t>Introduction</a:t>
            </a:r>
          </a:p>
          <a:p>
            <a:pPr eaLnBrk="1" hangingPunct="1"/>
            <a:r>
              <a:rPr lang="en-US" altLang="en-US" sz="2200" dirty="0">
                <a:latin typeface="Times New Roman" pitchFamily="18" charset="0"/>
                <a:ea typeface="ヒラギノ角ゴ Pro W3" charset="-128"/>
              </a:rPr>
              <a:t>“Spill over” &amp;</a:t>
            </a:r>
          </a:p>
          <a:p>
            <a:pPr eaLnBrk="1" hangingPunct="1"/>
            <a:r>
              <a:rPr lang="en-US" altLang="en-US" sz="2200" dirty="0">
                <a:latin typeface="Times New Roman" pitchFamily="18" charset="0"/>
                <a:ea typeface="ヒラギノ角ゴ Pro W3" charset="-128"/>
              </a:rPr>
              <a:t>“Spill back”</a:t>
            </a:r>
          </a:p>
        </p:txBody>
      </p:sp>
      <p:sp>
        <p:nvSpPr>
          <p:cNvPr id="16404" name="Text Box 171"/>
          <p:cNvSpPr txBox="1">
            <a:spLocks noChangeArrowheads="1"/>
          </p:cNvSpPr>
          <p:nvPr/>
        </p:nvSpPr>
        <p:spPr bwMode="auto">
          <a:xfrm>
            <a:off x="152400" y="182563"/>
            <a:ext cx="36081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a:solidFill>
                  <a:srgbClr val="800000"/>
                </a:solidFill>
                <a:effectLst>
                  <a:outerShdw blurRad="38100" dist="38100" dir="2700000" algn="tl">
                    <a:srgbClr val="000000">
                      <a:alpha val="43137"/>
                    </a:srgbClr>
                  </a:outerShdw>
                </a:effectLst>
                <a:latin typeface="+mj-lt"/>
                <a:ea typeface="+mj-ea"/>
                <a:cs typeface="+mj-cs"/>
              </a:rPr>
              <a:t>Emerging Infectious</a:t>
            </a:r>
          </a:p>
          <a:p>
            <a:pPr eaLnBrk="1" hangingPunct="1"/>
            <a:r>
              <a:rPr lang="en-US" altLang="en-US" sz="3200" b="1" dirty="0">
                <a:solidFill>
                  <a:srgbClr val="800000"/>
                </a:solidFill>
                <a:effectLst>
                  <a:outerShdw blurRad="38100" dist="38100" dir="2700000" algn="tl">
                    <a:srgbClr val="000000">
                      <a:alpha val="43137"/>
                    </a:srgbClr>
                  </a:outerShdw>
                </a:effectLst>
                <a:latin typeface="+mj-lt"/>
                <a:ea typeface="+mj-ea"/>
                <a:cs typeface="+mj-cs"/>
              </a:rPr>
              <a:t>Diseases</a:t>
            </a:r>
          </a:p>
        </p:txBody>
      </p:sp>
      <p:sp>
        <p:nvSpPr>
          <p:cNvPr id="16405" name="Text Box 172"/>
          <p:cNvSpPr txBox="1">
            <a:spLocks noChangeArrowheads="1"/>
          </p:cNvSpPr>
          <p:nvPr/>
        </p:nvSpPr>
        <p:spPr bwMode="auto">
          <a:xfrm>
            <a:off x="316576" y="5974025"/>
            <a:ext cx="2439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chemeClr val="hlink"/>
                </a:solidFill>
                <a:latin typeface="Times New Roman" pitchFamily="18" charset="0"/>
                <a:ea typeface="ヒラギノ角ゴ Pro W3" charset="-128"/>
              </a:rPr>
              <a:t>Dasazak P. et.al.</a:t>
            </a:r>
          </a:p>
          <a:p>
            <a:pPr eaLnBrk="1" hangingPunct="1"/>
            <a:r>
              <a:rPr lang="en-US" altLang="en-US" sz="2000">
                <a:solidFill>
                  <a:schemeClr val="hlink"/>
                </a:solidFill>
                <a:latin typeface="Times New Roman" pitchFamily="18" charset="0"/>
                <a:ea typeface="ヒラギノ角ゴ Pro W3" charset="-128"/>
              </a:rPr>
              <a:t>Science 2000 287:443</a:t>
            </a:r>
          </a:p>
        </p:txBody>
      </p:sp>
    </p:spTree>
    <p:extLst>
      <p:ext uri="{BB962C8B-B14F-4D97-AF65-F5344CB8AC3E}">
        <p14:creationId xmlns:p14="http://schemas.microsoft.com/office/powerpoint/2010/main" val="188656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G_0036"/>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495800" y="838200"/>
            <a:ext cx="4114800" cy="5334000"/>
          </a:xfrm>
          <a:prstGeom prst="rect">
            <a:avLst/>
          </a:prstGeom>
          <a:noFill/>
        </p:spPr>
      </p:pic>
      <p:sp>
        <p:nvSpPr>
          <p:cNvPr id="22531" name="Text Box 3"/>
          <p:cNvSpPr txBox="1">
            <a:spLocks noChangeArrowheads="1"/>
          </p:cNvSpPr>
          <p:nvPr/>
        </p:nvSpPr>
        <p:spPr bwMode="auto">
          <a:xfrm>
            <a:off x="277793" y="1238514"/>
            <a:ext cx="323042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Example:</a:t>
            </a:r>
          </a:p>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Headline -</a:t>
            </a:r>
          </a:p>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Kenya</a:t>
            </a:r>
          </a:p>
          <a:p>
            <a:pPr algn="ctr">
              <a:defRPr/>
            </a:pPr>
            <a:r>
              <a:rPr lang="en-US" sz="4000" b="1" dirty="0">
                <a:solidFill>
                  <a:srgbClr val="800000"/>
                </a:solidFill>
                <a:effectLst>
                  <a:outerShdw blurRad="38100" dist="38100" dir="2700000" algn="tl">
                    <a:srgbClr val="000000">
                      <a:alpha val="43137"/>
                    </a:srgbClr>
                  </a:outerShdw>
                </a:effectLst>
                <a:latin typeface="+mj-lt"/>
                <a:ea typeface="+mj-ea"/>
                <a:cs typeface="+mj-cs"/>
              </a:rPr>
              <a:t>8 Dec 2009</a:t>
            </a:r>
          </a:p>
          <a:p>
            <a:pPr algn="ctr">
              <a:defRPr/>
            </a:pPr>
            <a:endParaRPr lang="en-US" sz="4000" dirty="0">
              <a:latin typeface="+mn-lt"/>
              <a:ea typeface="ヒラギノ角ゴ Pro W3" charset="-128"/>
            </a:endParaRPr>
          </a:p>
          <a:p>
            <a:pPr algn="ctr">
              <a:defRPr/>
            </a:pPr>
            <a:r>
              <a:rPr lang="en-US" sz="2800" dirty="0">
                <a:latin typeface="+mn-lt"/>
                <a:ea typeface="ヒラギノ角ゴ Pro W3" charset="-128"/>
              </a:rPr>
              <a:t>A One Health </a:t>
            </a:r>
          </a:p>
          <a:p>
            <a:pPr algn="ctr">
              <a:defRPr/>
            </a:pPr>
            <a:r>
              <a:rPr lang="en-US" sz="2800" dirty="0">
                <a:latin typeface="+mn-lt"/>
                <a:ea typeface="ヒラギノ角ゴ Pro W3" charset="-128"/>
              </a:rPr>
              <a:t>Wicked Problem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972135"/>
            <a:ext cx="8229600" cy="885865"/>
          </a:xfrm>
          <a:prstGeom prst="rect">
            <a:avLst/>
          </a:prstGeom>
        </p:spPr>
      </p:pic>
    </p:spTree>
    <p:extLst>
      <p:ext uri="{BB962C8B-B14F-4D97-AF65-F5344CB8AC3E}">
        <p14:creationId xmlns:p14="http://schemas.microsoft.com/office/powerpoint/2010/main" val="419890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G_0037"/>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5181600" y="344488"/>
            <a:ext cx="3962400" cy="5486400"/>
          </a:xfrm>
          <a:prstGeom prst="rect">
            <a:avLst/>
          </a:prstGeom>
          <a:noFill/>
        </p:spPr>
      </p:pic>
      <p:sp>
        <p:nvSpPr>
          <p:cNvPr id="18435" name="Text Box 3"/>
          <p:cNvSpPr txBox="1">
            <a:spLocks noChangeArrowheads="1"/>
          </p:cNvSpPr>
          <p:nvPr/>
        </p:nvSpPr>
        <p:spPr bwMode="auto">
          <a:xfrm>
            <a:off x="898525" y="15176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4000">
              <a:latin typeface="Times" pitchFamily="18" charset="0"/>
              <a:ea typeface="ヒラギノ角ゴ Pro W3" charset="-128"/>
            </a:endParaRPr>
          </a:p>
        </p:txBody>
      </p:sp>
      <p:sp>
        <p:nvSpPr>
          <p:cNvPr id="5" name="Text Box 3"/>
          <p:cNvSpPr txBox="1">
            <a:spLocks noChangeArrowheads="1"/>
          </p:cNvSpPr>
          <p:nvPr/>
        </p:nvSpPr>
        <p:spPr bwMode="auto">
          <a:xfrm>
            <a:off x="648193" y="1226939"/>
            <a:ext cx="343768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Consequences if El Nino doesn’t arrive</a:t>
            </a:r>
          </a:p>
          <a:p>
            <a:pPr algn="ctr">
              <a:defRPr/>
            </a:pPr>
            <a:endParaRPr lang="en-US" sz="4000" dirty="0">
              <a:latin typeface="+mn-lt"/>
              <a:ea typeface="ヒラギノ角ゴ Pro W3" charset="-128"/>
            </a:endParaRPr>
          </a:p>
          <a:p>
            <a:pPr algn="ctr">
              <a:defRPr/>
            </a:pPr>
            <a:r>
              <a:rPr lang="en-US" sz="2800" dirty="0">
                <a:latin typeface="+mn-lt"/>
                <a:ea typeface="ヒラギノ角ゴ Pro W3" charset="-128"/>
              </a:rPr>
              <a:t>A One Health </a:t>
            </a:r>
          </a:p>
          <a:p>
            <a:pPr algn="ctr">
              <a:defRPr/>
            </a:pPr>
            <a:r>
              <a:rPr lang="en-US" sz="2800" dirty="0">
                <a:latin typeface="+mn-lt"/>
                <a:ea typeface="ヒラギノ角ゴ Pro W3" charset="-128"/>
              </a:rPr>
              <a:t>Wicked Problem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75" y="5972135"/>
            <a:ext cx="7680325" cy="885865"/>
          </a:xfrm>
          <a:prstGeom prst="rect">
            <a:avLst/>
          </a:prstGeom>
        </p:spPr>
      </p:pic>
    </p:spTree>
    <p:extLst>
      <p:ext uri="{BB962C8B-B14F-4D97-AF65-F5344CB8AC3E}">
        <p14:creationId xmlns:p14="http://schemas.microsoft.com/office/powerpoint/2010/main" val="374166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G_003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29200" y="457200"/>
            <a:ext cx="4114800" cy="5486400"/>
          </a:xfrm>
          <a:prstGeom prst="rect">
            <a:avLst/>
          </a:prstGeom>
          <a:noFill/>
        </p:spPr>
      </p:pic>
      <p:sp>
        <p:nvSpPr>
          <p:cNvPr id="19459" name="Oval 3"/>
          <p:cNvSpPr>
            <a:spLocks noChangeArrowheads="1"/>
          </p:cNvSpPr>
          <p:nvPr/>
        </p:nvSpPr>
        <p:spPr bwMode="auto">
          <a:xfrm>
            <a:off x="5105400" y="914400"/>
            <a:ext cx="3581400" cy="914400"/>
          </a:xfrm>
          <a:prstGeom prst="ellipse">
            <a:avLst/>
          </a:prstGeom>
          <a:noFill/>
          <a:ln w="57150">
            <a:solidFill>
              <a:srgbClr val="381F6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Calibri" pitchFamily="34" charset="0"/>
              <a:ea typeface="ヒラギノ角ゴ Pro W3" charset="-128"/>
            </a:endParaRPr>
          </a:p>
        </p:txBody>
      </p:sp>
      <p:sp>
        <p:nvSpPr>
          <p:cNvPr id="19460" name="Oval 4"/>
          <p:cNvSpPr>
            <a:spLocks noChangeArrowheads="1"/>
          </p:cNvSpPr>
          <p:nvPr/>
        </p:nvSpPr>
        <p:spPr bwMode="auto">
          <a:xfrm>
            <a:off x="5181600" y="2819400"/>
            <a:ext cx="3581400" cy="1371600"/>
          </a:xfrm>
          <a:prstGeom prst="ellipse">
            <a:avLst/>
          </a:prstGeom>
          <a:noFill/>
          <a:ln w="57150">
            <a:solidFill>
              <a:srgbClr val="381F6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Calibri" pitchFamily="34" charset="0"/>
              <a:ea typeface="ヒラギノ角ゴ Pro W3" charset="-128"/>
            </a:endParaRPr>
          </a:p>
        </p:txBody>
      </p:sp>
      <p:sp>
        <p:nvSpPr>
          <p:cNvPr id="19461" name="Oval 5"/>
          <p:cNvSpPr>
            <a:spLocks noChangeArrowheads="1"/>
          </p:cNvSpPr>
          <p:nvPr/>
        </p:nvSpPr>
        <p:spPr bwMode="auto">
          <a:xfrm>
            <a:off x="5181600" y="4953000"/>
            <a:ext cx="3581400" cy="914400"/>
          </a:xfrm>
          <a:prstGeom prst="ellipse">
            <a:avLst/>
          </a:prstGeom>
          <a:noFill/>
          <a:ln w="57150">
            <a:solidFill>
              <a:srgbClr val="381F6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Calibri" pitchFamily="34" charset="0"/>
              <a:ea typeface="ヒラギノ角ゴ Pro W3" charset="-128"/>
            </a:endParaRPr>
          </a:p>
        </p:txBody>
      </p:sp>
      <p:sp>
        <p:nvSpPr>
          <p:cNvPr id="7" name="Text Box 3"/>
          <p:cNvSpPr txBox="1">
            <a:spLocks noChangeArrowheads="1"/>
          </p:cNvSpPr>
          <p:nvPr/>
        </p:nvSpPr>
        <p:spPr bwMode="auto">
          <a:xfrm>
            <a:off x="497717" y="1119257"/>
            <a:ext cx="404094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71500" indent="-571500">
              <a:buFont typeface="Arial" panose="020B0604020202020204" pitchFamily="34" charset="0"/>
              <a:buChar cha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Lost wealth,</a:t>
            </a:r>
          </a:p>
          <a:p>
            <a:pPr marL="571500" indent="-571500">
              <a:buFont typeface="Arial" panose="020B0604020202020204" pitchFamily="34" charset="0"/>
              <a:buChar cha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Reduced electricity,</a:t>
            </a:r>
          </a:p>
          <a:p>
            <a:pPr marL="571500" indent="-571500">
              <a:buFont typeface="Arial" panose="020B0604020202020204" pitchFamily="34" charset="0"/>
              <a:buChar char="•"/>
              <a:defRPr/>
            </a:pPr>
            <a:r>
              <a:rPr lang="en-US" sz="3600" b="1" dirty="0">
                <a:solidFill>
                  <a:srgbClr val="800000"/>
                </a:solidFill>
                <a:effectLst>
                  <a:outerShdw blurRad="38100" dist="38100" dir="2700000" algn="tl">
                    <a:srgbClr val="000000">
                      <a:alpha val="43137"/>
                    </a:srgbClr>
                  </a:outerShdw>
                </a:effectLst>
                <a:latin typeface="+mj-lt"/>
                <a:ea typeface="+mj-ea"/>
                <a:cs typeface="+mj-cs"/>
              </a:rPr>
              <a:t>Increased illness…..</a:t>
            </a:r>
          </a:p>
          <a:p>
            <a:pPr algn="ctr">
              <a:defRPr/>
            </a:pPr>
            <a:endParaRPr lang="en-US" sz="4000" dirty="0">
              <a:latin typeface="+mn-lt"/>
              <a:ea typeface="ヒラギノ角ゴ Pro W3" charset="-128"/>
            </a:endParaRPr>
          </a:p>
          <a:p>
            <a:pPr algn="ctr">
              <a:defRPr/>
            </a:pPr>
            <a:r>
              <a:rPr lang="en-US" sz="2800" dirty="0">
                <a:latin typeface="+mn-lt"/>
                <a:ea typeface="ヒラギノ角ゴ Pro W3" charset="-128"/>
              </a:rPr>
              <a:t>A One Health </a:t>
            </a:r>
          </a:p>
          <a:p>
            <a:pPr algn="ctr">
              <a:defRPr/>
            </a:pPr>
            <a:r>
              <a:rPr lang="en-US" sz="2800" dirty="0">
                <a:latin typeface="+mn-lt"/>
                <a:ea typeface="ヒラギノ角ゴ Pro W3" charset="-128"/>
              </a:rPr>
              <a:t>Wicked Problem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5972135"/>
            <a:ext cx="8077200" cy="885865"/>
          </a:xfrm>
          <a:prstGeom prst="rect">
            <a:avLst/>
          </a:prstGeom>
        </p:spPr>
      </p:pic>
    </p:spTree>
    <p:extLst>
      <p:ext uri="{BB962C8B-B14F-4D97-AF65-F5344CB8AC3E}">
        <p14:creationId xmlns:p14="http://schemas.microsoft.com/office/powerpoint/2010/main" val="225016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17</a:t>
            </a:fld>
            <a:endParaRPr lang="en-US"/>
          </a:p>
        </p:txBody>
      </p:sp>
      <p:pic>
        <p:nvPicPr>
          <p:cNvPr id="6" name="Picture 2" descr="http://www.biosecurity.govt.nz/files/biosec/pubs-media/pubs/biosecurity-magazine/issue-88/image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3400"/>
            <a:ext cx="8371609"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182638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208" y="0"/>
            <a:ext cx="8641767" cy="5334000"/>
          </a:xfrm>
          <a:prstGeom prst="rect">
            <a:avLst/>
          </a:prstGeom>
        </p:spPr>
      </p:pic>
      <p:sp>
        <p:nvSpPr>
          <p:cNvPr id="4" name="Date Placeholder 3"/>
          <p:cNvSpPr>
            <a:spLocks noGrp="1"/>
          </p:cNvSpPr>
          <p:nvPr>
            <p:ph type="dt" sz="half" idx="10"/>
          </p:nvPr>
        </p:nvSpPr>
        <p:spPr>
          <a:xfrm>
            <a:off x="3352800" y="5343525"/>
            <a:ext cx="2133600" cy="476250"/>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613775" y="6305550"/>
            <a:ext cx="457200" cy="476250"/>
          </a:xfrm>
          <a:prstGeom prst="rect">
            <a:avLst/>
          </a:prstGeom>
        </p:spPr>
        <p:txBody>
          <a:bodyPr/>
          <a:lstStyle/>
          <a:p>
            <a:pPr>
              <a:defRPr/>
            </a:pPr>
            <a:fld id="{5F987E0D-A090-4E2A-B5C3-FE4D32C65551}" type="slidenum">
              <a:rPr lang="en-US" smtClean="0"/>
              <a:pPr>
                <a:defRPr/>
              </a:pPr>
              <a:t>18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6768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p:txBody>
          <a:bodyPr>
            <a:normAutofit fontScale="90000"/>
          </a:bodyPr>
          <a:lstStyle/>
          <a:p>
            <a:r>
              <a:rPr lang="en-US" sz="2400" b="1" cap="none" dirty="0"/>
              <a:t>Wicked Problems:  </a:t>
            </a:r>
            <a:br>
              <a:rPr lang="en-US" sz="2400" b="1" cap="none" dirty="0"/>
            </a:br>
            <a:r>
              <a:rPr lang="en-US" sz="2400" b="1" i="1" cap="none" dirty="0"/>
              <a:t>Finding Solutions to One Health Problems </a:t>
            </a:r>
            <a:br>
              <a:rPr lang="en-US" sz="2400" b="1" i="1" cap="none" dirty="0"/>
            </a:br>
            <a:r>
              <a:rPr lang="en-US" sz="2400" b="1" i="1" cap="none" dirty="0"/>
              <a:t>through Systems Thinking</a:t>
            </a:r>
            <a:br>
              <a:rPr lang="en-US" sz="2400" b="1" i="1" cap="none" dirty="0"/>
            </a:br>
            <a:endParaRPr lang="en-US" sz="2400" b="1" i="1" cap="none" dirty="0"/>
          </a:p>
        </p:txBody>
      </p:sp>
      <p:sp>
        <p:nvSpPr>
          <p:cNvPr id="2" name="Subtitle 1"/>
          <p:cNvSpPr>
            <a:spLocks noGrp="1"/>
          </p:cNvSpPr>
          <p:nvPr>
            <p:ph type="subTitle" idx="1"/>
          </p:nvPr>
        </p:nvSpPr>
        <p:spPr>
          <a:xfrm>
            <a:off x="1432560" y="2819400"/>
            <a:ext cx="7406640" cy="1752600"/>
          </a:xfrm>
        </p:spPr>
        <p:txBody>
          <a:bodyPr/>
          <a:lstStyle/>
          <a:p>
            <a:endParaRPr lang="en-US" dirty="0"/>
          </a:p>
          <a:p>
            <a:endParaRPr lang="en-US" dirty="0"/>
          </a:p>
          <a:p>
            <a:r>
              <a:rPr lang="en-US" dirty="0"/>
              <a:t>West Nile Virus in the Movie Clip Fatal Infestation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70766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2133600"/>
            <a:ext cx="7391400" cy="3126813"/>
          </a:xfrm>
        </p:spPr>
        <p:txBody>
          <a:bodyPr>
            <a:normAutofit/>
          </a:bodyPr>
          <a:lstStyle/>
          <a:p>
            <a:pPr eaLnBrk="1" hangingPunct="1"/>
            <a:r>
              <a:rPr lang="en-US" altLang="en-US" sz="4000" dirty="0">
                <a:effectLst>
                  <a:outerShdw blurRad="38100" dist="38100" dir="2700000" algn="tl">
                    <a:srgbClr val="000000">
                      <a:alpha val="43137"/>
                    </a:srgbClr>
                  </a:outerShdw>
                </a:effectLst>
                <a:latin typeface="+mj-lt"/>
              </a:rPr>
              <a:t>Systems Thinking and Wicked Problems</a:t>
            </a:r>
          </a:p>
        </p:txBody>
      </p:sp>
      <p:sp>
        <p:nvSpPr>
          <p:cNvPr id="3" name="Rectangle 2"/>
          <p:cNvSpPr/>
          <p:nvPr/>
        </p:nvSpPr>
        <p:spPr>
          <a:xfrm>
            <a:off x="228600" y="4180400"/>
            <a:ext cx="8534400" cy="1015663"/>
          </a:xfrm>
          <a:prstGeom prst="rect">
            <a:avLst/>
          </a:prstGeom>
        </p:spPr>
        <p:txBody>
          <a:bodyPr>
            <a:spAutoFit/>
          </a:bodyPr>
          <a:lstStyle/>
          <a:p>
            <a:pPr algn="r">
              <a:defRPr/>
            </a:pPr>
            <a:br>
              <a:rPr lang="en-US" sz="4400" b="1" kern="0" dirty="0">
                <a:solidFill>
                  <a:srgbClr val="800000"/>
                </a:solidFill>
                <a:latin typeface="Franklin Gothic Book"/>
                <a:ea typeface="+mj-ea"/>
                <a:cs typeface="+mj-cs"/>
              </a:rPr>
            </a:b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93012"/>
            <a:ext cx="8763001" cy="885865"/>
          </a:xfrm>
          <a:prstGeom prst="rect">
            <a:avLst/>
          </a:prstGeom>
        </p:spPr>
      </p:pic>
    </p:spTree>
    <p:extLst>
      <p:ext uri="{BB962C8B-B14F-4D97-AF65-F5344CB8AC3E}">
        <p14:creationId xmlns:p14="http://schemas.microsoft.com/office/powerpoint/2010/main" val="142325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nvPr>
        </p:nvGraphicFramePr>
        <p:xfrm>
          <a:off x="457200" y="533400"/>
          <a:ext cx="8077200" cy="533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1676400" y="5546955"/>
            <a:ext cx="5638800" cy="646331"/>
          </a:xfrm>
          <a:prstGeom prst="rect">
            <a:avLst/>
          </a:prstGeom>
          <a:noFill/>
        </p:spPr>
        <p:txBody>
          <a:bodyPr wrap="square" rtlCol="0">
            <a:spAutoFit/>
          </a:bodyPr>
          <a:lstStyle/>
          <a:p>
            <a:pPr algn="ctr"/>
            <a:r>
              <a:rPr lang="en-US" sz="3600" b="1" dirty="0"/>
              <a:t>Systems Thinking</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407029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7A050FD-5F70-4652-B74F-5FC28B862438}" type="datetime1">
              <a:rPr lang="en-US" smtClean="0"/>
              <a:pPr>
                <a:defRPr/>
              </a:pPr>
              <a:t>11/24/2019</a:t>
            </a:fld>
            <a:endParaRPr lang="en-US"/>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21</a:t>
            </a:fld>
            <a:endParaRPr lang="en-US"/>
          </a:p>
        </p:txBody>
      </p:sp>
      <p:graphicFrame>
        <p:nvGraphicFramePr>
          <p:cNvPr id="8" name="Diagram 7"/>
          <p:cNvGraphicFramePr/>
          <p:nvPr>
            <p:extLst/>
          </p:nvPr>
        </p:nvGraphicFramePr>
        <p:xfrm>
          <a:off x="457200" y="533400"/>
          <a:ext cx="8077200" cy="5336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193074" y="762000"/>
            <a:ext cx="4623758" cy="1200329"/>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en-US" i="0" dirty="0"/>
              <a:t>Who has the disease</a:t>
            </a:r>
          </a:p>
          <a:p>
            <a:pPr marL="285750" indent="-285750">
              <a:buClr>
                <a:srgbClr val="C00000"/>
              </a:buClr>
              <a:buFont typeface="Wingdings" panose="05000000000000000000" pitchFamily="2" charset="2"/>
              <a:buChar char="l"/>
            </a:pPr>
            <a:r>
              <a:rPr lang="en-US" i="0" dirty="0"/>
              <a:t>Who is impacted by the disease?</a:t>
            </a:r>
          </a:p>
          <a:p>
            <a:pPr marL="285750" indent="-285750">
              <a:buClr>
                <a:srgbClr val="C00000"/>
              </a:buClr>
              <a:buFont typeface="Wingdings" panose="05000000000000000000" pitchFamily="2" charset="2"/>
              <a:buChar char="l"/>
            </a:pPr>
            <a:r>
              <a:rPr lang="en-US" i="0" dirty="0"/>
              <a:t>Who are the responders?</a:t>
            </a:r>
          </a:p>
          <a:p>
            <a:pPr marL="285750" indent="-285750">
              <a:buClr>
                <a:srgbClr val="C00000"/>
              </a:buClr>
              <a:buFont typeface="Wingdings" panose="05000000000000000000" pitchFamily="2" charset="2"/>
              <a:buChar char="l"/>
            </a:pPr>
            <a:r>
              <a:rPr lang="en-US" i="0" dirty="0"/>
              <a:t>Who are other stakeholders?</a:t>
            </a:r>
          </a:p>
        </p:txBody>
      </p:sp>
      <p:sp>
        <p:nvSpPr>
          <p:cNvPr id="10" name="TextBox 9"/>
          <p:cNvSpPr txBox="1"/>
          <p:nvPr/>
        </p:nvSpPr>
        <p:spPr>
          <a:xfrm>
            <a:off x="1974011" y="5610661"/>
            <a:ext cx="5638800" cy="646331"/>
          </a:xfrm>
          <a:prstGeom prst="rect">
            <a:avLst/>
          </a:prstGeom>
          <a:noFill/>
        </p:spPr>
        <p:txBody>
          <a:bodyPr wrap="square" rtlCol="0">
            <a:spAutoFit/>
          </a:bodyPr>
          <a:lstStyle/>
          <a:p>
            <a:pPr algn="ctr"/>
            <a:r>
              <a:rPr lang="en-US" sz="3600" b="1" i="0" dirty="0"/>
              <a:t>Systems Thinking</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68771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439947" y="0"/>
          <a:ext cx="8077200" cy="533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39947" y="4293575"/>
            <a:ext cx="4419600" cy="646331"/>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l"/>
            </a:pPr>
            <a:r>
              <a:rPr lang="en-US" dirty="0"/>
              <a:t>Where was the first case?</a:t>
            </a:r>
          </a:p>
          <a:p>
            <a:pPr marL="285750" indent="-285750">
              <a:buClr>
                <a:schemeClr val="accent3">
                  <a:lumMod val="75000"/>
                </a:schemeClr>
              </a:buClr>
              <a:buFont typeface="Wingdings" panose="05000000000000000000" pitchFamily="2" charset="2"/>
              <a:buChar char="l"/>
            </a:pPr>
            <a:r>
              <a:rPr lang="en-US" dirty="0"/>
              <a:t>Where has it spread?</a:t>
            </a:r>
          </a:p>
        </p:txBody>
      </p:sp>
      <p:sp>
        <p:nvSpPr>
          <p:cNvPr id="9" name="TextBox 8"/>
          <p:cNvSpPr txBox="1"/>
          <p:nvPr/>
        </p:nvSpPr>
        <p:spPr>
          <a:xfrm>
            <a:off x="5382883" y="0"/>
            <a:ext cx="3591910" cy="1200329"/>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en-US" dirty="0"/>
              <a:t>Who has the disease</a:t>
            </a:r>
          </a:p>
          <a:p>
            <a:pPr marL="285750" indent="-285750">
              <a:buClr>
                <a:srgbClr val="C00000"/>
              </a:buClr>
              <a:buFont typeface="Wingdings" panose="05000000000000000000" pitchFamily="2" charset="2"/>
              <a:buChar char="l"/>
            </a:pPr>
            <a:r>
              <a:rPr lang="en-US" dirty="0"/>
              <a:t>Who is impacted by the disease?</a:t>
            </a:r>
          </a:p>
          <a:p>
            <a:pPr marL="285750" indent="-285750">
              <a:buClr>
                <a:srgbClr val="C00000"/>
              </a:buClr>
              <a:buFont typeface="Wingdings" panose="05000000000000000000" pitchFamily="2" charset="2"/>
              <a:buChar char="l"/>
            </a:pPr>
            <a:r>
              <a:rPr lang="en-US" dirty="0"/>
              <a:t>Who are the responders?</a:t>
            </a:r>
          </a:p>
          <a:p>
            <a:pPr marL="285750" indent="-285750">
              <a:buClr>
                <a:srgbClr val="C00000"/>
              </a:buClr>
              <a:buFont typeface="Wingdings" panose="05000000000000000000" pitchFamily="2" charset="2"/>
              <a:buChar char="l"/>
            </a:pPr>
            <a:r>
              <a:rPr lang="en-US" dirty="0"/>
              <a:t>Who are other stakeholders?</a:t>
            </a:r>
          </a:p>
        </p:txBody>
      </p:sp>
      <p:sp>
        <p:nvSpPr>
          <p:cNvPr id="10" name="TextBox 9"/>
          <p:cNvSpPr txBox="1"/>
          <p:nvPr/>
        </p:nvSpPr>
        <p:spPr>
          <a:xfrm>
            <a:off x="1659147" y="5331263"/>
            <a:ext cx="5638800" cy="646331"/>
          </a:xfrm>
          <a:prstGeom prst="rect">
            <a:avLst/>
          </a:prstGeom>
          <a:noFill/>
        </p:spPr>
        <p:txBody>
          <a:bodyPr wrap="square" rtlCol="0">
            <a:spAutoFit/>
          </a:bodyPr>
          <a:lstStyle/>
          <a:p>
            <a:pPr algn="ctr"/>
            <a:r>
              <a:rPr lang="en-US" sz="3600" b="1" i="0" dirty="0"/>
              <a:t>Systems Thinking</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149929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332390" y="0"/>
          <a:ext cx="8077200" cy="533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0" y="356554"/>
            <a:ext cx="3591910" cy="1477328"/>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en-US" i="0" dirty="0"/>
              <a:t>Who has the disease</a:t>
            </a:r>
          </a:p>
          <a:p>
            <a:pPr marL="285750" indent="-285750">
              <a:buClr>
                <a:srgbClr val="C00000"/>
              </a:buClr>
              <a:buFont typeface="Wingdings" panose="05000000000000000000" pitchFamily="2" charset="2"/>
              <a:buChar char="l"/>
            </a:pPr>
            <a:r>
              <a:rPr lang="en-US" i="0" dirty="0"/>
              <a:t>Who is impacted by the disease?</a:t>
            </a:r>
          </a:p>
          <a:p>
            <a:pPr marL="285750" indent="-285750">
              <a:buClr>
                <a:srgbClr val="C00000"/>
              </a:buClr>
              <a:buFont typeface="Wingdings" panose="05000000000000000000" pitchFamily="2" charset="2"/>
              <a:buChar char="l"/>
            </a:pPr>
            <a:r>
              <a:rPr lang="en-US" i="0" dirty="0"/>
              <a:t>Who are the responders?</a:t>
            </a:r>
          </a:p>
          <a:p>
            <a:pPr marL="285750" indent="-285750">
              <a:buClr>
                <a:srgbClr val="C00000"/>
              </a:buClr>
              <a:buFont typeface="Wingdings" panose="05000000000000000000" pitchFamily="2" charset="2"/>
              <a:buChar char="l"/>
            </a:pPr>
            <a:r>
              <a:rPr lang="en-US" i="0" dirty="0"/>
              <a:t>Who are other stakeholders?</a:t>
            </a:r>
          </a:p>
        </p:txBody>
      </p:sp>
      <p:sp>
        <p:nvSpPr>
          <p:cNvPr id="8" name="TextBox 7"/>
          <p:cNvSpPr txBox="1"/>
          <p:nvPr/>
        </p:nvSpPr>
        <p:spPr>
          <a:xfrm>
            <a:off x="5914845" y="2841179"/>
            <a:ext cx="4419600" cy="646331"/>
          </a:xfrm>
          <a:prstGeom prst="rect">
            <a:avLst/>
          </a:prstGeom>
          <a:noFill/>
        </p:spPr>
        <p:txBody>
          <a:bodyPr wrap="square" rtlCol="0">
            <a:spAutoFit/>
          </a:bodyPr>
          <a:lstStyle/>
          <a:p>
            <a:pPr marL="285750" indent="-285750">
              <a:buClr>
                <a:srgbClr val="CC9900"/>
              </a:buClr>
              <a:buFont typeface="Wingdings" panose="05000000000000000000" pitchFamily="2" charset="2"/>
              <a:buChar char="l"/>
            </a:pPr>
            <a:r>
              <a:rPr lang="en-US" i="0" dirty="0"/>
              <a:t>Where was the first case?</a:t>
            </a:r>
          </a:p>
          <a:p>
            <a:pPr marL="285750" indent="-285750">
              <a:buClr>
                <a:srgbClr val="CC9900"/>
              </a:buClr>
              <a:buFont typeface="Wingdings" panose="05000000000000000000" pitchFamily="2" charset="2"/>
              <a:buChar char="l"/>
            </a:pPr>
            <a:r>
              <a:rPr lang="en-US" i="0" dirty="0"/>
              <a:t>Where has it spread?</a:t>
            </a:r>
          </a:p>
        </p:txBody>
      </p:sp>
      <p:sp>
        <p:nvSpPr>
          <p:cNvPr id="9" name="TextBox 8"/>
          <p:cNvSpPr txBox="1"/>
          <p:nvPr/>
        </p:nvSpPr>
        <p:spPr>
          <a:xfrm>
            <a:off x="1295400" y="2241014"/>
            <a:ext cx="2144486" cy="1200329"/>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l"/>
            </a:pPr>
            <a:r>
              <a:rPr lang="en-US" i="0" dirty="0"/>
              <a:t>When was the first case?</a:t>
            </a:r>
          </a:p>
          <a:p>
            <a:pPr marL="285750" indent="-285750">
              <a:buClr>
                <a:schemeClr val="accent3">
                  <a:lumMod val="75000"/>
                </a:schemeClr>
              </a:buClr>
              <a:buFont typeface="Wingdings" panose="05000000000000000000" pitchFamily="2" charset="2"/>
              <a:buChar char="l"/>
            </a:pPr>
            <a:r>
              <a:rPr lang="en-US" i="0" dirty="0"/>
              <a:t>How quickly is it spreading?</a:t>
            </a:r>
          </a:p>
        </p:txBody>
      </p:sp>
      <p:sp>
        <p:nvSpPr>
          <p:cNvPr id="10" name="TextBox 9"/>
          <p:cNvSpPr txBox="1"/>
          <p:nvPr/>
        </p:nvSpPr>
        <p:spPr>
          <a:xfrm>
            <a:off x="1676400" y="5359191"/>
            <a:ext cx="5638800" cy="646331"/>
          </a:xfrm>
          <a:prstGeom prst="rect">
            <a:avLst/>
          </a:prstGeom>
          <a:noFill/>
        </p:spPr>
        <p:txBody>
          <a:bodyPr wrap="square" rtlCol="0">
            <a:spAutoFit/>
          </a:bodyPr>
          <a:lstStyle/>
          <a:p>
            <a:pPr algn="ctr"/>
            <a:r>
              <a:rPr lang="en-US" sz="3600" b="1" i="0" dirty="0"/>
              <a:t>Systems Thinking</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5972135"/>
            <a:ext cx="8077200" cy="885865"/>
          </a:xfrm>
          <a:prstGeom prst="rect">
            <a:avLst/>
          </a:prstGeom>
        </p:spPr>
      </p:pic>
    </p:spTree>
    <p:extLst>
      <p:ext uri="{BB962C8B-B14F-4D97-AF65-F5344CB8AC3E}">
        <p14:creationId xmlns:p14="http://schemas.microsoft.com/office/powerpoint/2010/main" val="20734576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2BDA5EC-1D57-42CC-ACCB-53C5CF45DF7B}" type="datetime1">
              <a:rPr lang="en-US" smtClean="0"/>
              <a:pPr>
                <a:defRPr/>
              </a:pPr>
              <a:t>11/24/2019</a:t>
            </a:fld>
            <a:endParaRPr lang="en-US" dirty="0"/>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24</a:t>
            </a:fld>
            <a:endParaRPr lang="en-US"/>
          </a:p>
        </p:txBody>
      </p:sp>
      <p:graphicFrame>
        <p:nvGraphicFramePr>
          <p:cNvPr id="8" name="Diagram 7"/>
          <p:cNvGraphicFramePr/>
          <p:nvPr>
            <p:extLst/>
          </p:nvPr>
        </p:nvGraphicFramePr>
        <p:xfrm>
          <a:off x="457200" y="136586"/>
          <a:ext cx="8077200" cy="533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247736" y="483892"/>
            <a:ext cx="3591910" cy="1477328"/>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en-US" i="0" dirty="0"/>
              <a:t>Who has the disease</a:t>
            </a:r>
          </a:p>
          <a:p>
            <a:pPr marL="285750" indent="-285750">
              <a:buClr>
                <a:srgbClr val="C00000"/>
              </a:buClr>
              <a:buFont typeface="Wingdings" panose="05000000000000000000" pitchFamily="2" charset="2"/>
              <a:buChar char="l"/>
            </a:pPr>
            <a:r>
              <a:rPr lang="en-US" i="0" dirty="0"/>
              <a:t>Who is impacted by the disease?</a:t>
            </a:r>
          </a:p>
          <a:p>
            <a:pPr marL="285750" indent="-285750">
              <a:buClr>
                <a:srgbClr val="C00000"/>
              </a:buClr>
              <a:buFont typeface="Wingdings" panose="05000000000000000000" pitchFamily="2" charset="2"/>
              <a:buChar char="l"/>
            </a:pPr>
            <a:r>
              <a:rPr lang="en-US" i="0" dirty="0"/>
              <a:t>Who are the responders?</a:t>
            </a:r>
          </a:p>
          <a:p>
            <a:pPr marL="285750" indent="-285750">
              <a:buClr>
                <a:srgbClr val="C00000"/>
              </a:buClr>
              <a:buFont typeface="Wingdings" panose="05000000000000000000" pitchFamily="2" charset="2"/>
              <a:buChar char="l"/>
            </a:pPr>
            <a:r>
              <a:rPr lang="en-US" i="0" dirty="0"/>
              <a:t>Who are other stakeholders?</a:t>
            </a:r>
          </a:p>
        </p:txBody>
      </p:sp>
      <p:sp>
        <p:nvSpPr>
          <p:cNvPr id="10" name="TextBox 9"/>
          <p:cNvSpPr txBox="1"/>
          <p:nvPr/>
        </p:nvSpPr>
        <p:spPr>
          <a:xfrm>
            <a:off x="5247736" y="3501537"/>
            <a:ext cx="4419600" cy="646331"/>
          </a:xfrm>
          <a:prstGeom prst="rect">
            <a:avLst/>
          </a:prstGeom>
          <a:noFill/>
        </p:spPr>
        <p:txBody>
          <a:bodyPr wrap="square" rtlCol="0">
            <a:spAutoFit/>
          </a:bodyPr>
          <a:lstStyle/>
          <a:p>
            <a:pPr marL="285750" indent="-285750">
              <a:buClr>
                <a:srgbClr val="CC9900"/>
              </a:buClr>
              <a:buFont typeface="Wingdings" panose="05000000000000000000" pitchFamily="2" charset="2"/>
              <a:buChar char="l"/>
            </a:pPr>
            <a:r>
              <a:rPr lang="en-US" dirty="0"/>
              <a:t>Where was the first case?</a:t>
            </a:r>
          </a:p>
          <a:p>
            <a:pPr marL="285750" indent="-285750">
              <a:buClr>
                <a:srgbClr val="CC9900"/>
              </a:buClr>
              <a:buFont typeface="Wingdings" panose="05000000000000000000" pitchFamily="2" charset="2"/>
              <a:buChar char="l"/>
            </a:pPr>
            <a:r>
              <a:rPr lang="en-US" dirty="0"/>
              <a:t>Where has it spread?</a:t>
            </a:r>
          </a:p>
        </p:txBody>
      </p:sp>
      <p:sp>
        <p:nvSpPr>
          <p:cNvPr id="13" name="TextBox 12"/>
          <p:cNvSpPr txBox="1"/>
          <p:nvPr/>
        </p:nvSpPr>
        <p:spPr>
          <a:xfrm>
            <a:off x="5296619" y="4605777"/>
            <a:ext cx="3591910" cy="646331"/>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l"/>
            </a:pPr>
            <a:r>
              <a:rPr lang="en-US" i="0" dirty="0"/>
              <a:t>When was the first case?</a:t>
            </a:r>
          </a:p>
          <a:p>
            <a:pPr marL="285750" indent="-285750">
              <a:buClr>
                <a:schemeClr val="accent3">
                  <a:lumMod val="75000"/>
                </a:schemeClr>
              </a:buClr>
              <a:buFont typeface="Wingdings" panose="05000000000000000000" pitchFamily="2" charset="2"/>
              <a:buChar char="l"/>
            </a:pPr>
            <a:r>
              <a:rPr lang="en-US" i="0" dirty="0"/>
              <a:t>How quickly is it spreading?</a:t>
            </a:r>
          </a:p>
        </p:txBody>
      </p:sp>
      <p:sp>
        <p:nvSpPr>
          <p:cNvPr id="14" name="TextBox 13"/>
          <p:cNvSpPr txBox="1"/>
          <p:nvPr/>
        </p:nvSpPr>
        <p:spPr>
          <a:xfrm>
            <a:off x="589280" y="3582674"/>
            <a:ext cx="3352800" cy="1477328"/>
          </a:xfrm>
          <a:prstGeom prst="rect">
            <a:avLst/>
          </a:prstGeom>
          <a:noFill/>
        </p:spPr>
        <p:txBody>
          <a:bodyPr wrap="square" rtlCol="0">
            <a:spAutoFit/>
          </a:bodyPr>
          <a:lstStyle/>
          <a:p>
            <a:pPr marL="285750" indent="-285750">
              <a:buClr>
                <a:schemeClr val="accent3">
                  <a:lumMod val="50000"/>
                </a:schemeClr>
              </a:buClr>
              <a:buFont typeface="Wingdings" panose="05000000000000000000" pitchFamily="2" charset="2"/>
              <a:buChar char="l"/>
            </a:pPr>
            <a:r>
              <a:rPr lang="en-US" i="0" dirty="0"/>
              <a:t>How is the disease transmitted?</a:t>
            </a:r>
          </a:p>
          <a:p>
            <a:pPr marL="285750" indent="-285750">
              <a:buClr>
                <a:schemeClr val="accent3">
                  <a:lumMod val="50000"/>
                </a:schemeClr>
              </a:buClr>
              <a:buFont typeface="Wingdings" panose="05000000000000000000" pitchFamily="2" charset="2"/>
              <a:buChar char="l"/>
            </a:pPr>
            <a:r>
              <a:rPr lang="en-US" i="0" dirty="0"/>
              <a:t>How serious is it?</a:t>
            </a:r>
          </a:p>
          <a:p>
            <a:pPr marL="285750" indent="-285750">
              <a:buClr>
                <a:schemeClr val="accent3">
                  <a:lumMod val="50000"/>
                </a:schemeClr>
              </a:buClr>
              <a:buFont typeface="Wingdings" panose="05000000000000000000" pitchFamily="2" charset="2"/>
              <a:buChar char="l"/>
            </a:pPr>
            <a:r>
              <a:rPr lang="en-US" i="0" dirty="0"/>
              <a:t>How can it be managed or controlled?</a:t>
            </a:r>
          </a:p>
        </p:txBody>
      </p:sp>
      <p:sp>
        <p:nvSpPr>
          <p:cNvPr id="15" name="TextBox 14"/>
          <p:cNvSpPr txBox="1"/>
          <p:nvPr/>
        </p:nvSpPr>
        <p:spPr>
          <a:xfrm>
            <a:off x="1676400" y="5425701"/>
            <a:ext cx="5638800" cy="646331"/>
          </a:xfrm>
          <a:prstGeom prst="rect">
            <a:avLst/>
          </a:prstGeom>
          <a:noFill/>
        </p:spPr>
        <p:txBody>
          <a:bodyPr wrap="square" rtlCol="0">
            <a:spAutoFit/>
          </a:bodyPr>
          <a:lstStyle/>
          <a:p>
            <a:pPr algn="ctr"/>
            <a:r>
              <a:rPr lang="en-US" sz="3600" b="1" i="0" dirty="0"/>
              <a:t>Systems Thinking</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104157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388189" y="0"/>
          <a:ext cx="8077200" cy="533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5282242" y="0"/>
            <a:ext cx="3591910" cy="1477328"/>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en-US" i="0" dirty="0"/>
              <a:t>Who has the disease</a:t>
            </a:r>
          </a:p>
          <a:p>
            <a:pPr marL="285750" indent="-285750">
              <a:buClr>
                <a:srgbClr val="C00000"/>
              </a:buClr>
              <a:buFont typeface="Wingdings" panose="05000000000000000000" pitchFamily="2" charset="2"/>
              <a:buChar char="l"/>
            </a:pPr>
            <a:r>
              <a:rPr lang="en-US" i="0" dirty="0"/>
              <a:t>Who is impacted by the disease?</a:t>
            </a:r>
          </a:p>
          <a:p>
            <a:pPr marL="285750" indent="-285750">
              <a:buClr>
                <a:srgbClr val="C00000"/>
              </a:buClr>
              <a:buFont typeface="Wingdings" panose="05000000000000000000" pitchFamily="2" charset="2"/>
              <a:buChar char="l"/>
            </a:pPr>
            <a:r>
              <a:rPr lang="en-US" i="0" dirty="0"/>
              <a:t>Who are the responders?</a:t>
            </a:r>
          </a:p>
          <a:p>
            <a:pPr marL="285750" indent="-285750">
              <a:buClr>
                <a:srgbClr val="C00000"/>
              </a:buClr>
              <a:buFont typeface="Wingdings" panose="05000000000000000000" pitchFamily="2" charset="2"/>
              <a:buChar char="l"/>
            </a:pPr>
            <a:r>
              <a:rPr lang="en-US" i="0" dirty="0"/>
              <a:t>Who are other stakeholders?</a:t>
            </a:r>
          </a:p>
        </p:txBody>
      </p:sp>
      <p:sp>
        <p:nvSpPr>
          <p:cNvPr id="16" name="TextBox 15"/>
          <p:cNvSpPr txBox="1"/>
          <p:nvPr/>
        </p:nvSpPr>
        <p:spPr>
          <a:xfrm>
            <a:off x="6255589" y="2955113"/>
            <a:ext cx="4419600" cy="646331"/>
          </a:xfrm>
          <a:prstGeom prst="rect">
            <a:avLst/>
          </a:prstGeom>
          <a:noFill/>
        </p:spPr>
        <p:txBody>
          <a:bodyPr wrap="square" rtlCol="0">
            <a:spAutoFit/>
          </a:bodyPr>
          <a:lstStyle/>
          <a:p>
            <a:pPr marL="285750" indent="-285750">
              <a:buClr>
                <a:srgbClr val="CC9900"/>
              </a:buClr>
              <a:buFont typeface="Wingdings" panose="05000000000000000000" pitchFamily="2" charset="2"/>
              <a:buChar char="l"/>
            </a:pPr>
            <a:r>
              <a:rPr lang="en-US" i="0" dirty="0"/>
              <a:t>Where was the first case?</a:t>
            </a:r>
          </a:p>
          <a:p>
            <a:pPr marL="285750" indent="-285750">
              <a:buClr>
                <a:srgbClr val="CC9900"/>
              </a:buClr>
              <a:buFont typeface="Wingdings" panose="05000000000000000000" pitchFamily="2" charset="2"/>
              <a:buChar char="l"/>
            </a:pPr>
            <a:r>
              <a:rPr lang="en-US" i="0" dirty="0"/>
              <a:t>Where has it spread?</a:t>
            </a:r>
          </a:p>
        </p:txBody>
      </p:sp>
      <p:sp>
        <p:nvSpPr>
          <p:cNvPr id="17" name="TextBox 16"/>
          <p:cNvSpPr txBox="1"/>
          <p:nvPr/>
        </p:nvSpPr>
        <p:spPr>
          <a:xfrm>
            <a:off x="6529032" y="4136392"/>
            <a:ext cx="2345120" cy="1200329"/>
          </a:xfrm>
          <a:prstGeom prst="rect">
            <a:avLst/>
          </a:prstGeom>
          <a:noFill/>
        </p:spPr>
        <p:txBody>
          <a:bodyPr wrap="square" rtlCol="0">
            <a:spAutoFit/>
          </a:bodyPr>
          <a:lstStyle/>
          <a:p>
            <a:pPr marL="285750" indent="-285750">
              <a:buClr>
                <a:schemeClr val="bg2">
                  <a:lumMod val="50000"/>
                </a:schemeClr>
              </a:buClr>
              <a:buFont typeface="Wingdings" panose="05000000000000000000" pitchFamily="2" charset="2"/>
              <a:buChar char="l"/>
            </a:pPr>
            <a:r>
              <a:rPr lang="en-US" i="0" dirty="0"/>
              <a:t>When was the first case?</a:t>
            </a:r>
          </a:p>
          <a:p>
            <a:pPr marL="285750" indent="-285750">
              <a:buClr>
                <a:schemeClr val="bg2">
                  <a:lumMod val="50000"/>
                </a:schemeClr>
              </a:buClr>
              <a:buFont typeface="Wingdings" panose="05000000000000000000" pitchFamily="2" charset="2"/>
              <a:buChar char="l"/>
            </a:pPr>
            <a:r>
              <a:rPr lang="en-US" i="0" dirty="0"/>
              <a:t>How quickly is it spreading?</a:t>
            </a:r>
          </a:p>
        </p:txBody>
      </p:sp>
      <p:sp>
        <p:nvSpPr>
          <p:cNvPr id="19" name="TextBox 18"/>
          <p:cNvSpPr txBox="1"/>
          <p:nvPr/>
        </p:nvSpPr>
        <p:spPr>
          <a:xfrm>
            <a:off x="228600" y="3810000"/>
            <a:ext cx="2362200" cy="2031325"/>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l"/>
            </a:pPr>
            <a:r>
              <a:rPr lang="en-US" i="0" dirty="0"/>
              <a:t>How is the disease transmitted?</a:t>
            </a:r>
          </a:p>
          <a:p>
            <a:pPr marL="285750" indent="-285750">
              <a:buClr>
                <a:schemeClr val="accent3">
                  <a:lumMod val="75000"/>
                </a:schemeClr>
              </a:buClr>
              <a:buFont typeface="Wingdings" panose="05000000000000000000" pitchFamily="2" charset="2"/>
              <a:buChar char="l"/>
            </a:pPr>
            <a:r>
              <a:rPr lang="en-US" i="0" dirty="0"/>
              <a:t>How serious is it?</a:t>
            </a:r>
          </a:p>
          <a:p>
            <a:pPr marL="285750" indent="-285750">
              <a:buClr>
                <a:schemeClr val="accent3">
                  <a:lumMod val="75000"/>
                </a:schemeClr>
              </a:buClr>
              <a:buFont typeface="Wingdings" panose="05000000000000000000" pitchFamily="2" charset="2"/>
              <a:buChar char="l"/>
            </a:pPr>
            <a:r>
              <a:rPr lang="en-US" i="0" dirty="0"/>
              <a:t>How can it be managed or controlled?</a:t>
            </a:r>
          </a:p>
        </p:txBody>
      </p:sp>
      <p:sp>
        <p:nvSpPr>
          <p:cNvPr id="20" name="TextBox 19"/>
          <p:cNvSpPr txBox="1"/>
          <p:nvPr/>
        </p:nvSpPr>
        <p:spPr>
          <a:xfrm>
            <a:off x="228600" y="0"/>
            <a:ext cx="2719552" cy="1477328"/>
          </a:xfrm>
          <a:prstGeom prst="rect">
            <a:avLst/>
          </a:prstGeom>
          <a:noFill/>
        </p:spPr>
        <p:txBody>
          <a:bodyPr wrap="square" rtlCol="0">
            <a:spAutoFit/>
          </a:bodyPr>
          <a:lstStyle/>
          <a:p>
            <a:pPr>
              <a:buClr>
                <a:srgbClr val="92D050"/>
              </a:buClr>
            </a:pPr>
            <a:r>
              <a:rPr lang="en-US" i="0" dirty="0"/>
              <a:t>What are the implications for:</a:t>
            </a:r>
          </a:p>
          <a:p>
            <a:pPr marL="285750" indent="-285750">
              <a:buClr>
                <a:srgbClr val="92D050"/>
              </a:buClr>
              <a:buFont typeface="Wingdings" panose="05000000000000000000" pitchFamily="2" charset="2"/>
              <a:buChar char="l"/>
            </a:pPr>
            <a:r>
              <a:rPr lang="en-US" i="0" dirty="0"/>
              <a:t>Human health?</a:t>
            </a:r>
          </a:p>
          <a:p>
            <a:pPr marL="285750" indent="-285750">
              <a:buClr>
                <a:srgbClr val="92D050"/>
              </a:buClr>
              <a:buFont typeface="Wingdings" panose="05000000000000000000" pitchFamily="2" charset="2"/>
              <a:buChar char="l"/>
            </a:pPr>
            <a:r>
              <a:rPr lang="en-US" i="0" dirty="0"/>
              <a:t>Animal health?</a:t>
            </a:r>
          </a:p>
          <a:p>
            <a:pPr marL="285750" indent="-285750">
              <a:buClr>
                <a:srgbClr val="92D050"/>
              </a:buClr>
              <a:buFont typeface="Wingdings" panose="05000000000000000000" pitchFamily="2" charset="2"/>
              <a:buChar char="l"/>
            </a:pPr>
            <a:r>
              <a:rPr lang="en-US" i="0" dirty="0"/>
              <a:t>Ecological health?</a:t>
            </a:r>
          </a:p>
        </p:txBody>
      </p:sp>
      <p:sp>
        <p:nvSpPr>
          <p:cNvPr id="22" name="TextBox 21"/>
          <p:cNvSpPr txBox="1"/>
          <p:nvPr/>
        </p:nvSpPr>
        <p:spPr>
          <a:xfrm>
            <a:off x="2362199" y="5290917"/>
            <a:ext cx="4996239" cy="646331"/>
          </a:xfrm>
          <a:prstGeom prst="rect">
            <a:avLst/>
          </a:prstGeom>
          <a:noFill/>
        </p:spPr>
        <p:txBody>
          <a:bodyPr wrap="square" rtlCol="0">
            <a:spAutoFit/>
          </a:bodyPr>
          <a:lstStyle/>
          <a:p>
            <a:pPr algn="ctr"/>
            <a:r>
              <a:rPr lang="en-US" sz="3600" b="1" i="0" dirty="0"/>
              <a:t>Systems Thinking</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42439804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33162816"/>
              </p:ext>
            </p:extLst>
          </p:nvPr>
        </p:nvGraphicFramePr>
        <p:xfrm>
          <a:off x="1062361" y="466751"/>
          <a:ext cx="8077200" cy="5336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66900" y="5943598"/>
            <a:ext cx="5638800" cy="646331"/>
          </a:xfrm>
          <a:prstGeom prst="rect">
            <a:avLst/>
          </a:prstGeom>
          <a:noFill/>
        </p:spPr>
        <p:txBody>
          <a:bodyPr wrap="square" rtlCol="0">
            <a:spAutoFit/>
          </a:bodyPr>
          <a:lstStyle/>
          <a:p>
            <a:pPr algn="ctr"/>
            <a:r>
              <a:rPr lang="en-US" sz="3600" b="1" i="0" dirty="0"/>
              <a:t>Systems Thinking</a:t>
            </a:r>
          </a:p>
        </p:txBody>
      </p:sp>
      <p:sp>
        <p:nvSpPr>
          <p:cNvPr id="4" name="TextBox 3"/>
          <p:cNvSpPr txBox="1"/>
          <p:nvPr/>
        </p:nvSpPr>
        <p:spPr>
          <a:xfrm>
            <a:off x="5867400" y="497231"/>
            <a:ext cx="3657600" cy="1323439"/>
          </a:xfrm>
          <a:prstGeom prst="rect">
            <a:avLst/>
          </a:prstGeom>
          <a:noFill/>
        </p:spPr>
        <p:txBody>
          <a:bodyPr wrap="square" rtlCol="0">
            <a:spAutoFit/>
          </a:bodyPr>
          <a:lstStyle/>
          <a:p>
            <a:pPr marL="285750" indent="-285750">
              <a:buClr>
                <a:srgbClr val="C00000"/>
              </a:buClr>
              <a:buFont typeface="Wingdings" panose="05000000000000000000" pitchFamily="2" charset="2"/>
              <a:buChar char="l"/>
            </a:pPr>
            <a:r>
              <a:rPr lang="en-US" sz="1600" i="0" dirty="0"/>
              <a:t>Who has the disease</a:t>
            </a:r>
          </a:p>
          <a:p>
            <a:pPr marL="285750" indent="-285750">
              <a:buClr>
                <a:srgbClr val="C00000"/>
              </a:buClr>
              <a:buFont typeface="Wingdings" panose="05000000000000000000" pitchFamily="2" charset="2"/>
              <a:buChar char="l"/>
            </a:pPr>
            <a:r>
              <a:rPr lang="en-US" sz="1600" i="0" dirty="0"/>
              <a:t>Who is impacted by the disease?</a:t>
            </a:r>
          </a:p>
          <a:p>
            <a:pPr marL="285750" indent="-285750">
              <a:buClr>
                <a:srgbClr val="C00000"/>
              </a:buClr>
              <a:buFont typeface="Wingdings" panose="05000000000000000000" pitchFamily="2" charset="2"/>
              <a:buChar char="l"/>
            </a:pPr>
            <a:r>
              <a:rPr lang="en-US" sz="1600" i="0" dirty="0"/>
              <a:t>Who are the responders?</a:t>
            </a:r>
          </a:p>
          <a:p>
            <a:pPr marL="285750" indent="-285750">
              <a:buClr>
                <a:srgbClr val="C00000"/>
              </a:buClr>
              <a:buFont typeface="Wingdings" panose="05000000000000000000" pitchFamily="2" charset="2"/>
              <a:buChar char="l"/>
            </a:pPr>
            <a:r>
              <a:rPr lang="en-US" sz="1600" i="0" dirty="0"/>
              <a:t>Who are other stakeholders?</a:t>
            </a:r>
          </a:p>
        </p:txBody>
      </p:sp>
      <p:sp>
        <p:nvSpPr>
          <p:cNvPr id="7" name="TextBox 6"/>
          <p:cNvSpPr txBox="1"/>
          <p:nvPr/>
        </p:nvSpPr>
        <p:spPr>
          <a:xfrm>
            <a:off x="7223464" y="2743200"/>
            <a:ext cx="1905000" cy="1077218"/>
          </a:xfrm>
          <a:prstGeom prst="rect">
            <a:avLst/>
          </a:prstGeom>
          <a:noFill/>
        </p:spPr>
        <p:txBody>
          <a:bodyPr wrap="square" rtlCol="0">
            <a:spAutoFit/>
          </a:bodyPr>
          <a:lstStyle/>
          <a:p>
            <a:pPr marL="285750" indent="-285750">
              <a:buClr>
                <a:schemeClr val="accent2">
                  <a:lumMod val="60000"/>
                  <a:lumOff val="40000"/>
                </a:schemeClr>
              </a:buClr>
              <a:buFont typeface="Wingdings" panose="05000000000000000000" pitchFamily="2" charset="2"/>
              <a:buChar char="l"/>
            </a:pPr>
            <a:r>
              <a:rPr lang="en-US" sz="1600" i="0" dirty="0"/>
              <a:t>Where was the first case?</a:t>
            </a:r>
          </a:p>
          <a:p>
            <a:pPr marL="285750" indent="-285750">
              <a:buClr>
                <a:schemeClr val="accent2">
                  <a:lumMod val="60000"/>
                  <a:lumOff val="40000"/>
                </a:schemeClr>
              </a:buClr>
              <a:buFont typeface="Wingdings" panose="05000000000000000000" pitchFamily="2" charset="2"/>
              <a:buChar char="l"/>
            </a:pPr>
            <a:r>
              <a:rPr lang="en-US" sz="1600" i="0" dirty="0"/>
              <a:t>Where has it spread?</a:t>
            </a:r>
          </a:p>
        </p:txBody>
      </p:sp>
      <p:sp>
        <p:nvSpPr>
          <p:cNvPr id="8" name="TextBox 7"/>
          <p:cNvSpPr txBox="1"/>
          <p:nvPr/>
        </p:nvSpPr>
        <p:spPr>
          <a:xfrm>
            <a:off x="6650419" y="4796317"/>
            <a:ext cx="2345120" cy="1077218"/>
          </a:xfrm>
          <a:prstGeom prst="rect">
            <a:avLst/>
          </a:prstGeom>
          <a:noFill/>
        </p:spPr>
        <p:txBody>
          <a:bodyPr wrap="square" rtlCol="0">
            <a:spAutoFit/>
          </a:bodyPr>
          <a:lstStyle/>
          <a:p>
            <a:pPr marL="285750" indent="-285750">
              <a:buClr>
                <a:schemeClr val="accent3">
                  <a:lumMod val="75000"/>
                </a:schemeClr>
              </a:buClr>
              <a:buFont typeface="Wingdings" panose="05000000000000000000" pitchFamily="2" charset="2"/>
              <a:buChar char="l"/>
            </a:pPr>
            <a:r>
              <a:rPr lang="en-US" sz="1600" i="0" dirty="0"/>
              <a:t>When was the first case?</a:t>
            </a:r>
          </a:p>
          <a:p>
            <a:pPr marL="285750" indent="-285750">
              <a:buClr>
                <a:schemeClr val="accent3">
                  <a:lumMod val="75000"/>
                </a:schemeClr>
              </a:buClr>
              <a:buFont typeface="Wingdings" panose="05000000000000000000" pitchFamily="2" charset="2"/>
              <a:buChar char="l"/>
            </a:pPr>
            <a:r>
              <a:rPr lang="en-US" sz="1600" i="0" dirty="0"/>
              <a:t>How quickly is it spreading?</a:t>
            </a:r>
          </a:p>
        </p:txBody>
      </p:sp>
      <p:sp>
        <p:nvSpPr>
          <p:cNvPr id="9" name="TextBox 8"/>
          <p:cNvSpPr txBox="1"/>
          <p:nvPr/>
        </p:nvSpPr>
        <p:spPr>
          <a:xfrm>
            <a:off x="1126737" y="4620159"/>
            <a:ext cx="2719552" cy="1323439"/>
          </a:xfrm>
          <a:prstGeom prst="rect">
            <a:avLst/>
          </a:prstGeom>
          <a:noFill/>
        </p:spPr>
        <p:txBody>
          <a:bodyPr wrap="square" rtlCol="0">
            <a:spAutoFit/>
          </a:bodyPr>
          <a:lstStyle/>
          <a:p>
            <a:pPr marL="285750" indent="-285750">
              <a:buClr>
                <a:schemeClr val="accent3">
                  <a:lumMod val="50000"/>
                </a:schemeClr>
              </a:buClr>
              <a:buFont typeface="Wingdings" panose="05000000000000000000" pitchFamily="2" charset="2"/>
              <a:buChar char="l"/>
            </a:pPr>
            <a:r>
              <a:rPr lang="en-US" sz="1600" i="0" dirty="0"/>
              <a:t>How is the disease transmitted?</a:t>
            </a:r>
          </a:p>
          <a:p>
            <a:pPr marL="285750" indent="-285750">
              <a:buClr>
                <a:schemeClr val="accent3">
                  <a:lumMod val="50000"/>
                </a:schemeClr>
              </a:buClr>
              <a:buFont typeface="Wingdings" panose="05000000000000000000" pitchFamily="2" charset="2"/>
              <a:buChar char="l"/>
            </a:pPr>
            <a:r>
              <a:rPr lang="en-US" sz="1600" i="0" dirty="0"/>
              <a:t>How serious is it?</a:t>
            </a:r>
          </a:p>
          <a:p>
            <a:pPr marL="285750" indent="-285750">
              <a:buClr>
                <a:schemeClr val="accent3">
                  <a:lumMod val="50000"/>
                </a:schemeClr>
              </a:buClr>
              <a:buFont typeface="Wingdings" panose="05000000000000000000" pitchFamily="2" charset="2"/>
              <a:buChar char="l"/>
            </a:pPr>
            <a:r>
              <a:rPr lang="en-US" sz="1600" i="0" dirty="0"/>
              <a:t>How can it be managed or controlled?</a:t>
            </a:r>
          </a:p>
        </p:txBody>
      </p:sp>
      <p:sp>
        <p:nvSpPr>
          <p:cNvPr id="10" name="TextBox 9"/>
          <p:cNvSpPr txBox="1"/>
          <p:nvPr/>
        </p:nvSpPr>
        <p:spPr>
          <a:xfrm>
            <a:off x="1080856" y="1842841"/>
            <a:ext cx="1881352" cy="1569660"/>
          </a:xfrm>
          <a:prstGeom prst="rect">
            <a:avLst/>
          </a:prstGeom>
          <a:noFill/>
        </p:spPr>
        <p:txBody>
          <a:bodyPr wrap="square" rtlCol="0">
            <a:spAutoFit/>
          </a:bodyPr>
          <a:lstStyle/>
          <a:p>
            <a:pPr marL="285750" indent="-285750">
              <a:buClr>
                <a:srgbClr val="92D050"/>
              </a:buClr>
              <a:buFont typeface="Wingdings" panose="05000000000000000000" pitchFamily="2" charset="2"/>
              <a:buChar char="l"/>
            </a:pPr>
            <a:r>
              <a:rPr lang="en-US" sz="1600" i="0" dirty="0"/>
              <a:t>What are the implications for human health?</a:t>
            </a:r>
          </a:p>
          <a:p>
            <a:pPr marL="285750" indent="-285750">
              <a:buClr>
                <a:srgbClr val="92D050"/>
              </a:buClr>
              <a:buFont typeface="Wingdings" panose="05000000000000000000" pitchFamily="2" charset="2"/>
              <a:buChar char="l"/>
            </a:pPr>
            <a:r>
              <a:rPr lang="en-US" sz="1600" i="0" dirty="0"/>
              <a:t>Animal health?</a:t>
            </a:r>
          </a:p>
          <a:p>
            <a:pPr marL="285750" indent="-285750">
              <a:buClr>
                <a:srgbClr val="92D050"/>
              </a:buClr>
              <a:buFont typeface="Wingdings" panose="05000000000000000000" pitchFamily="2" charset="2"/>
              <a:buChar char="l"/>
            </a:pPr>
            <a:r>
              <a:rPr lang="en-US" sz="1600" i="0" dirty="0"/>
              <a:t>Ecological health?</a:t>
            </a:r>
          </a:p>
        </p:txBody>
      </p:sp>
      <p:sp>
        <p:nvSpPr>
          <p:cNvPr id="11" name="TextBox 10"/>
          <p:cNvSpPr txBox="1"/>
          <p:nvPr/>
        </p:nvSpPr>
        <p:spPr>
          <a:xfrm>
            <a:off x="1062361" y="467757"/>
            <a:ext cx="2567152" cy="584775"/>
          </a:xfrm>
          <a:prstGeom prst="rect">
            <a:avLst/>
          </a:prstGeom>
          <a:noFill/>
        </p:spPr>
        <p:txBody>
          <a:bodyPr wrap="square" rtlCol="0">
            <a:spAutoFit/>
          </a:bodyPr>
          <a:lstStyle/>
          <a:p>
            <a:pPr marL="285750" indent="-285750">
              <a:buClr>
                <a:srgbClr val="009900"/>
              </a:buClr>
              <a:buFont typeface="Wingdings" panose="05000000000000000000" pitchFamily="2" charset="2"/>
              <a:buChar char="l"/>
            </a:pPr>
            <a:r>
              <a:rPr lang="en-US" sz="1600" i="0" dirty="0"/>
              <a:t>Why did the outbreak occur?</a:t>
            </a:r>
          </a:p>
        </p:txBody>
      </p:sp>
    </p:spTree>
    <p:extLst>
      <p:ext uri="{BB962C8B-B14F-4D97-AF65-F5344CB8AC3E}">
        <p14:creationId xmlns:p14="http://schemas.microsoft.com/office/powerpoint/2010/main" val="204007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70839" y="721659"/>
            <a:ext cx="8229600" cy="802341"/>
          </a:xfrm>
        </p:spPr>
        <p:txBody>
          <a:bodyPr>
            <a:normAutofit/>
          </a:bodyPr>
          <a:lstStyle/>
          <a:p>
            <a:r>
              <a:rPr lang="en-US" dirty="0"/>
              <a:t>One Health Wicked Challenges</a:t>
            </a:r>
          </a:p>
        </p:txBody>
      </p:sp>
      <p:sp>
        <p:nvSpPr>
          <p:cNvPr id="6" name="Content Placeholder 3"/>
          <p:cNvSpPr>
            <a:spLocks noGrp="1"/>
          </p:cNvSpPr>
          <p:nvPr>
            <p:ph idx="1"/>
          </p:nvPr>
        </p:nvSpPr>
        <p:spPr>
          <a:xfrm>
            <a:off x="645457" y="2590800"/>
            <a:ext cx="8234084" cy="5334000"/>
          </a:xfrm>
        </p:spPr>
        <p:txBody>
          <a:bodyPr>
            <a:normAutofit/>
          </a:bodyPr>
          <a:lstStyle/>
          <a:p>
            <a:pPr marL="0" lvl="0" indent="0">
              <a:spcAft>
                <a:spcPts val="1200"/>
              </a:spcAft>
              <a:buNone/>
            </a:pPr>
            <a:r>
              <a:rPr lang="en-US" sz="2000" b="1" dirty="0"/>
              <a:t>Challenge 1: </a:t>
            </a:r>
            <a:r>
              <a:rPr lang="en-US" sz="2000" dirty="0"/>
              <a:t>There is an outbreak of Rift Valley Fever among people and animals in a small town in  Northern Kenya. </a:t>
            </a:r>
          </a:p>
          <a:p>
            <a:pPr marL="0" lvl="0" indent="0">
              <a:spcAft>
                <a:spcPts val="1200"/>
              </a:spcAft>
              <a:buNone/>
            </a:pPr>
            <a:r>
              <a:rPr lang="en-US" sz="2000" b="1" dirty="0"/>
              <a:t>Challenge 2:</a:t>
            </a:r>
            <a:r>
              <a:rPr lang="en-US" sz="2000" dirty="0"/>
              <a:t>Three individuals come to a health station showing signs and symptoms of hemorrhagic fever in a small town in Uganda.</a:t>
            </a:r>
          </a:p>
          <a:p>
            <a:pPr marL="0" lvl="0" indent="0">
              <a:spcAft>
                <a:spcPts val="1200"/>
              </a:spcAft>
              <a:buNone/>
            </a:pPr>
            <a:r>
              <a:rPr lang="en-US" sz="2000" b="1" dirty="0"/>
              <a:t>Challenge 3:</a:t>
            </a:r>
            <a:r>
              <a:rPr lang="en-US" sz="2000" dirty="0"/>
              <a:t> Animals and fish are dying in Turkana district, several people have also presented to the local hospital having symptoms of lead poisoning. It is discovered there is a battery company that is leaking lead into the drinking water. </a:t>
            </a:r>
          </a:p>
          <a:p>
            <a:pPr marL="0" lvl="0" indent="0">
              <a:spcAft>
                <a:spcPts val="1200"/>
              </a:spcAft>
              <a:buNone/>
            </a:pPr>
            <a:r>
              <a:rPr lang="en-US" sz="2000" b="1" u="sng" dirty="0"/>
              <a:t>Draw your Systems Thinking map:</a:t>
            </a:r>
            <a:r>
              <a:rPr lang="en-US" sz="2000" dirty="0"/>
              <a:t> </a:t>
            </a:r>
            <a:r>
              <a:rPr lang="en-US" sz="2000" b="1" dirty="0"/>
              <a:t>Who, when, where, how, why </a:t>
            </a:r>
            <a:r>
              <a:rPr lang="en-US" sz="2000" dirty="0"/>
              <a:t>and </a:t>
            </a:r>
            <a:r>
              <a:rPr lang="en-US" sz="2000" b="1" dirty="0"/>
              <a:t>what</a:t>
            </a:r>
            <a:r>
              <a:rPr lang="en-US" sz="2000" dirty="0"/>
              <a:t>?</a:t>
            </a:r>
          </a:p>
        </p:txBody>
      </p:sp>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27</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103162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2633" y="457200"/>
            <a:ext cx="6798734" cy="1303867"/>
          </a:xfrm>
        </p:spPr>
        <p:txBody>
          <a:bodyPr/>
          <a:lstStyle/>
          <a:p>
            <a:r>
              <a:rPr lang="en-US" dirty="0"/>
              <a:t>As a Team, Think About…</a:t>
            </a:r>
          </a:p>
        </p:txBody>
      </p:sp>
      <p:sp>
        <p:nvSpPr>
          <p:cNvPr id="8" name="Content Placeholder 2"/>
          <p:cNvSpPr>
            <a:spLocks noGrp="1"/>
          </p:cNvSpPr>
          <p:nvPr>
            <p:ph idx="1"/>
          </p:nvPr>
        </p:nvSpPr>
        <p:spPr>
          <a:xfrm>
            <a:off x="457200" y="1600200"/>
            <a:ext cx="8229600" cy="4525963"/>
          </a:xfrm>
        </p:spPr>
        <p:txBody>
          <a:bodyPr>
            <a:normAutofit fontScale="70000" lnSpcReduction="20000"/>
          </a:bodyPr>
          <a:lstStyle/>
          <a:p>
            <a:pPr lvl="0"/>
            <a:endParaRPr lang="en-US" dirty="0"/>
          </a:p>
          <a:p>
            <a:pPr lvl="0"/>
            <a:endParaRPr lang="en-US" dirty="0"/>
          </a:p>
          <a:p>
            <a:pPr lvl="0"/>
            <a:endParaRPr lang="en-US" dirty="0"/>
          </a:p>
          <a:p>
            <a:pPr lvl="0"/>
            <a:r>
              <a:rPr lang="en-US" dirty="0"/>
              <a:t>What do you need to know about Systems Thinking in order to use the approach in addressing One Health problems?</a:t>
            </a:r>
          </a:p>
          <a:p>
            <a:pPr marL="114300" lvl="0" indent="0">
              <a:buNone/>
            </a:pPr>
            <a:endParaRPr lang="en-US" sz="900" dirty="0"/>
          </a:p>
          <a:p>
            <a:pPr lvl="0"/>
            <a:r>
              <a:rPr lang="en-US" dirty="0"/>
              <a:t>In what order should you research the items identified in the previous challenge?</a:t>
            </a:r>
          </a:p>
          <a:p>
            <a:pPr lvl="0"/>
            <a:endParaRPr lang="en-US" sz="900" dirty="0"/>
          </a:p>
          <a:p>
            <a:pPr lvl="0"/>
            <a:r>
              <a:rPr lang="en-US" dirty="0"/>
              <a:t>What are the primary resources that you will use?</a:t>
            </a:r>
          </a:p>
          <a:p>
            <a:pPr lvl="0"/>
            <a:endParaRPr lang="en-US" sz="900" dirty="0"/>
          </a:p>
          <a:p>
            <a:pPr lvl="0"/>
            <a:r>
              <a:rPr lang="en-US" dirty="0"/>
              <a:t>What will you do when you cannot find the information that you want?</a:t>
            </a:r>
          </a:p>
          <a:p>
            <a:pPr lvl="0"/>
            <a:endParaRPr lang="en-US" sz="900" dirty="0"/>
          </a:p>
          <a:p>
            <a:pPr lvl="0"/>
            <a:r>
              <a:rPr lang="en-US" dirty="0"/>
              <a:t>What will you do when you have questions?</a:t>
            </a:r>
          </a:p>
          <a:p>
            <a:pPr marL="114300" lvl="0" indent="0">
              <a:buNone/>
            </a:pPr>
            <a:endParaRPr lang="en-US" sz="900" dirty="0"/>
          </a:p>
          <a:p>
            <a:pPr lvl="0"/>
            <a:r>
              <a:rPr lang="en-US" dirty="0"/>
              <a:t>How will you know when you have enough information?</a:t>
            </a:r>
          </a:p>
          <a:p>
            <a:pPr marL="114300" indent="0">
              <a:buNone/>
            </a:pPr>
            <a:r>
              <a:rPr lang="en-US" dirty="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389358073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208" y="0"/>
            <a:ext cx="8641767" cy="5673012"/>
          </a:xfrm>
          <a:prstGeom prst="rect">
            <a:avLst/>
          </a:prstGeom>
        </p:spPr>
      </p:pic>
      <p:sp>
        <p:nvSpPr>
          <p:cNvPr id="4" name="Date Placeholder 3"/>
          <p:cNvSpPr>
            <a:spLocks noGrp="1"/>
          </p:cNvSpPr>
          <p:nvPr>
            <p:ph type="dt" sz="half" idx="10"/>
          </p:nvPr>
        </p:nvSpPr>
        <p:spPr>
          <a:xfrm>
            <a:off x="3124200" y="5665444"/>
            <a:ext cx="2133600" cy="476250"/>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613775" y="6305550"/>
            <a:ext cx="457200" cy="476250"/>
          </a:xfrm>
          <a:prstGeom prst="rect">
            <a:avLst/>
          </a:prstGeom>
        </p:spPr>
        <p:txBody>
          <a:bodyPr/>
          <a:lstStyle/>
          <a:p>
            <a:pPr>
              <a:defRPr/>
            </a:pPr>
            <a:fld id="{5F987E0D-A090-4E2A-B5C3-FE4D32C65551}" type="slidenum">
              <a:rPr lang="en-US" smtClean="0"/>
              <a:pPr>
                <a:defRPr/>
              </a:pPr>
              <a:t>29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32539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914400" y="2376488"/>
            <a:ext cx="6400800" cy="2160587"/>
          </a:xfrm>
          <a:prstGeom prst="rect">
            <a:avLst/>
          </a:prstGeom>
        </p:spPr>
        <p:txBody>
          <a:bodyPr/>
          <a:lstStyle/>
          <a:p>
            <a:pPr marL="0" indent="0" eaLnBrk="1" hangingPunct="1">
              <a:buFontTx/>
              <a:buNone/>
              <a:defRPr/>
            </a:pPr>
            <a:r>
              <a:rPr lang="en-US" altLang="en-US" sz="2800" dirty="0">
                <a:latin typeface="+mj-lt"/>
              </a:rPr>
              <a:t>Health is a state of </a:t>
            </a:r>
            <a:r>
              <a:rPr lang="en-US" altLang="en-US" sz="2800" b="1" dirty="0">
                <a:solidFill>
                  <a:srgbClr val="800000"/>
                </a:solidFill>
                <a:latin typeface="+mj-lt"/>
              </a:rPr>
              <a:t>complete physical, mental and social well-being</a:t>
            </a:r>
            <a:r>
              <a:rPr lang="en-US" altLang="en-US" sz="2800" dirty="0">
                <a:solidFill>
                  <a:srgbClr val="800000"/>
                </a:solidFill>
                <a:latin typeface="+mj-lt"/>
              </a:rPr>
              <a:t> </a:t>
            </a:r>
            <a:r>
              <a:rPr lang="en-US" altLang="en-US" sz="2800" dirty="0">
                <a:latin typeface="+mj-lt"/>
              </a:rPr>
              <a:t>and not merely the absence of disease or infirmity </a:t>
            </a:r>
          </a:p>
          <a:p>
            <a:pPr lvl="1" eaLnBrk="1" hangingPunct="1">
              <a:defRPr/>
            </a:pPr>
            <a:r>
              <a:rPr lang="en-US" altLang="en-US" dirty="0">
                <a:latin typeface="+mj-lt"/>
              </a:rPr>
              <a:t>WHO 1946</a:t>
            </a:r>
          </a:p>
          <a:p>
            <a:pPr eaLnBrk="1" hangingPunct="1">
              <a:defRPr/>
            </a:pPr>
            <a:endParaRPr lang="en-US" altLang="en-US" dirty="0">
              <a:latin typeface="+mj-lt"/>
            </a:endParaRPr>
          </a:p>
        </p:txBody>
      </p:sp>
      <p:sp>
        <p:nvSpPr>
          <p:cNvPr id="4" name="Rectangle 2"/>
          <p:cNvSpPr txBox="1">
            <a:spLocks noChangeArrowheads="1"/>
          </p:cNvSpPr>
          <p:nvPr/>
        </p:nvSpPr>
        <p:spPr>
          <a:xfrm>
            <a:off x="757864" y="370382"/>
            <a:ext cx="7265618" cy="949124"/>
          </a:xfrm>
          <a:prstGeom prst="rect">
            <a:avLst/>
          </a:prstGeom>
        </p:spPr>
        <p:txBody>
          <a:bodyPr/>
          <a:lstStyle>
            <a:lvl1pPr algn="l" rtl="0" eaLnBrk="0" fontAlgn="base" hangingPunct="0">
              <a:spcBef>
                <a:spcPct val="0"/>
              </a:spcBef>
              <a:spcAft>
                <a:spcPct val="0"/>
              </a:spcAft>
              <a:defRPr sz="4000" b="1">
                <a:solidFill>
                  <a:srgbClr val="800000"/>
                </a:solidFill>
                <a:latin typeface="+mj-lt"/>
                <a:ea typeface="+mj-ea"/>
                <a:cs typeface="+mj-cs"/>
              </a:defRPr>
            </a:lvl1pPr>
            <a:lvl2pPr algn="l" rtl="0" eaLnBrk="0" fontAlgn="base" hangingPunct="0">
              <a:spcBef>
                <a:spcPct val="0"/>
              </a:spcBef>
              <a:spcAft>
                <a:spcPct val="0"/>
              </a:spcAft>
              <a:defRPr sz="4000" b="1">
                <a:solidFill>
                  <a:srgbClr val="800000"/>
                </a:solidFill>
                <a:latin typeface="Franklin Gothic Book" pitchFamily="34" charset="0"/>
              </a:defRPr>
            </a:lvl2pPr>
            <a:lvl3pPr algn="l" rtl="0" eaLnBrk="0" fontAlgn="base" hangingPunct="0">
              <a:spcBef>
                <a:spcPct val="0"/>
              </a:spcBef>
              <a:spcAft>
                <a:spcPct val="0"/>
              </a:spcAft>
              <a:defRPr sz="4000" b="1">
                <a:solidFill>
                  <a:srgbClr val="800000"/>
                </a:solidFill>
                <a:latin typeface="Franklin Gothic Book" pitchFamily="34" charset="0"/>
              </a:defRPr>
            </a:lvl3pPr>
            <a:lvl4pPr algn="l" rtl="0" eaLnBrk="0" fontAlgn="base" hangingPunct="0">
              <a:spcBef>
                <a:spcPct val="0"/>
              </a:spcBef>
              <a:spcAft>
                <a:spcPct val="0"/>
              </a:spcAft>
              <a:defRPr sz="4000" b="1">
                <a:solidFill>
                  <a:srgbClr val="800000"/>
                </a:solidFill>
                <a:latin typeface="Franklin Gothic Book" pitchFamily="34" charset="0"/>
              </a:defRPr>
            </a:lvl4pPr>
            <a:lvl5pPr algn="l" rtl="0" eaLnBrk="0" fontAlgn="base" hangingPunct="0">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a:lstStyle>
          <a:p>
            <a:pPr eaLnBrk="1" hangingPunct="1"/>
            <a:r>
              <a:rPr lang="en-US" altLang="en-US" sz="5400" kern="0" dirty="0">
                <a:effectLst>
                  <a:outerShdw blurRad="38100" dist="38100" dir="2700000" algn="tl">
                    <a:srgbClr val="000000">
                      <a:alpha val="43137"/>
                    </a:srgbClr>
                  </a:outerShdw>
                </a:effectLst>
              </a:rPr>
              <a:t>What is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3174778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F987E0D-A090-4E2A-B5C3-FE4D32C65551}" type="slidenum">
              <a:rPr lang="en-US" smtClean="0"/>
              <a:pPr>
                <a:defRPr/>
              </a:pPr>
              <a:t>30</a:t>
            </a:fld>
            <a:endParaRPr lang="en-US"/>
          </a:p>
        </p:txBody>
      </p:sp>
      <p:graphicFrame>
        <p:nvGraphicFramePr>
          <p:cNvPr id="7" name="Diagram 6"/>
          <p:cNvGraphicFramePr/>
          <p:nvPr>
            <p:extLst>
              <p:ext uri="{D42A27DB-BD31-4B8C-83A1-F6EECF244321}">
                <p14:modId xmlns:p14="http://schemas.microsoft.com/office/powerpoint/2010/main" val="763365609"/>
              </p:ext>
            </p:extLst>
          </p:nvPr>
        </p:nvGraphicFramePr>
        <p:xfrm>
          <a:off x="76200" y="0"/>
          <a:ext cx="9067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97437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35000" y="390388"/>
            <a:ext cx="8229600" cy="1477962"/>
          </a:xfrm>
        </p:spPr>
        <p:txBody>
          <a:bodyPr/>
          <a:lstStyle/>
          <a:p>
            <a:pPr eaLnBrk="1" hangingPunct="1"/>
            <a:r>
              <a:rPr lang="en-US" altLang="en-US" dirty="0">
                <a:effectLst>
                  <a:outerShdw blurRad="38100" dist="38100" dir="2700000" algn="tl">
                    <a:srgbClr val="000000">
                      <a:alpha val="43137"/>
                    </a:srgbClr>
                  </a:outerShdw>
                </a:effectLst>
              </a:rPr>
              <a:t>Complex problems demand ‘shared leadership’</a:t>
            </a:r>
          </a:p>
        </p:txBody>
      </p:sp>
      <p:sp>
        <p:nvSpPr>
          <p:cNvPr id="25603" name="Rectangle 3"/>
          <p:cNvSpPr>
            <a:spLocks noGrp="1" noChangeArrowheads="1"/>
          </p:cNvSpPr>
          <p:nvPr>
            <p:ph idx="1"/>
          </p:nvPr>
        </p:nvSpPr>
        <p:spPr>
          <a:xfrm>
            <a:off x="869488" y="2131649"/>
            <a:ext cx="7338350" cy="2971800"/>
          </a:xfrm>
        </p:spPr>
        <p:txBody>
          <a:bodyPr>
            <a:normAutofit lnSpcReduction="10000"/>
          </a:bodyPr>
          <a:lstStyle/>
          <a:p>
            <a:pPr eaLnBrk="1" hangingPunct="1"/>
            <a:endParaRPr lang="en-US" altLang="en-US" sz="2800" dirty="0">
              <a:latin typeface="+mj-lt"/>
            </a:endParaRPr>
          </a:p>
          <a:p>
            <a:pPr eaLnBrk="1" hangingPunct="1"/>
            <a:r>
              <a:rPr lang="en-US" altLang="en-US" sz="2800" dirty="0">
                <a:latin typeface="+mj-lt"/>
              </a:rPr>
              <a:t>Because no “one” is in charge!</a:t>
            </a:r>
          </a:p>
          <a:p>
            <a:pPr marL="457200" lvl="1" indent="0" eaLnBrk="1" hangingPunct="1">
              <a:buFontTx/>
              <a:buNone/>
            </a:pPr>
            <a:r>
              <a:rPr lang="en-US" altLang="en-US" dirty="0">
                <a:latin typeface="+mj-lt"/>
              </a:rPr>
              <a:t>Who is in charge of food security or emerging infectious disease?</a:t>
            </a:r>
            <a:endParaRPr lang="en-US" altLang="en-US" sz="2800" dirty="0">
              <a:latin typeface="+mj-lt"/>
            </a:endParaRPr>
          </a:p>
          <a:p>
            <a:pPr eaLnBrk="1" hangingPunct="1"/>
            <a:r>
              <a:rPr lang="en-US" altLang="en-US" sz="2800" dirty="0">
                <a:latin typeface="+mj-lt"/>
              </a:rPr>
              <a:t>Leadership is a shared responsibility that requires resources and initiative from many perspectives, disciplines, sectors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478553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590800" y="1524000"/>
            <a:ext cx="6553200" cy="3505200"/>
          </a:xfrm>
          <a:prstGeom prst="rect">
            <a:avLst/>
          </a:prstGeom>
        </p:spPr>
        <p:txBody>
          <a:bodyPr/>
          <a:lstStyle/>
          <a:p>
            <a:pPr marL="0" indent="0" algn="ctr" eaLnBrk="1" hangingPunct="1">
              <a:buFontTx/>
              <a:buNone/>
            </a:pPr>
            <a:r>
              <a:rPr lang="en-US" altLang="en-US" sz="5400" b="1" dirty="0">
                <a:solidFill>
                  <a:srgbClr val="800000"/>
                </a:solidFill>
                <a:effectLst>
                  <a:outerShdw blurRad="38100" dist="38100" dir="2700000" algn="tl">
                    <a:srgbClr val="000000">
                      <a:alpha val="43137"/>
                    </a:srgbClr>
                  </a:outerShdw>
                </a:effectLst>
                <a:latin typeface="+mj-lt"/>
                <a:ea typeface="+mj-ea"/>
                <a:cs typeface="+mj-cs"/>
              </a:rPr>
              <a:t>Thank you</a:t>
            </a:r>
          </a:p>
          <a:p>
            <a:pPr marL="0" indent="0" eaLnBrk="1" hangingPunct="1">
              <a:buFontTx/>
              <a:buNone/>
            </a:pPr>
            <a:endParaRPr lang="en-US" altLang="en-US" dirty="0">
              <a:latin typeface="+mj-lt"/>
            </a:endParaRPr>
          </a:p>
          <a:p>
            <a:pPr marL="0" indent="0" eaLnBrk="1" hangingPunct="1">
              <a:buFontTx/>
              <a:buNone/>
            </a:pPr>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972135"/>
            <a:ext cx="7620000" cy="885865"/>
          </a:xfrm>
          <a:prstGeom prst="rect">
            <a:avLst/>
          </a:prstGeom>
        </p:spPr>
      </p:pic>
    </p:spTree>
    <p:extLst>
      <p:ext uri="{BB962C8B-B14F-4D97-AF65-F5344CB8AC3E}">
        <p14:creationId xmlns:p14="http://schemas.microsoft.com/office/powerpoint/2010/main" val="226139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9751" y="320938"/>
            <a:ext cx="7349924" cy="1325562"/>
          </a:xfrm>
        </p:spPr>
        <p:txBody>
          <a:bodyPr>
            <a:normAutofit/>
          </a:bodyPr>
          <a:lstStyle/>
          <a:p>
            <a:pPr eaLnBrk="1" hangingPunct="1"/>
            <a:r>
              <a:rPr lang="en-US" altLang="en-US" dirty="0">
                <a:effectLst>
                  <a:outerShdw blurRad="38100" dist="38100" dir="2700000" algn="tl">
                    <a:srgbClr val="000000">
                      <a:alpha val="43137"/>
                    </a:srgbClr>
                  </a:outerShdw>
                </a:effectLst>
                <a:latin typeface="+mj-lt"/>
              </a:rPr>
              <a:t>“Complete physical, mental and social well-being”….</a:t>
            </a:r>
          </a:p>
        </p:txBody>
      </p:sp>
      <p:sp>
        <p:nvSpPr>
          <p:cNvPr id="5123" name="Rectangle 3"/>
          <p:cNvSpPr>
            <a:spLocks noGrp="1" noChangeArrowheads="1"/>
          </p:cNvSpPr>
          <p:nvPr>
            <p:ph idx="1"/>
          </p:nvPr>
        </p:nvSpPr>
        <p:spPr>
          <a:xfrm>
            <a:off x="902825" y="1898250"/>
            <a:ext cx="7361499" cy="3090439"/>
          </a:xfrm>
        </p:spPr>
        <p:txBody>
          <a:bodyPr>
            <a:normAutofit fontScale="92500" lnSpcReduction="10000"/>
          </a:bodyPr>
          <a:lstStyle/>
          <a:p>
            <a:pPr eaLnBrk="1" hangingPunct="1">
              <a:buFontTx/>
              <a:buNone/>
            </a:pPr>
            <a:r>
              <a:rPr lang="en-US" altLang="en-US" sz="2800" b="1" dirty="0">
                <a:latin typeface="+mj-lt"/>
              </a:rPr>
              <a:t>Includes the following interdependent systems</a:t>
            </a:r>
            <a:r>
              <a:rPr lang="en-US" altLang="en-US" sz="2800" dirty="0">
                <a:latin typeface="+mj-lt"/>
              </a:rPr>
              <a:t>:</a:t>
            </a:r>
          </a:p>
          <a:p>
            <a:pPr eaLnBrk="1" hangingPunct="1"/>
            <a:r>
              <a:rPr lang="en-US" altLang="en-US" sz="2800" dirty="0">
                <a:latin typeface="+mj-lt"/>
              </a:rPr>
              <a:t>Individual health</a:t>
            </a:r>
          </a:p>
          <a:p>
            <a:pPr eaLnBrk="1" hangingPunct="1"/>
            <a:r>
              <a:rPr lang="en-US" altLang="en-US" sz="2800" dirty="0">
                <a:latin typeface="+mj-lt"/>
              </a:rPr>
              <a:t>Population (community) health </a:t>
            </a:r>
          </a:p>
          <a:p>
            <a:pPr eaLnBrk="1" hangingPunct="1"/>
            <a:r>
              <a:rPr lang="en-US" altLang="en-US" sz="2800" dirty="0">
                <a:latin typeface="+mj-lt"/>
              </a:rPr>
              <a:t>Ecosystem health</a:t>
            </a:r>
          </a:p>
          <a:p>
            <a:pPr eaLnBrk="1" hangingPunct="1"/>
            <a:r>
              <a:rPr lang="en-US" altLang="en-US" sz="2800" dirty="0">
                <a:latin typeface="+mj-lt"/>
              </a:rPr>
              <a:t>Societal health</a:t>
            </a:r>
          </a:p>
          <a:p>
            <a:pPr eaLnBrk="1" hangingPunct="1">
              <a:defRPr/>
            </a:pPr>
            <a:r>
              <a:rPr lang="en-US" altLang="en-US" sz="2800" dirty="0">
                <a:latin typeface="+mj-lt"/>
              </a:rPr>
              <a:t>Economic health</a:t>
            </a:r>
          </a:p>
          <a:p>
            <a:pPr eaLnBrk="1" hangingPunct="1"/>
            <a:endParaRPr lang="en-US"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01693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76400" y="2057400"/>
            <a:ext cx="5715000" cy="2612017"/>
          </a:xfrm>
        </p:spPr>
        <p:txBody>
          <a:bodyPr/>
          <a:lstStyle/>
          <a:p>
            <a:pPr eaLnBrk="1" hangingPunct="1"/>
            <a:r>
              <a:rPr lang="en-US" altLang="en-US" dirty="0">
                <a:effectLst>
                  <a:outerShdw blurRad="38100" dist="38100" dir="2700000" algn="tl">
                    <a:srgbClr val="000000">
                      <a:alpha val="43137"/>
                    </a:srgbClr>
                  </a:outerShdw>
                </a:effectLst>
                <a:latin typeface="+mj-lt"/>
              </a:rPr>
              <a:t>The “One Health” approach is based on systems thinking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61791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5499" y="418624"/>
            <a:ext cx="7407802" cy="889323"/>
          </a:xfrm>
        </p:spPr>
        <p:txBody>
          <a:bodyPr/>
          <a:lstStyle/>
          <a:p>
            <a:pPr eaLnBrk="1" hangingPunct="1"/>
            <a:r>
              <a:rPr lang="en-US" altLang="en-US" dirty="0">
                <a:effectLst>
                  <a:outerShdw blurRad="38100" dist="38100" dir="2700000" algn="tl">
                    <a:srgbClr val="000000">
                      <a:alpha val="43137"/>
                    </a:srgbClr>
                  </a:outerShdw>
                </a:effectLst>
                <a:latin typeface="+mj-lt"/>
              </a:rPr>
              <a:t>What is Systems Thinking?</a:t>
            </a:r>
          </a:p>
        </p:txBody>
      </p:sp>
      <p:sp>
        <p:nvSpPr>
          <p:cNvPr id="7171" name="Rectangle 3"/>
          <p:cNvSpPr>
            <a:spLocks noGrp="1" noChangeArrowheads="1"/>
          </p:cNvSpPr>
          <p:nvPr>
            <p:ph idx="1"/>
          </p:nvPr>
        </p:nvSpPr>
        <p:spPr>
          <a:xfrm>
            <a:off x="879676" y="2083453"/>
            <a:ext cx="7303625" cy="3707747"/>
          </a:xfrm>
        </p:spPr>
        <p:txBody>
          <a:bodyPr/>
          <a:lstStyle/>
          <a:p>
            <a:pPr eaLnBrk="1" hangingPunct="1">
              <a:defRPr/>
            </a:pPr>
            <a:endParaRPr lang="en-US" altLang="en-US" sz="2800" dirty="0">
              <a:latin typeface="+mj-lt"/>
            </a:endParaRPr>
          </a:p>
          <a:p>
            <a:pPr eaLnBrk="1" hangingPunct="1">
              <a:defRPr/>
            </a:pPr>
            <a:r>
              <a:rPr lang="en-US" altLang="en-US" sz="2800" dirty="0">
                <a:latin typeface="+mj-lt"/>
              </a:rPr>
              <a:t>Holistic approach bringing together multiple perspectives</a:t>
            </a:r>
          </a:p>
          <a:p>
            <a:pPr eaLnBrk="1" hangingPunct="1">
              <a:defRPr/>
            </a:pPr>
            <a:endParaRPr lang="en-US" altLang="en-US" sz="2800" dirty="0">
              <a:latin typeface="+mj-lt"/>
            </a:endParaRPr>
          </a:p>
          <a:p>
            <a:pPr eaLnBrk="1" hangingPunct="1">
              <a:defRPr/>
            </a:pPr>
            <a:r>
              <a:rPr lang="en-US" altLang="en-US" sz="2800" dirty="0">
                <a:latin typeface="+mj-lt"/>
              </a:rPr>
              <a:t>An issue is best understood in the context of its relationships within the larger reality (as part of a process)</a:t>
            </a:r>
          </a:p>
          <a:p>
            <a:pPr eaLnBrk="1" hangingPunct="1">
              <a:defRPr/>
            </a:pPr>
            <a:endParaRPr lang="en-US" altLang="en-US" sz="3600" dirty="0">
              <a:latin typeface="+mj-lt"/>
            </a:endParaRPr>
          </a:p>
          <a:p>
            <a:pPr eaLnBrk="1" hangingPunct="1">
              <a:defRPr/>
            </a:pPr>
            <a:endParaRPr lang="en-US" altLang="en-US"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352019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676400"/>
            <a:ext cx="7349924" cy="1956123"/>
          </a:xfrm>
        </p:spPr>
        <p:txBody>
          <a:bodyPr>
            <a:noAutofit/>
          </a:bodyPr>
          <a:lstStyle/>
          <a:p>
            <a:pPr>
              <a:defRPr/>
            </a:pPr>
            <a:r>
              <a:rPr lang="en-US" dirty="0">
                <a:effectLst>
                  <a:outerShdw blurRad="38100" dist="38100" dir="2700000" algn="tl">
                    <a:srgbClr val="000000">
                      <a:alpha val="43137"/>
                    </a:srgbClr>
                  </a:outerShdw>
                </a:effectLst>
                <a:latin typeface="+mj-lt"/>
              </a:rPr>
              <a:t>Why can’t we ‘solve’ the health problems at the human, animal, ecosystems interfaces?</a:t>
            </a:r>
          </a:p>
        </p:txBody>
      </p:sp>
      <p:sp>
        <p:nvSpPr>
          <p:cNvPr id="8195" name="Content Placeholder 2"/>
          <p:cNvSpPr>
            <a:spLocks noGrp="1"/>
          </p:cNvSpPr>
          <p:nvPr>
            <p:ph idx="1"/>
          </p:nvPr>
        </p:nvSpPr>
        <p:spPr>
          <a:xfrm>
            <a:off x="806573" y="4191000"/>
            <a:ext cx="7338349" cy="1828800"/>
          </a:xfrm>
        </p:spPr>
        <p:txBody>
          <a:bodyPr>
            <a:normAutofit/>
          </a:bodyPr>
          <a:lstStyle/>
          <a:p>
            <a:r>
              <a:rPr lang="en-US" altLang="en-US" sz="2800" dirty="0">
                <a:latin typeface="+mj-lt"/>
              </a:rPr>
              <a:t>They are compelling issues </a:t>
            </a:r>
          </a:p>
          <a:p>
            <a:r>
              <a:rPr lang="en-US" altLang="en-US" sz="2800" dirty="0">
                <a:latin typeface="+mj-lt"/>
              </a:rPr>
              <a:t>Public and political support exists</a:t>
            </a:r>
          </a:p>
          <a:p>
            <a:r>
              <a:rPr lang="en-US" altLang="en-US" sz="2800" dirty="0">
                <a:latin typeface="+mj-lt"/>
              </a:rPr>
              <a:t>Lots of good science available</a:t>
            </a:r>
          </a:p>
          <a:p>
            <a:pPr>
              <a:lnSpc>
                <a:spcPct val="150000"/>
              </a:lnSpc>
            </a:pPr>
            <a:endParaRPr lang="en-US" alt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262158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526" y="4462419"/>
            <a:ext cx="7338349" cy="1906928"/>
          </a:xfrm>
        </p:spPr>
        <p:txBody>
          <a:bodyPr/>
          <a:lstStyle/>
          <a:p>
            <a:pPr marL="0" indent="0" algn="r">
              <a:lnSpc>
                <a:spcPct val="150000"/>
              </a:lnSpc>
              <a:buNone/>
            </a:pPr>
            <a:r>
              <a:rPr lang="en-US" altLang="en-US" sz="4400" dirty="0">
                <a:effectLst>
                  <a:outerShdw blurRad="38100" dist="38100" dir="2700000" algn="tl">
                    <a:srgbClr val="000000">
                      <a:alpha val="43137"/>
                    </a:srgbClr>
                  </a:outerShdw>
                </a:effectLst>
                <a:latin typeface="+mj-lt"/>
              </a:rPr>
              <a:t>Wicked</a:t>
            </a:r>
          </a:p>
        </p:txBody>
      </p:sp>
      <p:sp>
        <p:nvSpPr>
          <p:cNvPr id="4" name="Title 1"/>
          <p:cNvSpPr txBox="1">
            <a:spLocks/>
          </p:cNvSpPr>
          <p:nvPr/>
        </p:nvSpPr>
        <p:spPr>
          <a:xfrm>
            <a:off x="844951" y="1295400"/>
            <a:ext cx="7349924" cy="1956125"/>
          </a:xfrm>
          <a:prstGeom prst="rect">
            <a:avLst/>
          </a:prstGeom>
        </p:spPr>
        <p:txBody>
          <a:bodyPr>
            <a:noAutofit/>
          </a:bodyPr>
          <a:lstStyle>
            <a:lvl1pPr algn="l" rtl="0" eaLnBrk="0" fontAlgn="base" hangingPunct="0">
              <a:spcBef>
                <a:spcPct val="0"/>
              </a:spcBef>
              <a:spcAft>
                <a:spcPct val="0"/>
              </a:spcAft>
              <a:defRPr sz="4000" b="1">
                <a:solidFill>
                  <a:srgbClr val="800000"/>
                </a:solidFill>
                <a:latin typeface="+mj-lt"/>
                <a:ea typeface="+mj-ea"/>
                <a:cs typeface="+mj-cs"/>
              </a:defRPr>
            </a:lvl1pPr>
            <a:lvl2pPr algn="l" rtl="0" eaLnBrk="0" fontAlgn="base" hangingPunct="0">
              <a:spcBef>
                <a:spcPct val="0"/>
              </a:spcBef>
              <a:spcAft>
                <a:spcPct val="0"/>
              </a:spcAft>
              <a:defRPr sz="4000" b="1">
                <a:solidFill>
                  <a:srgbClr val="800000"/>
                </a:solidFill>
                <a:latin typeface="Franklin Gothic Book" pitchFamily="34" charset="0"/>
              </a:defRPr>
            </a:lvl2pPr>
            <a:lvl3pPr algn="l" rtl="0" eaLnBrk="0" fontAlgn="base" hangingPunct="0">
              <a:spcBef>
                <a:spcPct val="0"/>
              </a:spcBef>
              <a:spcAft>
                <a:spcPct val="0"/>
              </a:spcAft>
              <a:defRPr sz="4000" b="1">
                <a:solidFill>
                  <a:srgbClr val="800000"/>
                </a:solidFill>
                <a:latin typeface="Franklin Gothic Book" pitchFamily="34" charset="0"/>
              </a:defRPr>
            </a:lvl3pPr>
            <a:lvl4pPr algn="l" rtl="0" eaLnBrk="0" fontAlgn="base" hangingPunct="0">
              <a:spcBef>
                <a:spcPct val="0"/>
              </a:spcBef>
              <a:spcAft>
                <a:spcPct val="0"/>
              </a:spcAft>
              <a:defRPr sz="4000" b="1">
                <a:solidFill>
                  <a:srgbClr val="800000"/>
                </a:solidFill>
                <a:latin typeface="Franklin Gothic Book" pitchFamily="34" charset="0"/>
              </a:defRPr>
            </a:lvl4pPr>
            <a:lvl5pPr algn="l" rtl="0" eaLnBrk="0" fontAlgn="base" hangingPunct="0">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a:lstStyle>
          <a:p>
            <a:pPr>
              <a:defRPr/>
            </a:pPr>
            <a:endParaRPr lang="en-US" kern="0" dirty="0">
              <a:effectLst>
                <a:outerShdw blurRad="38100" dist="38100" dir="2700000" algn="tl">
                  <a:srgbClr val="000000">
                    <a:alpha val="43137"/>
                  </a:srgbClr>
                </a:outerShdw>
              </a:effectLst>
            </a:endParaRPr>
          </a:p>
          <a:p>
            <a:pPr>
              <a:defRPr/>
            </a:pPr>
            <a:endParaRPr lang="en-US" kern="0" dirty="0">
              <a:effectLst>
                <a:outerShdw blurRad="38100" dist="38100" dir="2700000" algn="tl">
                  <a:srgbClr val="000000">
                    <a:alpha val="43137"/>
                  </a:srgbClr>
                </a:outerShdw>
              </a:effectLst>
            </a:endParaRPr>
          </a:p>
          <a:p>
            <a:pPr>
              <a:defRPr/>
            </a:pPr>
            <a:r>
              <a:rPr lang="en-US" kern="0" dirty="0">
                <a:effectLst>
                  <a:outerShdw blurRad="38100" dist="38100" dir="2700000" algn="tl">
                    <a:srgbClr val="000000">
                      <a:alpha val="43137"/>
                    </a:srgbClr>
                  </a:outerShdw>
                </a:effectLst>
              </a:rPr>
              <a:t>Why can’t we ‘solve’ the health problems at the human, animal, ecosystems because they are….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99" y="5926414"/>
            <a:ext cx="8763001" cy="885865"/>
          </a:xfrm>
          <a:prstGeom prst="rect">
            <a:avLst/>
          </a:prstGeom>
        </p:spPr>
      </p:pic>
    </p:spTree>
    <p:extLst>
      <p:ext uri="{BB962C8B-B14F-4D97-AF65-F5344CB8AC3E}">
        <p14:creationId xmlns:p14="http://schemas.microsoft.com/office/powerpoint/2010/main" val="173167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90600" y="2117942"/>
            <a:ext cx="7338349" cy="1794059"/>
          </a:xfrm>
        </p:spPr>
        <p:txBody>
          <a:bodyPr/>
          <a:lstStyle/>
          <a:p>
            <a:pPr marL="0" indent="0" algn="r">
              <a:lnSpc>
                <a:spcPct val="150000"/>
              </a:lnSpc>
              <a:buNone/>
            </a:pPr>
            <a:r>
              <a:rPr lang="en-US" altLang="en-US" sz="4400" dirty="0">
                <a:effectLst>
                  <a:outerShdw blurRad="38100" dist="38100" dir="2700000" algn="tl">
                    <a:srgbClr val="000000">
                      <a:alpha val="43137"/>
                    </a:srgbClr>
                  </a:outerShdw>
                </a:effectLst>
                <a:latin typeface="+mj-lt"/>
              </a:rPr>
              <a:t>Wicked</a:t>
            </a:r>
          </a:p>
        </p:txBody>
      </p:sp>
      <p:sp>
        <p:nvSpPr>
          <p:cNvPr id="4" name="Title 1"/>
          <p:cNvSpPr txBox="1">
            <a:spLocks/>
          </p:cNvSpPr>
          <p:nvPr/>
        </p:nvSpPr>
        <p:spPr>
          <a:xfrm>
            <a:off x="752351" y="416688"/>
            <a:ext cx="7349924" cy="1956125"/>
          </a:xfrm>
          <a:prstGeom prst="rect">
            <a:avLst/>
          </a:prstGeom>
        </p:spPr>
        <p:txBody>
          <a:bodyPr>
            <a:noAutofit/>
          </a:bodyPr>
          <a:lstStyle>
            <a:lvl1pPr algn="l" rtl="0" eaLnBrk="0" fontAlgn="base" hangingPunct="0">
              <a:spcBef>
                <a:spcPct val="0"/>
              </a:spcBef>
              <a:spcAft>
                <a:spcPct val="0"/>
              </a:spcAft>
              <a:defRPr sz="4000" b="1">
                <a:solidFill>
                  <a:srgbClr val="800000"/>
                </a:solidFill>
                <a:latin typeface="+mj-lt"/>
                <a:ea typeface="+mj-ea"/>
                <a:cs typeface="+mj-cs"/>
              </a:defRPr>
            </a:lvl1pPr>
            <a:lvl2pPr algn="l" rtl="0" eaLnBrk="0" fontAlgn="base" hangingPunct="0">
              <a:spcBef>
                <a:spcPct val="0"/>
              </a:spcBef>
              <a:spcAft>
                <a:spcPct val="0"/>
              </a:spcAft>
              <a:defRPr sz="4000" b="1">
                <a:solidFill>
                  <a:srgbClr val="800000"/>
                </a:solidFill>
                <a:latin typeface="Franklin Gothic Book" pitchFamily="34" charset="0"/>
              </a:defRPr>
            </a:lvl2pPr>
            <a:lvl3pPr algn="l" rtl="0" eaLnBrk="0" fontAlgn="base" hangingPunct="0">
              <a:spcBef>
                <a:spcPct val="0"/>
              </a:spcBef>
              <a:spcAft>
                <a:spcPct val="0"/>
              </a:spcAft>
              <a:defRPr sz="4000" b="1">
                <a:solidFill>
                  <a:srgbClr val="800000"/>
                </a:solidFill>
                <a:latin typeface="Franklin Gothic Book" pitchFamily="34" charset="0"/>
              </a:defRPr>
            </a:lvl3pPr>
            <a:lvl4pPr algn="l" rtl="0" eaLnBrk="0" fontAlgn="base" hangingPunct="0">
              <a:spcBef>
                <a:spcPct val="0"/>
              </a:spcBef>
              <a:spcAft>
                <a:spcPct val="0"/>
              </a:spcAft>
              <a:defRPr sz="4000" b="1">
                <a:solidFill>
                  <a:srgbClr val="800000"/>
                </a:solidFill>
                <a:latin typeface="Franklin Gothic Book" pitchFamily="34" charset="0"/>
              </a:defRPr>
            </a:lvl4pPr>
            <a:lvl5pPr algn="l" rtl="0" eaLnBrk="0" fontAlgn="base" hangingPunct="0">
              <a:spcBef>
                <a:spcPct val="0"/>
              </a:spcBef>
              <a:spcAft>
                <a:spcPct val="0"/>
              </a:spcAft>
              <a:defRPr sz="4000" b="1">
                <a:solidFill>
                  <a:srgbClr val="800000"/>
                </a:solidFill>
                <a:latin typeface="Franklin Gothic Book" pitchFamily="34" charset="0"/>
              </a:defRPr>
            </a:lvl5pPr>
            <a:lvl6pPr marL="457200" algn="l" rtl="0" eaLnBrk="1" fontAlgn="base" hangingPunct="1">
              <a:spcBef>
                <a:spcPct val="0"/>
              </a:spcBef>
              <a:spcAft>
                <a:spcPct val="0"/>
              </a:spcAft>
              <a:defRPr sz="4000" b="1">
                <a:solidFill>
                  <a:srgbClr val="800000"/>
                </a:solidFill>
                <a:latin typeface="Franklin Gothic Book" pitchFamily="34" charset="0"/>
              </a:defRPr>
            </a:lvl6pPr>
            <a:lvl7pPr marL="914400" algn="l" rtl="0" eaLnBrk="1" fontAlgn="base" hangingPunct="1">
              <a:spcBef>
                <a:spcPct val="0"/>
              </a:spcBef>
              <a:spcAft>
                <a:spcPct val="0"/>
              </a:spcAft>
              <a:defRPr sz="4000" b="1">
                <a:solidFill>
                  <a:srgbClr val="800000"/>
                </a:solidFill>
                <a:latin typeface="Franklin Gothic Book" pitchFamily="34" charset="0"/>
              </a:defRPr>
            </a:lvl7pPr>
            <a:lvl8pPr marL="1371600" algn="l" rtl="0" eaLnBrk="1" fontAlgn="base" hangingPunct="1">
              <a:spcBef>
                <a:spcPct val="0"/>
              </a:spcBef>
              <a:spcAft>
                <a:spcPct val="0"/>
              </a:spcAft>
              <a:defRPr sz="4000" b="1">
                <a:solidFill>
                  <a:srgbClr val="800000"/>
                </a:solidFill>
                <a:latin typeface="Franklin Gothic Book" pitchFamily="34" charset="0"/>
              </a:defRPr>
            </a:lvl8pPr>
            <a:lvl9pPr marL="1828800" algn="l" rtl="0" eaLnBrk="1" fontAlgn="base" hangingPunct="1">
              <a:spcBef>
                <a:spcPct val="0"/>
              </a:spcBef>
              <a:spcAft>
                <a:spcPct val="0"/>
              </a:spcAft>
              <a:defRPr sz="4000" b="1">
                <a:solidFill>
                  <a:srgbClr val="800000"/>
                </a:solidFill>
                <a:latin typeface="Franklin Gothic Book" pitchFamily="34" charset="0"/>
              </a:defRPr>
            </a:lvl9pPr>
          </a:lstStyle>
          <a:p>
            <a:pPr>
              <a:defRPr/>
            </a:pPr>
            <a:r>
              <a:rPr lang="en-US" sz="2800" kern="0" dirty="0">
                <a:effectLst>
                  <a:outerShdw blurRad="38100" dist="38100" dir="2700000" algn="tl">
                    <a:srgbClr val="000000">
                      <a:alpha val="43137"/>
                    </a:srgbClr>
                  </a:outerShdw>
                </a:effectLst>
              </a:rPr>
              <a:t>Why can’t we ‘solve’ the health problems at the human, animal, ecosystems? Because they are….</a:t>
            </a:r>
          </a:p>
        </p:txBody>
      </p:sp>
      <p:sp>
        <p:nvSpPr>
          <p:cNvPr id="3" name="Explosion 1 2"/>
          <p:cNvSpPr/>
          <p:nvPr/>
        </p:nvSpPr>
        <p:spPr>
          <a:xfrm>
            <a:off x="1447800" y="2117941"/>
            <a:ext cx="5105400" cy="359705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NOTE:  </a:t>
            </a:r>
          </a:p>
          <a:p>
            <a:pPr algn="ctr">
              <a:defRPr/>
            </a:pPr>
            <a:r>
              <a:rPr lang="en-US" sz="3200" b="1" dirty="0">
                <a:solidFill>
                  <a:schemeClr val="tx1"/>
                </a:solidFill>
              </a:rPr>
              <a:t>Wicked is the opposite of “tame”; it doesn’t mean “evil”!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5972135"/>
            <a:ext cx="8763001" cy="885865"/>
          </a:xfrm>
          <a:prstGeom prst="rect">
            <a:avLst/>
          </a:prstGeom>
        </p:spPr>
      </p:pic>
    </p:spTree>
    <p:extLst>
      <p:ext uri="{BB962C8B-B14F-4D97-AF65-F5344CB8AC3E}">
        <p14:creationId xmlns:p14="http://schemas.microsoft.com/office/powerpoint/2010/main" val="12319465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1459</Words>
  <Application>Microsoft Office PowerPoint</Application>
  <PresentationFormat>On-screen Show (4:3)</PresentationFormat>
  <Paragraphs>277</Paragraphs>
  <Slides>32</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Franklin Gothic Book</vt:lpstr>
      <vt:lpstr>Garamond</vt:lpstr>
      <vt:lpstr>Times</vt:lpstr>
      <vt:lpstr>Times New Roman</vt:lpstr>
      <vt:lpstr>Wingdings</vt:lpstr>
      <vt:lpstr>Organic</vt:lpstr>
      <vt:lpstr> Management</vt:lpstr>
      <vt:lpstr>Systems Thinking and Wicked Problems</vt:lpstr>
      <vt:lpstr>PowerPoint Presentation</vt:lpstr>
      <vt:lpstr>“Complete physical, mental and social well-being”….</vt:lpstr>
      <vt:lpstr>The “One Health” approach is based on systems thinking</vt:lpstr>
      <vt:lpstr>What is Systems Thinking?</vt:lpstr>
      <vt:lpstr>Why can’t we ‘solve’ the health problems at the human, animal, ecosystems interfaces?</vt:lpstr>
      <vt:lpstr>PowerPoint Presentation</vt:lpstr>
      <vt:lpstr>PowerPoint Presentation</vt:lpstr>
      <vt:lpstr>Characteristics of Wicked Problems</vt:lpstr>
      <vt:lpstr>Wicked problems require dynamic approaches</vt:lpstr>
      <vt:lpstr>“One Health” approach…</vt:lpstr>
      <vt:lpstr>PowerPoint Presentation</vt:lpstr>
      <vt:lpstr>PowerPoint Presentation</vt:lpstr>
      <vt:lpstr>PowerPoint Presentation</vt:lpstr>
      <vt:lpstr>PowerPoint Presentation</vt:lpstr>
      <vt:lpstr>PowerPoint Presentation</vt:lpstr>
      <vt:lpstr>PowerPoint Presentation</vt:lpstr>
      <vt:lpstr>Wicked Problems:   Finding Solutions to One Health Problems  through Systems Thinking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Health Wicked Challenges</vt:lpstr>
      <vt:lpstr>As a Team, Think About…</vt:lpstr>
      <vt:lpstr>PowerPoint Presentation</vt:lpstr>
      <vt:lpstr>PowerPoint Presentation</vt:lpstr>
      <vt:lpstr>Complex problems demand ‘shared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 Management</dc:title>
  <dc:creator>Amuguni, Janetrix Hellen M.</dc:creator>
  <cp:lastModifiedBy>Amuguni, Janetrix Hellen M.</cp:lastModifiedBy>
  <cp:revision>2</cp:revision>
  <dcterms:created xsi:type="dcterms:W3CDTF">2019-11-24T21:16:51Z</dcterms:created>
  <dcterms:modified xsi:type="dcterms:W3CDTF">2019-11-24T22:45:57Z</dcterms:modified>
</cp:coreProperties>
</file>