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0"/>
  </p:notesMasterIdLst>
  <p:sldIdLst>
    <p:sldId id="256" r:id="rId2"/>
    <p:sldId id="326"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47" r:id="rId24"/>
    <p:sldId id="348" r:id="rId25"/>
    <p:sldId id="349" r:id="rId26"/>
    <p:sldId id="350" r:id="rId27"/>
    <p:sldId id="351" r:id="rId28"/>
    <p:sldId id="352" r:id="rId29"/>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78342" autoAdjust="0"/>
  </p:normalViewPr>
  <p:slideViewPr>
    <p:cSldViewPr>
      <p:cViewPr varScale="1">
        <p:scale>
          <a:sx n="46" d="100"/>
          <a:sy n="46" d="100"/>
        </p:scale>
        <p:origin x="136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11/25/19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0375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42412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971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7921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2</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7107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57550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7818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990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196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4892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5421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4525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11/25/19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xmlns=""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xmlns=""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xmlns=""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jpeg"/><Relationship Id="rId3"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xmlns=""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xmlns=""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xmlns=""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xmlns=""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xmlns=""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xmlns="" id="{1755C732-3264-4614-8316-41F7548371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xmlns="" id="{59C7C6ED-4EA1-4532-A820-59A8ADEEE0F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xmlns="" id="{3A197BB7-B689-4B37-8BE2-FC23F6ED649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xmlns="" id="{E93E4556-7891-471E-B9B7-A38508C759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xmlns="" id="{6F9C6176-D87B-4D8F-8BC3-FE6DF55C4ED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xmlns="" id="{B838BA48-DDFB-46B3-9EF6-031C91D2792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smtClean="0">
                <a:solidFill>
                  <a:srgbClr val="262626"/>
                </a:solidFill>
              </a:rPr>
              <a:t>Leadership </a:t>
            </a:r>
            <a:r>
              <a:rPr lang="en-US" sz="5400" dirty="0">
                <a:solidFill>
                  <a:srgbClr val="262626"/>
                </a:solidFill>
              </a:rPr>
              <a:t>M</a:t>
            </a:r>
            <a:r>
              <a:rPr lang="en-US" sz="5400" dirty="0" smtClean="0">
                <a:solidFill>
                  <a:srgbClr val="262626"/>
                </a:solidFill>
              </a:rPr>
              <a:t>odule</a:t>
            </a:r>
            <a:endParaRPr lang="en-US" sz="5400" dirty="0">
              <a:solidFill>
                <a:srgbClr val="262626"/>
              </a:solidFill>
            </a:endParaRPr>
          </a:p>
        </p:txBody>
      </p:sp>
      <p:sp>
        <p:nvSpPr>
          <p:cNvPr id="3" name="Text Placeholder 2"/>
          <p:cNvSpPr>
            <a:spLocks noGrp="1"/>
          </p:cNvSpPr>
          <p:nvPr>
            <p:ph type="body" idx="1"/>
          </p:nvPr>
        </p:nvSpPr>
        <p:spPr>
          <a:xfrm>
            <a:off x="973836" y="5540582"/>
            <a:ext cx="7202795" cy="678136"/>
          </a:xfrm>
        </p:spPr>
        <p:txBody>
          <a:bodyPr vert="horz" lIns="91440" tIns="45720" rIns="91440" bIns="45720" rtlCol="0" anchor="t">
            <a:noAutofit/>
          </a:bodyPr>
          <a:lstStyle/>
          <a:p>
            <a:pPr>
              <a:lnSpc>
                <a:spcPct val="90000"/>
              </a:lnSpc>
            </a:pPr>
            <a:r>
              <a:rPr lang="en-US" sz="1800" b="1" kern="1200" cap="none" dirty="0">
                <a:solidFill>
                  <a:srgbClr val="000000"/>
                </a:solidFill>
                <a:effectLst/>
              </a:rPr>
              <a:t>Introduction to </a:t>
            </a:r>
            <a:r>
              <a:rPr lang="en-US" sz="1800" b="1" kern="1200" cap="none" dirty="0" smtClean="0">
                <a:solidFill>
                  <a:srgbClr val="000000"/>
                </a:solidFill>
                <a:effectLst/>
              </a:rPr>
              <a:t>One </a:t>
            </a:r>
            <a:r>
              <a:rPr lang="en-US" sz="1800" b="1" dirty="0">
                <a:solidFill>
                  <a:srgbClr val="000000"/>
                </a:solidFill>
              </a:rPr>
              <a:t>H</a:t>
            </a:r>
            <a:r>
              <a:rPr lang="en-US" sz="1800" b="1" kern="1200" cap="none" dirty="0" smtClean="0">
                <a:solidFill>
                  <a:srgbClr val="000000"/>
                </a:solidFill>
                <a:effectLst/>
              </a:rPr>
              <a:t>ealth</a:t>
            </a:r>
            <a:endParaRPr lang="en-US" sz="1800" b="1" kern="1200" cap="none" dirty="0">
              <a:solidFill>
                <a:srgbClr val="000000"/>
              </a:solidFill>
              <a:effectLst/>
            </a:endParaRPr>
          </a:p>
          <a:p>
            <a:pPr>
              <a:lnSpc>
                <a:spcPct val="90000"/>
              </a:lnSpc>
            </a:pPr>
            <a:r>
              <a:rPr lang="en-US" sz="1800" b="1" kern="1200" cap="none" dirty="0">
                <a:solidFill>
                  <a:srgbClr val="000000"/>
                </a:solidFill>
                <a:effectLst/>
              </a:rPr>
              <a:t>PowerPoint </a:t>
            </a:r>
            <a:r>
              <a:rPr lang="en-US" sz="1800" b="1" kern="1200" cap="none" dirty="0" smtClean="0">
                <a:solidFill>
                  <a:srgbClr val="000000"/>
                </a:solidFill>
                <a:effectLst/>
              </a:rPr>
              <a:t>1</a:t>
            </a:r>
            <a:endParaRPr lang="en-US" sz="1800" b="1" kern="1200" cap="none" dirty="0">
              <a:solidFill>
                <a:srgbClr val="000000"/>
              </a:solidFill>
              <a:effectLst/>
            </a:endParaRPr>
          </a:p>
        </p:txBody>
      </p:sp>
      <p:sp>
        <p:nvSpPr>
          <p:cNvPr id="25" name="Rectangle 24">
            <a:extLst>
              <a:ext uri="{FF2B5EF4-FFF2-40B4-BE49-F238E27FC236}">
                <a16:creationId xmlns:a16="http://schemas.microsoft.com/office/drawing/2014/main" xmlns="" id="{4AD786D6-2C42-45AF-888B-F2038C4D0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xmlns="" id="{B8D6659D-FA60-4C6D-A9F6-063E294AA15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61586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127672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59461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1511947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130326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211448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1667148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154694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868142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861334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7519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269761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53918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1796064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1430077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67395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131695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11475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749440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645032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1141874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533400"/>
            <a:ext cx="7543800" cy="9144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080294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76866" y="623808"/>
            <a:ext cx="6798734" cy="1109542"/>
          </a:xfrm>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23860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88675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139364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200055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456920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570</Words>
  <Application>Microsoft Macintosh PowerPoint</Application>
  <PresentationFormat>On-screen Show (4:3)</PresentationFormat>
  <Paragraphs>127</Paragraphs>
  <Slides>28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Garamond</vt:lpstr>
      <vt:lpstr>Times New Roman</vt:lpstr>
      <vt:lpstr>Wingdings</vt:lpstr>
      <vt:lpstr>Organic</vt:lpstr>
      <vt:lpstr>Leadership Module</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9</cp:revision>
  <dcterms:created xsi:type="dcterms:W3CDTF">2019-11-24T14:19:09Z</dcterms:created>
  <dcterms:modified xsi:type="dcterms:W3CDTF">2019-11-25T13:12:01Z</dcterms:modified>
</cp:coreProperties>
</file>