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8"/>
  </p:notesMasterIdLst>
  <p:sldIdLst>
    <p:sldId id="376" r:id="rId2"/>
    <p:sldId id="377" r:id="rId3"/>
    <p:sldId id="378" r:id="rId4"/>
    <p:sldId id="379" r:id="rId5"/>
    <p:sldId id="380" r:id="rId6"/>
    <p:sldId id="372" r:id="rId7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D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B3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78342" autoAdjust="0"/>
  </p:normalViewPr>
  <p:slideViewPr>
    <p:cSldViewPr>
      <p:cViewPr varScale="1">
        <p:scale>
          <a:sx n="46" d="100"/>
          <a:sy n="46" d="100"/>
        </p:scale>
        <p:origin x="13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E17C552-CF4B-46FA-A0A6-CD22A870E475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2FF1923-936C-4DB1-A3DF-3AE596C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575C522-6225-4FFB-9655-F108EAA2B8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8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9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4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50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8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5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19F85-E2FF-4DDA-92C4-63494FA1BF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3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8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4BEF-94FD-433B-BADA-515B8423D0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2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649E-CDC6-442F-8104-7C4D46438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0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24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742C1A4-987F-450E-933A-3F6F75856AE8}"/>
              </a:ext>
            </a:extLst>
          </p:cNvPr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CDA48A9-DDB8-4744-AC74-6BD6B3210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4615494C-CCB6-4570-8AC8-FDB2C6FD8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7B9329E-2310-4A89-92DB-1066002F37B7}"/>
              </a:ext>
            </a:extLst>
          </p:cNvPr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8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05" r:id="rId18"/>
    <p:sldLayoutId id="2147483806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Stakeholder </a:t>
            </a:r>
            <a:r>
              <a:rPr lang="en-US" sz="4000" dirty="0" smtClean="0"/>
              <a:t>Engagement</a:t>
            </a:r>
            <a:r>
              <a:rPr lang="en-US" sz="4000" dirty="0"/>
              <a:t>, </a:t>
            </a:r>
            <a:r>
              <a:rPr lang="en-US" sz="4000" dirty="0" smtClean="0"/>
              <a:t>Empowerment </a:t>
            </a:r>
            <a:r>
              <a:rPr lang="en-US" sz="4000" dirty="0"/>
              <a:t>and </a:t>
            </a:r>
            <a:r>
              <a:rPr lang="en-US" dirty="0"/>
              <a:t>I</a:t>
            </a:r>
            <a:r>
              <a:rPr lang="en-US" sz="4000" dirty="0" smtClean="0"/>
              <a:t>nfluence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PowerPoint No. 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1"/>
            <a:ext cx="7619999" cy="441113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dirty="0"/>
              <a:t>Get stakeholders participating early on in the process</a:t>
            </a:r>
          </a:p>
          <a:p>
            <a:pPr lvl="0"/>
            <a:endParaRPr lang="en-US" sz="2600" dirty="0" smtClean="0"/>
          </a:p>
          <a:p>
            <a:pPr lvl="0"/>
            <a:r>
              <a:rPr lang="en-US" sz="2600" dirty="0" smtClean="0"/>
              <a:t>Be </a:t>
            </a:r>
            <a:r>
              <a:rPr lang="en-US" sz="2600" dirty="0"/>
              <a:t>clear about the objective of the engagement and strive for transparency with your stakeholders.</a:t>
            </a:r>
          </a:p>
          <a:p>
            <a:pPr lvl="0"/>
            <a:r>
              <a:rPr lang="en-US" sz="2600" dirty="0"/>
              <a:t>Communicate frequently and utilize social networks/existing communication structures.</a:t>
            </a:r>
          </a:p>
          <a:p>
            <a:pPr lvl="0"/>
            <a:r>
              <a:rPr lang="en-US" sz="2600" dirty="0"/>
              <a:t>Find out what is working, as well as their challenges; build from strengths if possible.</a:t>
            </a:r>
          </a:p>
          <a:p>
            <a:pPr lvl="0"/>
            <a:r>
              <a:rPr lang="en-US" sz="2600" dirty="0"/>
              <a:t>Build a sense of urgency and form a guiding coalition to help move the change forward.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81001"/>
            <a:ext cx="6798734" cy="10265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Engagement </a:t>
            </a:r>
            <a:r>
              <a:rPr lang="en-US" b="1" dirty="0"/>
              <a:t>Techniques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0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Listen and acknowledge stakeholder concerns, ideas, etc. </a:t>
            </a:r>
          </a:p>
          <a:p>
            <a:pPr lvl="0"/>
            <a:r>
              <a:rPr lang="en-US" dirty="0"/>
              <a:t>Put decision-making in the stakeholders’ hands.</a:t>
            </a:r>
          </a:p>
          <a:p>
            <a:pPr lvl="0"/>
            <a:r>
              <a:rPr lang="en-US" dirty="0"/>
              <a:t>Facilitate the process, help to identify and support leaders as needed.</a:t>
            </a:r>
          </a:p>
          <a:p>
            <a:pPr lvl="0"/>
            <a:r>
              <a:rPr lang="en-US" dirty="0"/>
              <a:t>Identify quick wins so that people see success/progress early 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Empowerment </a:t>
            </a:r>
            <a:r>
              <a:rPr lang="en-US" b="1" dirty="0"/>
              <a:t>Techniques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6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Understand and speak to what is important from their perspective.</a:t>
            </a:r>
          </a:p>
          <a:p>
            <a:pPr lvl="0"/>
            <a:r>
              <a:rPr lang="en-US" dirty="0"/>
              <a:t>Identify your shared objectives.</a:t>
            </a:r>
          </a:p>
          <a:p>
            <a:pPr lvl="0"/>
            <a:r>
              <a:rPr lang="en-US" dirty="0"/>
              <a:t>If possible, show rather than just tell. Use examples, demonstrations etc. to influence people’s thinking, as well as their emotions. </a:t>
            </a:r>
          </a:p>
          <a:p>
            <a:r>
              <a:rPr lang="en-US" dirty="0"/>
              <a:t>Expect influencing to take time. Remember, you are asking people to make a change.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57201"/>
            <a:ext cx="6798734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Influencing </a:t>
            </a:r>
            <a:r>
              <a:rPr lang="en-US" b="1" dirty="0"/>
              <a:t>Techniques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7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9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xfrm>
            <a:off x="1176865" y="2438400"/>
            <a:ext cx="6798735" cy="190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</a:t>
            </a:r>
            <a:r>
              <a:rPr lang="en-US" dirty="0"/>
              <a:t>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88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180</Words>
  <Application>Microsoft Macintosh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Garamond</vt:lpstr>
      <vt:lpstr>Arial</vt:lpstr>
      <vt:lpstr>Organic</vt:lpstr>
      <vt:lpstr>Stakeholder Engagement, Empowerment and Influence </vt:lpstr>
      <vt:lpstr> Engagement Techniques </vt:lpstr>
      <vt:lpstr> Empowerment Techniques  </vt:lpstr>
      <vt:lpstr> Influencing Techniques  </vt:lpstr>
      <vt:lpstr>End </vt:lpstr>
      <vt:lpstr>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change module</dc:title>
  <dc:creator>Amuguni, Janetrix Hellen M.</dc:creator>
  <cp:lastModifiedBy>Winnie Bikaako</cp:lastModifiedBy>
  <cp:revision>28</cp:revision>
  <dcterms:created xsi:type="dcterms:W3CDTF">2019-11-24T14:19:09Z</dcterms:created>
  <dcterms:modified xsi:type="dcterms:W3CDTF">2019-11-29T11:49:13Z</dcterms:modified>
</cp:coreProperties>
</file>