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4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9C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A2A78-A7B4-4563-80DA-21C07B4BD393}" type="doc">
      <dgm:prSet loTypeId="urn:microsoft.com/office/officeart/2005/8/layout/cycle8" loCatId="cycle" qsTypeId="urn:microsoft.com/office/officeart/2005/8/quickstyle/3d2#1" qsCatId="3D" csTypeId="urn:microsoft.com/office/officeart/2005/8/colors/colorful5" csCatId="colorful" phldr="1"/>
      <dgm:spPr/>
    </dgm:pt>
    <dgm:pt modelId="{198504F2-157E-4F78-8075-92ACC9B561E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 sz="2000" b="1" dirty="0"/>
        </a:p>
      </dgm:t>
    </dgm:pt>
    <dgm:pt modelId="{71AC3FB0-9B22-4EB5-AAA9-09264DDC4D90}" type="parTrans" cxnId="{2BF2C9B0-BE3C-471B-8987-80D91A4E8098}">
      <dgm:prSet/>
      <dgm:spPr/>
      <dgm:t>
        <a:bodyPr/>
        <a:lstStyle/>
        <a:p>
          <a:endParaRPr lang="en-US" sz="2800" b="1"/>
        </a:p>
      </dgm:t>
    </dgm:pt>
    <dgm:pt modelId="{3AB67B0C-2E6A-4129-BB40-1DF7C4132121}" type="sibTrans" cxnId="{2BF2C9B0-BE3C-471B-8987-80D91A4E8098}">
      <dgm:prSet/>
      <dgm:spPr/>
      <dgm:t>
        <a:bodyPr/>
        <a:lstStyle/>
        <a:p>
          <a:endParaRPr lang="en-US" sz="2800" b="1"/>
        </a:p>
      </dgm:t>
    </dgm:pt>
    <dgm:pt modelId="{85BD7ACA-7679-424B-9D78-55817457A2CA}">
      <dgm:prSet phldrT="[Text]" custT="1"/>
      <dgm:spPr/>
      <dgm:t>
        <a:bodyPr/>
        <a:lstStyle/>
        <a:p>
          <a:endParaRPr lang="en-US" sz="1600" b="1" dirty="0"/>
        </a:p>
      </dgm:t>
    </dgm:pt>
    <dgm:pt modelId="{8A997765-8883-40BB-962A-279576F9D1AA}" type="parTrans" cxnId="{C170911C-C84F-491C-94E2-EB4758AC0120}">
      <dgm:prSet/>
      <dgm:spPr/>
      <dgm:t>
        <a:bodyPr/>
        <a:lstStyle/>
        <a:p>
          <a:endParaRPr lang="en-US" sz="2800" b="1"/>
        </a:p>
      </dgm:t>
    </dgm:pt>
    <dgm:pt modelId="{089D58FF-1CC5-46B5-A948-0C18669FCBE3}" type="sibTrans" cxnId="{C170911C-C84F-491C-94E2-EB4758AC0120}">
      <dgm:prSet/>
      <dgm:spPr/>
      <dgm:t>
        <a:bodyPr/>
        <a:lstStyle/>
        <a:p>
          <a:endParaRPr lang="en-US" sz="2800" b="1"/>
        </a:p>
      </dgm:t>
    </dgm:pt>
    <dgm:pt modelId="{0D097953-1B67-46F4-8F05-FF8BA2D8424E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39BF14F2-F2A2-4FC3-88FB-3B3D5F1C7D27}" type="parTrans" cxnId="{03394DA1-44EC-4253-875C-8AA2D5FA280B}">
      <dgm:prSet/>
      <dgm:spPr/>
      <dgm:t>
        <a:bodyPr/>
        <a:lstStyle/>
        <a:p>
          <a:endParaRPr lang="en-US" sz="2800" b="1"/>
        </a:p>
      </dgm:t>
    </dgm:pt>
    <dgm:pt modelId="{B7D326CF-5737-4287-AEF8-DEB57D0FD8AB}" type="sibTrans" cxnId="{03394DA1-44EC-4253-875C-8AA2D5FA280B}">
      <dgm:prSet/>
      <dgm:spPr/>
      <dgm:t>
        <a:bodyPr/>
        <a:lstStyle/>
        <a:p>
          <a:endParaRPr lang="en-US" sz="2800" b="1"/>
        </a:p>
      </dgm:t>
    </dgm:pt>
    <dgm:pt modelId="{0AFDE3B4-127B-411C-9F8E-D7F2EA0886E6}">
      <dgm:prSet phldrT="[Text]" custT="1"/>
      <dgm:spPr/>
      <dgm:t>
        <a:bodyPr/>
        <a:lstStyle/>
        <a:p>
          <a:endParaRPr lang="en-US" sz="2000" b="1" dirty="0"/>
        </a:p>
      </dgm:t>
    </dgm:pt>
    <dgm:pt modelId="{D9323C40-7416-4D49-8749-619E8418BD18}" type="parTrans" cxnId="{C892867D-6D93-40CF-9ED0-CBF2ACAF32CF}">
      <dgm:prSet/>
      <dgm:spPr/>
      <dgm:t>
        <a:bodyPr/>
        <a:lstStyle/>
        <a:p>
          <a:endParaRPr lang="en-US" sz="2800" b="1"/>
        </a:p>
      </dgm:t>
    </dgm:pt>
    <dgm:pt modelId="{FF191A9E-D39E-482F-B116-9C9F4A2741D5}" type="sibTrans" cxnId="{C892867D-6D93-40CF-9ED0-CBF2ACAF32CF}">
      <dgm:prSet/>
      <dgm:spPr/>
      <dgm:t>
        <a:bodyPr/>
        <a:lstStyle/>
        <a:p>
          <a:endParaRPr lang="en-US" sz="2800" b="1"/>
        </a:p>
      </dgm:t>
    </dgm:pt>
    <dgm:pt modelId="{A54D59C2-2BFF-4C2D-82F6-D2974B6B600E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sz="2000" b="1" dirty="0"/>
        </a:p>
      </dgm:t>
    </dgm:pt>
    <dgm:pt modelId="{27BFD53C-2EDA-4559-BFB3-7A36419BE975}" type="parTrans" cxnId="{70D64A33-BFD3-49DE-8E22-E11731640631}">
      <dgm:prSet/>
      <dgm:spPr/>
      <dgm:t>
        <a:bodyPr/>
        <a:lstStyle/>
        <a:p>
          <a:endParaRPr lang="en-US" sz="2800" b="1"/>
        </a:p>
      </dgm:t>
    </dgm:pt>
    <dgm:pt modelId="{41169292-7F72-4AAB-8C50-1A8E133EA628}" type="sibTrans" cxnId="{70D64A33-BFD3-49DE-8E22-E11731640631}">
      <dgm:prSet/>
      <dgm:spPr/>
      <dgm:t>
        <a:bodyPr/>
        <a:lstStyle/>
        <a:p>
          <a:endParaRPr lang="en-US" sz="2800" b="1"/>
        </a:p>
      </dgm:t>
    </dgm:pt>
    <dgm:pt modelId="{F2C4A642-F75F-417E-9ED4-1DEC8954B324}" type="pres">
      <dgm:prSet presAssocID="{96BA2A78-A7B4-4563-80DA-21C07B4BD393}" presName="compositeShape" presStyleCnt="0">
        <dgm:presLayoutVars>
          <dgm:chMax val="7"/>
          <dgm:dir/>
          <dgm:resizeHandles val="exact"/>
        </dgm:presLayoutVars>
      </dgm:prSet>
      <dgm:spPr/>
    </dgm:pt>
    <dgm:pt modelId="{C8D177E4-BED7-41DC-A3CF-19B66CE181BD}" type="pres">
      <dgm:prSet presAssocID="{96BA2A78-A7B4-4563-80DA-21C07B4BD393}" presName="wedge1" presStyleLbl="node1" presStyleIdx="0" presStyleCnt="5"/>
      <dgm:spPr/>
    </dgm:pt>
    <dgm:pt modelId="{77F33048-955C-43C4-8FC5-E36DAEEFF6AC}" type="pres">
      <dgm:prSet presAssocID="{96BA2A78-A7B4-4563-80DA-21C07B4BD393}" presName="dummy1a" presStyleCnt="0"/>
      <dgm:spPr/>
    </dgm:pt>
    <dgm:pt modelId="{C9FDF52A-D333-461F-9759-788B12DF4FF2}" type="pres">
      <dgm:prSet presAssocID="{96BA2A78-A7B4-4563-80DA-21C07B4BD393}" presName="dummy1b" presStyleCnt="0"/>
      <dgm:spPr/>
    </dgm:pt>
    <dgm:pt modelId="{75CB33C0-3B6C-4C1B-B160-30035628ABA2}" type="pres">
      <dgm:prSet presAssocID="{96BA2A78-A7B4-4563-80DA-21C07B4BD39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4E82120-2F43-466F-B13D-4659C14550A5}" type="pres">
      <dgm:prSet presAssocID="{96BA2A78-A7B4-4563-80DA-21C07B4BD393}" presName="wedge2" presStyleLbl="node1" presStyleIdx="1" presStyleCnt="5"/>
      <dgm:spPr/>
    </dgm:pt>
    <dgm:pt modelId="{64E7FE55-443F-444D-832C-F3647B9BA876}" type="pres">
      <dgm:prSet presAssocID="{96BA2A78-A7B4-4563-80DA-21C07B4BD393}" presName="dummy2a" presStyleCnt="0"/>
      <dgm:spPr/>
    </dgm:pt>
    <dgm:pt modelId="{D6164939-10F9-4C36-9DEC-ADC93FBC1697}" type="pres">
      <dgm:prSet presAssocID="{96BA2A78-A7B4-4563-80DA-21C07B4BD393}" presName="dummy2b" presStyleCnt="0"/>
      <dgm:spPr/>
    </dgm:pt>
    <dgm:pt modelId="{8B8DA3E6-7789-47C0-8C6E-AE51664BB209}" type="pres">
      <dgm:prSet presAssocID="{96BA2A78-A7B4-4563-80DA-21C07B4BD39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5602024-88E4-45EA-91C1-FAB534ECB18F}" type="pres">
      <dgm:prSet presAssocID="{96BA2A78-A7B4-4563-80DA-21C07B4BD393}" presName="wedge3" presStyleLbl="node1" presStyleIdx="2" presStyleCnt="5" custLinFactNeighborX="-748" custLinFactNeighborY="360"/>
      <dgm:spPr/>
    </dgm:pt>
    <dgm:pt modelId="{4D7F63B8-557E-471B-BA75-C1F64DC335E5}" type="pres">
      <dgm:prSet presAssocID="{96BA2A78-A7B4-4563-80DA-21C07B4BD393}" presName="dummy3a" presStyleCnt="0"/>
      <dgm:spPr/>
    </dgm:pt>
    <dgm:pt modelId="{D1A29F40-CF07-4152-8BC4-3F2367AF9E70}" type="pres">
      <dgm:prSet presAssocID="{96BA2A78-A7B4-4563-80DA-21C07B4BD393}" presName="dummy3b" presStyleCnt="0"/>
      <dgm:spPr/>
    </dgm:pt>
    <dgm:pt modelId="{A22AD37E-B6F9-47FD-8C91-7F4F5142D77C}" type="pres">
      <dgm:prSet presAssocID="{96BA2A78-A7B4-4563-80DA-21C07B4BD39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3297572-A91D-4472-A0D5-5AF46B0116B9}" type="pres">
      <dgm:prSet presAssocID="{96BA2A78-A7B4-4563-80DA-21C07B4BD393}" presName="wedge4" presStyleLbl="node1" presStyleIdx="3" presStyleCnt="5"/>
      <dgm:spPr/>
    </dgm:pt>
    <dgm:pt modelId="{98FB4F4C-C036-4292-8643-FE696E730441}" type="pres">
      <dgm:prSet presAssocID="{96BA2A78-A7B4-4563-80DA-21C07B4BD393}" presName="dummy4a" presStyleCnt="0"/>
      <dgm:spPr/>
    </dgm:pt>
    <dgm:pt modelId="{9F907D46-4A25-4B37-8395-3803D3A3F854}" type="pres">
      <dgm:prSet presAssocID="{96BA2A78-A7B4-4563-80DA-21C07B4BD393}" presName="dummy4b" presStyleCnt="0"/>
      <dgm:spPr/>
    </dgm:pt>
    <dgm:pt modelId="{FB969243-94E9-45A4-8EEC-DAC0B6625656}" type="pres">
      <dgm:prSet presAssocID="{96BA2A78-A7B4-4563-80DA-21C07B4BD39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5A6341E-579A-4D62-AC04-DCE270A04FED}" type="pres">
      <dgm:prSet presAssocID="{96BA2A78-A7B4-4563-80DA-21C07B4BD393}" presName="wedge5" presStyleLbl="node1" presStyleIdx="4" presStyleCnt="5"/>
      <dgm:spPr/>
    </dgm:pt>
    <dgm:pt modelId="{AC37B905-B604-433F-B9AB-89CEC5E045F2}" type="pres">
      <dgm:prSet presAssocID="{96BA2A78-A7B4-4563-80DA-21C07B4BD393}" presName="dummy5a" presStyleCnt="0"/>
      <dgm:spPr/>
    </dgm:pt>
    <dgm:pt modelId="{0DBA8E08-6B45-4DEF-B432-2DD094F3A058}" type="pres">
      <dgm:prSet presAssocID="{96BA2A78-A7B4-4563-80DA-21C07B4BD393}" presName="dummy5b" presStyleCnt="0"/>
      <dgm:spPr/>
    </dgm:pt>
    <dgm:pt modelId="{D04951E9-B857-4F92-B8C4-BB0EAB2BBB6D}" type="pres">
      <dgm:prSet presAssocID="{96BA2A78-A7B4-4563-80DA-21C07B4BD39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78B4240-962F-420C-BF2F-39F242F1690F}" type="pres">
      <dgm:prSet presAssocID="{3AB67B0C-2E6A-4129-BB40-1DF7C4132121}" presName="arrowWedge1" presStyleLbl="fgSibTrans2D1" presStyleIdx="0" presStyleCnt="5"/>
      <dgm:spPr>
        <a:solidFill>
          <a:schemeClr val="accent2">
            <a:lumMod val="60000"/>
            <a:lumOff val="40000"/>
          </a:schemeClr>
        </a:solidFill>
      </dgm:spPr>
    </dgm:pt>
    <dgm:pt modelId="{96BBD67D-0E3F-494E-B56B-28F8A4304ABC}" type="pres">
      <dgm:prSet presAssocID="{089D58FF-1CC5-46B5-A948-0C18669FCBE3}" presName="arrowWedge2" presStyleLbl="fgSibTrans2D1" presStyleIdx="1" presStyleCnt="5"/>
      <dgm:spPr/>
    </dgm:pt>
    <dgm:pt modelId="{564C42F0-BB13-4C05-9A3F-FB8615729125}" type="pres">
      <dgm:prSet presAssocID="{B7D326CF-5737-4287-AEF8-DEB57D0FD8AB}" presName="arrowWedge3" presStyleLbl="fgSibTrans2D1" presStyleIdx="2" presStyleCnt="5"/>
      <dgm:spPr>
        <a:solidFill>
          <a:schemeClr val="tx2">
            <a:lumMod val="60000"/>
            <a:lumOff val="40000"/>
          </a:schemeClr>
        </a:solidFill>
      </dgm:spPr>
    </dgm:pt>
    <dgm:pt modelId="{A7674304-EFE3-40AD-BAEC-4F7F68F76323}" type="pres">
      <dgm:prSet presAssocID="{FF191A9E-D39E-482F-B116-9C9F4A2741D5}" presName="arrowWedge4" presStyleLbl="fgSibTrans2D1" presStyleIdx="3" presStyleCnt="5"/>
      <dgm:spPr/>
    </dgm:pt>
    <dgm:pt modelId="{F938D406-A499-438E-9C5D-FAB747CF9EB9}" type="pres">
      <dgm:prSet presAssocID="{41169292-7F72-4AAB-8C50-1A8E133EA628}" presName="arrowWedge5" presStyleLbl="fgSibTrans2D1" presStyleIdx="4" presStyleCnt="5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F515121B-651B-4797-A52D-8D6F0A70FD59}" type="presOf" srcId="{0AFDE3B4-127B-411C-9F8E-D7F2EA0886E6}" destId="{FB969243-94E9-45A4-8EEC-DAC0B6625656}" srcOrd="1" destOrd="0" presId="urn:microsoft.com/office/officeart/2005/8/layout/cycle8"/>
    <dgm:cxn modelId="{C170911C-C84F-491C-94E2-EB4758AC0120}" srcId="{96BA2A78-A7B4-4563-80DA-21C07B4BD393}" destId="{85BD7ACA-7679-424B-9D78-55817457A2CA}" srcOrd="1" destOrd="0" parTransId="{8A997765-8883-40BB-962A-279576F9D1AA}" sibTransId="{089D58FF-1CC5-46B5-A948-0C18669FCBE3}"/>
    <dgm:cxn modelId="{367B1B2A-11C6-47B5-BB55-3A538A5AA19D}" type="presOf" srcId="{A54D59C2-2BFF-4C2D-82F6-D2974B6B600E}" destId="{D04951E9-B857-4F92-B8C4-BB0EAB2BBB6D}" srcOrd="1" destOrd="0" presId="urn:microsoft.com/office/officeart/2005/8/layout/cycle8"/>
    <dgm:cxn modelId="{70D64A33-BFD3-49DE-8E22-E11731640631}" srcId="{96BA2A78-A7B4-4563-80DA-21C07B4BD393}" destId="{A54D59C2-2BFF-4C2D-82F6-D2974B6B600E}" srcOrd="4" destOrd="0" parTransId="{27BFD53C-2EDA-4559-BFB3-7A36419BE975}" sibTransId="{41169292-7F72-4AAB-8C50-1A8E133EA628}"/>
    <dgm:cxn modelId="{DB118174-7B82-4DE6-B4FF-4DA4AF12EBA9}" type="presOf" srcId="{96BA2A78-A7B4-4563-80DA-21C07B4BD393}" destId="{F2C4A642-F75F-417E-9ED4-1DEC8954B324}" srcOrd="0" destOrd="0" presId="urn:microsoft.com/office/officeart/2005/8/layout/cycle8"/>
    <dgm:cxn modelId="{C892867D-6D93-40CF-9ED0-CBF2ACAF32CF}" srcId="{96BA2A78-A7B4-4563-80DA-21C07B4BD393}" destId="{0AFDE3B4-127B-411C-9F8E-D7F2EA0886E6}" srcOrd="3" destOrd="0" parTransId="{D9323C40-7416-4D49-8749-619E8418BD18}" sibTransId="{FF191A9E-D39E-482F-B116-9C9F4A2741D5}"/>
    <dgm:cxn modelId="{03394DA1-44EC-4253-875C-8AA2D5FA280B}" srcId="{96BA2A78-A7B4-4563-80DA-21C07B4BD393}" destId="{0D097953-1B67-46F4-8F05-FF8BA2D8424E}" srcOrd="2" destOrd="0" parTransId="{39BF14F2-F2A2-4FC3-88FB-3B3D5F1C7D27}" sibTransId="{B7D326CF-5737-4287-AEF8-DEB57D0FD8AB}"/>
    <dgm:cxn modelId="{BDBC51A1-FDBA-4A82-A7F1-640B4747AA46}" type="presOf" srcId="{0D097953-1B67-46F4-8F05-FF8BA2D8424E}" destId="{15602024-88E4-45EA-91C1-FAB534ECB18F}" srcOrd="0" destOrd="0" presId="urn:microsoft.com/office/officeart/2005/8/layout/cycle8"/>
    <dgm:cxn modelId="{EBEE51AA-006C-4D8F-A4AC-CD22171FBB7A}" type="presOf" srcId="{A54D59C2-2BFF-4C2D-82F6-D2974B6B600E}" destId="{85A6341E-579A-4D62-AC04-DCE270A04FED}" srcOrd="0" destOrd="0" presId="urn:microsoft.com/office/officeart/2005/8/layout/cycle8"/>
    <dgm:cxn modelId="{2BF2C9B0-BE3C-471B-8987-80D91A4E8098}" srcId="{96BA2A78-A7B4-4563-80DA-21C07B4BD393}" destId="{198504F2-157E-4F78-8075-92ACC9B561E3}" srcOrd="0" destOrd="0" parTransId="{71AC3FB0-9B22-4EB5-AAA9-09264DDC4D90}" sibTransId="{3AB67B0C-2E6A-4129-BB40-1DF7C4132121}"/>
    <dgm:cxn modelId="{21AF05B7-33FA-478A-9770-BB1DCCFEEB30}" type="presOf" srcId="{85BD7ACA-7679-424B-9D78-55817457A2CA}" destId="{8B8DA3E6-7789-47C0-8C6E-AE51664BB209}" srcOrd="1" destOrd="0" presId="urn:microsoft.com/office/officeart/2005/8/layout/cycle8"/>
    <dgm:cxn modelId="{28AFFFC1-ABF6-460B-84E4-E12A353E601F}" type="presOf" srcId="{0D097953-1B67-46F4-8F05-FF8BA2D8424E}" destId="{A22AD37E-B6F9-47FD-8C91-7F4F5142D77C}" srcOrd="1" destOrd="0" presId="urn:microsoft.com/office/officeart/2005/8/layout/cycle8"/>
    <dgm:cxn modelId="{7C323AF0-7813-46C5-8E6D-DBA8206951DA}" type="presOf" srcId="{85BD7ACA-7679-424B-9D78-55817457A2CA}" destId="{F4E82120-2F43-466F-B13D-4659C14550A5}" srcOrd="0" destOrd="0" presId="urn:microsoft.com/office/officeart/2005/8/layout/cycle8"/>
    <dgm:cxn modelId="{8A67F2F2-667B-4E63-80A9-137DF7C99C3F}" type="presOf" srcId="{0AFDE3B4-127B-411C-9F8E-D7F2EA0886E6}" destId="{C3297572-A91D-4472-A0D5-5AF46B0116B9}" srcOrd="0" destOrd="0" presId="urn:microsoft.com/office/officeart/2005/8/layout/cycle8"/>
    <dgm:cxn modelId="{FC6918FB-995A-4FD6-B105-9E5D9F2145D6}" type="presOf" srcId="{198504F2-157E-4F78-8075-92ACC9B561E3}" destId="{75CB33C0-3B6C-4C1B-B160-30035628ABA2}" srcOrd="1" destOrd="0" presId="urn:microsoft.com/office/officeart/2005/8/layout/cycle8"/>
    <dgm:cxn modelId="{129D2DFB-43AC-4B13-83BF-8CDE14992CA0}" type="presOf" srcId="{198504F2-157E-4F78-8075-92ACC9B561E3}" destId="{C8D177E4-BED7-41DC-A3CF-19B66CE181BD}" srcOrd="0" destOrd="0" presId="urn:microsoft.com/office/officeart/2005/8/layout/cycle8"/>
    <dgm:cxn modelId="{362B782A-3096-49A3-A86C-5D57D014788A}" type="presParOf" srcId="{F2C4A642-F75F-417E-9ED4-1DEC8954B324}" destId="{C8D177E4-BED7-41DC-A3CF-19B66CE181BD}" srcOrd="0" destOrd="0" presId="urn:microsoft.com/office/officeart/2005/8/layout/cycle8"/>
    <dgm:cxn modelId="{12C9EB68-F807-4213-85C2-949D21D5070D}" type="presParOf" srcId="{F2C4A642-F75F-417E-9ED4-1DEC8954B324}" destId="{77F33048-955C-43C4-8FC5-E36DAEEFF6AC}" srcOrd="1" destOrd="0" presId="urn:microsoft.com/office/officeart/2005/8/layout/cycle8"/>
    <dgm:cxn modelId="{3168F2AF-B577-4A5B-A94C-931512AF9469}" type="presParOf" srcId="{F2C4A642-F75F-417E-9ED4-1DEC8954B324}" destId="{C9FDF52A-D333-461F-9759-788B12DF4FF2}" srcOrd="2" destOrd="0" presId="urn:microsoft.com/office/officeart/2005/8/layout/cycle8"/>
    <dgm:cxn modelId="{1772D1BE-1F99-415B-B289-EC0722E4BD13}" type="presParOf" srcId="{F2C4A642-F75F-417E-9ED4-1DEC8954B324}" destId="{75CB33C0-3B6C-4C1B-B160-30035628ABA2}" srcOrd="3" destOrd="0" presId="urn:microsoft.com/office/officeart/2005/8/layout/cycle8"/>
    <dgm:cxn modelId="{D60A3EAC-9B2A-4EED-899F-ECB0D1E28C41}" type="presParOf" srcId="{F2C4A642-F75F-417E-9ED4-1DEC8954B324}" destId="{F4E82120-2F43-466F-B13D-4659C14550A5}" srcOrd="4" destOrd="0" presId="urn:microsoft.com/office/officeart/2005/8/layout/cycle8"/>
    <dgm:cxn modelId="{AD6DF90F-BD6B-4268-A334-87048FCAB115}" type="presParOf" srcId="{F2C4A642-F75F-417E-9ED4-1DEC8954B324}" destId="{64E7FE55-443F-444D-832C-F3647B9BA876}" srcOrd="5" destOrd="0" presId="urn:microsoft.com/office/officeart/2005/8/layout/cycle8"/>
    <dgm:cxn modelId="{1565E481-A475-4121-8A56-6FBC801F3BD2}" type="presParOf" srcId="{F2C4A642-F75F-417E-9ED4-1DEC8954B324}" destId="{D6164939-10F9-4C36-9DEC-ADC93FBC1697}" srcOrd="6" destOrd="0" presId="urn:microsoft.com/office/officeart/2005/8/layout/cycle8"/>
    <dgm:cxn modelId="{E49637BA-6175-44CA-9690-097F59E7F71A}" type="presParOf" srcId="{F2C4A642-F75F-417E-9ED4-1DEC8954B324}" destId="{8B8DA3E6-7789-47C0-8C6E-AE51664BB209}" srcOrd="7" destOrd="0" presId="urn:microsoft.com/office/officeart/2005/8/layout/cycle8"/>
    <dgm:cxn modelId="{2E52BB50-4F60-477D-946F-40ED95A9914A}" type="presParOf" srcId="{F2C4A642-F75F-417E-9ED4-1DEC8954B324}" destId="{15602024-88E4-45EA-91C1-FAB534ECB18F}" srcOrd="8" destOrd="0" presId="urn:microsoft.com/office/officeart/2005/8/layout/cycle8"/>
    <dgm:cxn modelId="{AE30D227-D73D-4146-B586-4B414132A2A8}" type="presParOf" srcId="{F2C4A642-F75F-417E-9ED4-1DEC8954B324}" destId="{4D7F63B8-557E-471B-BA75-C1F64DC335E5}" srcOrd="9" destOrd="0" presId="urn:microsoft.com/office/officeart/2005/8/layout/cycle8"/>
    <dgm:cxn modelId="{4E0C870E-2122-415E-BD7B-8D4D93409B69}" type="presParOf" srcId="{F2C4A642-F75F-417E-9ED4-1DEC8954B324}" destId="{D1A29F40-CF07-4152-8BC4-3F2367AF9E70}" srcOrd="10" destOrd="0" presId="urn:microsoft.com/office/officeart/2005/8/layout/cycle8"/>
    <dgm:cxn modelId="{FDBDF5C0-DF3F-4607-9659-E19207386550}" type="presParOf" srcId="{F2C4A642-F75F-417E-9ED4-1DEC8954B324}" destId="{A22AD37E-B6F9-47FD-8C91-7F4F5142D77C}" srcOrd="11" destOrd="0" presId="urn:microsoft.com/office/officeart/2005/8/layout/cycle8"/>
    <dgm:cxn modelId="{55BECE76-BD40-4EFA-834C-22B3D5A675E3}" type="presParOf" srcId="{F2C4A642-F75F-417E-9ED4-1DEC8954B324}" destId="{C3297572-A91D-4472-A0D5-5AF46B0116B9}" srcOrd="12" destOrd="0" presId="urn:microsoft.com/office/officeart/2005/8/layout/cycle8"/>
    <dgm:cxn modelId="{2A3C61ED-147D-4321-8954-B05CFA2FB5D0}" type="presParOf" srcId="{F2C4A642-F75F-417E-9ED4-1DEC8954B324}" destId="{98FB4F4C-C036-4292-8643-FE696E730441}" srcOrd="13" destOrd="0" presId="urn:microsoft.com/office/officeart/2005/8/layout/cycle8"/>
    <dgm:cxn modelId="{16391CFC-360B-4590-859B-354FFD981079}" type="presParOf" srcId="{F2C4A642-F75F-417E-9ED4-1DEC8954B324}" destId="{9F907D46-4A25-4B37-8395-3803D3A3F854}" srcOrd="14" destOrd="0" presId="urn:microsoft.com/office/officeart/2005/8/layout/cycle8"/>
    <dgm:cxn modelId="{B825FEA3-3428-4714-97AD-35F471502FCD}" type="presParOf" srcId="{F2C4A642-F75F-417E-9ED4-1DEC8954B324}" destId="{FB969243-94E9-45A4-8EEC-DAC0B6625656}" srcOrd="15" destOrd="0" presId="urn:microsoft.com/office/officeart/2005/8/layout/cycle8"/>
    <dgm:cxn modelId="{70C9AA26-623B-433A-AA79-572762B4B272}" type="presParOf" srcId="{F2C4A642-F75F-417E-9ED4-1DEC8954B324}" destId="{85A6341E-579A-4D62-AC04-DCE270A04FED}" srcOrd="16" destOrd="0" presId="urn:microsoft.com/office/officeart/2005/8/layout/cycle8"/>
    <dgm:cxn modelId="{4BA34E6D-BAB2-4009-BF89-29F0A37E20D0}" type="presParOf" srcId="{F2C4A642-F75F-417E-9ED4-1DEC8954B324}" destId="{AC37B905-B604-433F-B9AB-89CEC5E045F2}" srcOrd="17" destOrd="0" presId="urn:microsoft.com/office/officeart/2005/8/layout/cycle8"/>
    <dgm:cxn modelId="{8DBFE46C-9375-4405-A95A-337C80ED8D54}" type="presParOf" srcId="{F2C4A642-F75F-417E-9ED4-1DEC8954B324}" destId="{0DBA8E08-6B45-4DEF-B432-2DD094F3A058}" srcOrd="18" destOrd="0" presId="urn:microsoft.com/office/officeart/2005/8/layout/cycle8"/>
    <dgm:cxn modelId="{A1A5AD1A-76C5-423B-B2E3-0D3763E759C8}" type="presParOf" srcId="{F2C4A642-F75F-417E-9ED4-1DEC8954B324}" destId="{D04951E9-B857-4F92-B8C4-BB0EAB2BBB6D}" srcOrd="19" destOrd="0" presId="urn:microsoft.com/office/officeart/2005/8/layout/cycle8"/>
    <dgm:cxn modelId="{947EB6F5-19D2-4371-9767-0D45FE721D6B}" type="presParOf" srcId="{F2C4A642-F75F-417E-9ED4-1DEC8954B324}" destId="{478B4240-962F-420C-BF2F-39F242F1690F}" srcOrd="20" destOrd="0" presId="urn:microsoft.com/office/officeart/2005/8/layout/cycle8"/>
    <dgm:cxn modelId="{6E3B6344-B328-4E21-94A3-439B3CE16019}" type="presParOf" srcId="{F2C4A642-F75F-417E-9ED4-1DEC8954B324}" destId="{96BBD67D-0E3F-494E-B56B-28F8A4304ABC}" srcOrd="21" destOrd="0" presId="urn:microsoft.com/office/officeart/2005/8/layout/cycle8"/>
    <dgm:cxn modelId="{2B4A5406-2808-430E-9A50-28ED1582251A}" type="presParOf" srcId="{F2C4A642-F75F-417E-9ED4-1DEC8954B324}" destId="{564C42F0-BB13-4C05-9A3F-FB8615729125}" srcOrd="22" destOrd="0" presId="urn:microsoft.com/office/officeart/2005/8/layout/cycle8"/>
    <dgm:cxn modelId="{5BE28499-B3EE-4B40-A6CE-90D9D7C379DB}" type="presParOf" srcId="{F2C4A642-F75F-417E-9ED4-1DEC8954B324}" destId="{A7674304-EFE3-40AD-BAEC-4F7F68F76323}" srcOrd="23" destOrd="0" presId="urn:microsoft.com/office/officeart/2005/8/layout/cycle8"/>
    <dgm:cxn modelId="{97FD26E7-36F5-47EC-A6F8-E77AB0119D3F}" type="presParOf" srcId="{F2C4A642-F75F-417E-9ED4-1DEC8954B324}" destId="{F938D406-A499-438E-9C5D-FAB747CF9EB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177E4-BED7-41DC-A3CF-19B66CE181BD}">
      <dsp:nvSpPr>
        <dsp:cNvPr id="0" name=""/>
        <dsp:cNvSpPr/>
      </dsp:nvSpPr>
      <dsp:spPr>
        <a:xfrm>
          <a:off x="1378016" y="325457"/>
          <a:ext cx="4416552" cy="4416552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3681984" y="1067859"/>
        <a:ext cx="1419606" cy="946404"/>
      </dsp:txXfrm>
    </dsp:sp>
    <dsp:sp modelId="{F4E82120-2F43-466F-B13D-4659C14550A5}">
      <dsp:nvSpPr>
        <dsp:cNvPr id="0" name=""/>
        <dsp:cNvSpPr/>
      </dsp:nvSpPr>
      <dsp:spPr>
        <a:xfrm>
          <a:off x="1415872" y="443232"/>
          <a:ext cx="4416552" cy="4416552"/>
        </a:xfrm>
        <a:prstGeom prst="pie">
          <a:avLst>
            <a:gd name="adj1" fmla="val 20520000"/>
            <a:gd name="adj2" fmla="val 324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248291"/>
                <a:satOff val="144"/>
                <a:lumOff val="1421"/>
                <a:alphaOff val="0"/>
                <a:shade val="74000"/>
                <a:satMod val="130000"/>
                <a:lumMod val="90000"/>
              </a:schemeClr>
              <a:schemeClr val="accent5">
                <a:hueOff val="248291"/>
                <a:satOff val="144"/>
                <a:lumOff val="142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4260342" y="2461176"/>
        <a:ext cx="1314450" cy="1051560"/>
      </dsp:txXfrm>
    </dsp:sp>
    <dsp:sp modelId="{15602024-88E4-45EA-91C1-FAB534ECB18F}">
      <dsp:nvSpPr>
        <dsp:cNvPr id="0" name=""/>
        <dsp:cNvSpPr/>
      </dsp:nvSpPr>
      <dsp:spPr>
        <a:xfrm>
          <a:off x="1282938" y="531689"/>
          <a:ext cx="4416552" cy="4416552"/>
        </a:xfrm>
        <a:prstGeom prst="pie">
          <a:avLst>
            <a:gd name="adj1" fmla="val 3240000"/>
            <a:gd name="adj2" fmla="val 7560000"/>
          </a:avLst>
        </a:prstGeom>
        <a:solidFill>
          <a:schemeClr val="tx2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860278" y="3633791"/>
        <a:ext cx="1261872" cy="1156716"/>
      </dsp:txXfrm>
    </dsp:sp>
    <dsp:sp modelId="{C3297572-A91D-4472-A0D5-5AF46B0116B9}">
      <dsp:nvSpPr>
        <dsp:cNvPr id="0" name=""/>
        <dsp:cNvSpPr/>
      </dsp:nvSpPr>
      <dsp:spPr>
        <a:xfrm>
          <a:off x="1216075" y="443232"/>
          <a:ext cx="4416552" cy="4416552"/>
        </a:xfrm>
        <a:prstGeom prst="pie">
          <a:avLst>
            <a:gd name="adj1" fmla="val 7560000"/>
            <a:gd name="adj2" fmla="val 1188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744874"/>
                <a:satOff val="432"/>
                <a:lumOff val="4264"/>
                <a:alphaOff val="0"/>
                <a:shade val="74000"/>
                <a:satMod val="130000"/>
                <a:lumMod val="90000"/>
              </a:schemeClr>
              <a:schemeClr val="accent5">
                <a:hueOff val="744874"/>
                <a:satOff val="432"/>
                <a:lumOff val="426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1473707" y="2461176"/>
        <a:ext cx="1314450" cy="1051560"/>
      </dsp:txXfrm>
    </dsp:sp>
    <dsp:sp modelId="{85A6341E-579A-4D62-AC04-DCE270A04FED}">
      <dsp:nvSpPr>
        <dsp:cNvPr id="0" name=""/>
        <dsp:cNvSpPr/>
      </dsp:nvSpPr>
      <dsp:spPr>
        <a:xfrm>
          <a:off x="1253931" y="325457"/>
          <a:ext cx="4416552" cy="4416552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1946909" y="1067859"/>
        <a:ext cx="1419606" cy="946404"/>
      </dsp:txXfrm>
    </dsp:sp>
    <dsp:sp modelId="{478B4240-962F-420C-BF2F-39F242F1690F}">
      <dsp:nvSpPr>
        <dsp:cNvPr id="0" name=""/>
        <dsp:cNvSpPr/>
      </dsp:nvSpPr>
      <dsp:spPr>
        <a:xfrm>
          <a:off x="1104402" y="52052"/>
          <a:ext cx="4963363" cy="49633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BBD67D-0E3F-494E-B56B-28F8A4304ABC}">
      <dsp:nvSpPr>
        <dsp:cNvPr id="0" name=""/>
        <dsp:cNvSpPr/>
      </dsp:nvSpPr>
      <dsp:spPr>
        <a:xfrm>
          <a:off x="1142771" y="169788"/>
          <a:ext cx="4963363" cy="49633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4C42F0-BB13-4C05-9A3F-FB8615729125}">
      <dsp:nvSpPr>
        <dsp:cNvPr id="0" name=""/>
        <dsp:cNvSpPr/>
      </dsp:nvSpPr>
      <dsp:spPr>
        <a:xfrm>
          <a:off x="1009532" y="258467"/>
          <a:ext cx="4963363" cy="49633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674304-EFE3-40AD-BAEC-4F7F68F76323}">
      <dsp:nvSpPr>
        <dsp:cNvPr id="0" name=""/>
        <dsp:cNvSpPr/>
      </dsp:nvSpPr>
      <dsp:spPr>
        <a:xfrm>
          <a:off x="942365" y="169788"/>
          <a:ext cx="4963363" cy="49633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8D406-A499-438E-9C5D-FAB747CF9EB9}">
      <dsp:nvSpPr>
        <dsp:cNvPr id="0" name=""/>
        <dsp:cNvSpPr/>
      </dsp:nvSpPr>
      <dsp:spPr>
        <a:xfrm>
          <a:off x="980734" y="52052"/>
          <a:ext cx="4963363" cy="49633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85DE3-0021-42C3-8AE3-A327B4CA71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8D91-42B7-4A8D-A936-1A69832D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170ECF-3847-4E57-8BA8-F8AD44EA3CC6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3011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3AEA00A3-6C72-429D-8069-6EA78D8A66F7}" type="datetimeFigureOut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B8D8140-45E1-42D5-B542-A86F9C7971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7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6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1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6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8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5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8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4200F-4565-47D9-8BA1-72DA83BFEC38}" type="datetimeFigureOut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85F6-D0D0-4342-9372-D9C2487B6E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44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ACAB-F5B9-4694-BA8E-89C6723B565A}" type="datetimeFigureOut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A5B4-5AC8-4E5D-B090-906771043F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5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1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RESPOND Workgroup May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7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94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7EFA39-C866-4231-9D92-D5686C5687B2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5B3B05AA-EC59-4722-B0E5-E5AC542E04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ABC0758-11B9-4172-B0DE-621BF6581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65ABA7-B35D-4163-B641-984F4BD4AE3D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4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Stages of behavioral change</a:t>
            </a:r>
          </a:p>
          <a:p>
            <a:r>
              <a:rPr lang="en-US"/>
              <a:t>PowerPoint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2135"/>
            <a:ext cx="86106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Behavior change is a continuous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Cambria Math" pitchFamily="18" charset="0"/>
              </a:rPr>
              <a:t>It involves strong community participation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Cambria Math" pitchFamily="18" charset="0"/>
              </a:rPr>
              <a:t>Refutes myths and corrects misunderstanding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Cambria Math" pitchFamily="18" charset="0"/>
              </a:rPr>
              <a:t>Social norms and public policies influence behavior change. A strategic shift must also be attempted simultaneously.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Cambria Math" pitchFamily="18" charset="0"/>
              </a:rPr>
              <a:t>BCC often complements and supports other prevention strategies and approaches.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2800" dirty="0">
              <a:latin typeface="+mj-lt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59609"/>
            <a:ext cx="85344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0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60672" cy="1039427"/>
          </a:xfrm>
        </p:spPr>
        <p:txBody>
          <a:bodyPr/>
          <a:lstStyle/>
          <a:p>
            <a:pPr eaLnBrk="1" hangingPunct="1"/>
            <a:r>
              <a:rPr lang="en-US" altLang="en-US" b="1" dirty="0"/>
              <a:t>Stepped approach to change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12500" r="18594" b="13542"/>
          <a:stretch>
            <a:fillRect/>
          </a:stretch>
        </p:blipFill>
        <p:spPr>
          <a:xfrm>
            <a:off x="983911" y="1104899"/>
            <a:ext cx="7207250" cy="4648200"/>
          </a:xfrm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415917" y="3886200"/>
            <a:ext cx="40386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Calibri" panose="020F0502020204030204" pitchFamily="34" charset="0"/>
              </a:rPr>
              <a:t>A 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journey</a:t>
            </a:r>
            <a:r>
              <a:rPr lang="en-US" altLang="en-US" sz="2400" dirty="0">
                <a:latin typeface="Calibri" panose="020F0502020204030204" pitchFamily="34" charset="0"/>
              </a:rPr>
              <a:t> of a 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thousand miles</a:t>
            </a:r>
            <a:r>
              <a:rPr lang="en-US" altLang="en-US" sz="2400" dirty="0">
                <a:latin typeface="Calibri" panose="020F0502020204030204" pitchFamily="34" charset="0"/>
              </a:rPr>
              <a:t> begins with a single 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step</a:t>
            </a:r>
            <a:endParaRPr lang="en-US" alt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28485"/>
            <a:ext cx="86106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2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445477"/>
            <a:ext cx="7280031" cy="479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86868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Behavioral Change</a:t>
            </a:r>
            <a:br>
              <a:rPr lang="en-US" altLang="en-US"/>
            </a:br>
            <a:r>
              <a:rPr lang="en-US" altLang="en-US"/>
              <a:t>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 Two</a:t>
            </a:r>
          </a:p>
          <a:p>
            <a:pPr>
              <a:defRPr/>
            </a:pPr>
            <a:r>
              <a:rPr lang="en-US" dirty="0"/>
              <a:t>Stages of Behavioral Change</a:t>
            </a:r>
          </a:p>
          <a:p>
            <a:pPr>
              <a:defRPr/>
            </a:pPr>
            <a:r>
              <a:rPr lang="en-US" dirty="0"/>
              <a:t>(Change Management Model)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03673"/>
            <a:ext cx="84582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41664" y="232127"/>
            <a:ext cx="8260672" cy="1039427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Outline of Presentation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747226" cy="4876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/>
              <a:t>Five stages of behavior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/>
              <a:t>Diffusion of Ideas Model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/>
              <a:t>Determinants of behavior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/>
              <a:t>Stages of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/>
              <a:t>Behaviour change process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/>
              <a:t>Enabling factors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/>
              <a:t>Channels of communication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/>
              <a:t>Myths and facts regarding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/>
              <a:t>Conclusions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8364255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9443" y="185896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Illustration of Behavior Change (1)</a:t>
            </a:r>
          </a:p>
        </p:txBody>
      </p:sp>
      <p:pic>
        <p:nvPicPr>
          <p:cNvPr id="4099" name="Picture 2" descr="C:\Users\Dr. Rahul\Desktop\19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848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Dr. Rahul\Desktop\2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85" y="910115"/>
            <a:ext cx="38496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5486400"/>
            <a:ext cx="694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List the important changes in the pictures ???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42514"/>
            <a:ext cx="8308073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72633" y="509128"/>
            <a:ext cx="6798734" cy="927559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Illustration of Behavior Change (2)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602" y="5297878"/>
            <a:ext cx="84582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Quit smoking... Tar the roads... NOT your LUNGS!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9459" name="Picture 3" descr="http://t3.gstatic.com/images?q=tbn:ANd9GcQOlbLDcAuZBqUIVcYR3_a0DVDIiBDidGzVy_oown3RSWa_QAPZ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8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6" name="AutoShape 10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7" name="AutoShape 12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8" name="AutoShape 14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9" name="AutoShape 16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9474" name="Picture 18" descr="http://t2.gstatic.com/images?q=tbn:ANd9GcTD4NakZiMHRA_K0tEPH1PaZjI1TUCAqds_GXs1wkCCgfkdfKKZ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4" y="1676400"/>
            <a:ext cx="194627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C:\Users\Dr. Rahul\Desktop\cigg lu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1600200"/>
            <a:ext cx="1946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3124200" y="1676400"/>
            <a:ext cx="3581400" cy="2133600"/>
          </a:xfrm>
          <a:prstGeom prst="cloudCallout">
            <a:avLst>
              <a:gd name="adj1" fmla="val -61544"/>
              <a:gd name="adj2" fmla="val -3669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Today its me, because of u...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Tomorrow its u, because of me...</a:t>
            </a:r>
            <a:endParaRPr lang="en-US" sz="6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3050" y="4583113"/>
            <a:ext cx="252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>
                <a:latin typeface="Calibri" panose="020F0502020204030204" pitchFamily="34" charset="0"/>
              </a:rPr>
              <a:t>Fully burnt Cigarette </a:t>
            </a:r>
            <a:r>
              <a:rPr lang="en-US" altLang="en-US" b="1" u="sng">
                <a:latin typeface="Calibri" panose="020F0502020204030204" pitchFamily="34" charset="0"/>
              </a:rPr>
              <a:t>ash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86600" y="4583113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>
                <a:latin typeface="Calibri" panose="020F0502020204030204" pitchFamily="34" charset="0"/>
              </a:rPr>
              <a:t>Smokers Lung</a:t>
            </a:r>
            <a:endParaRPr lang="en-US" altLang="en-US" b="1" u="sng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5907478"/>
            <a:ext cx="856615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100" b="1"/>
              <a:t>Five stages of behaviour change</a:t>
            </a:r>
            <a:endParaRPr lang="en-US" altLang="en-US" sz="4000" b="1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6821675"/>
              </p:ext>
            </p:extLst>
          </p:nvPr>
        </p:nvGraphicFramePr>
        <p:xfrm>
          <a:off x="800100" y="990600"/>
          <a:ext cx="70485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18012" y="2288788"/>
            <a:ext cx="2130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u="sng" dirty="0">
                <a:solidFill>
                  <a:schemeClr val="bg1"/>
                </a:solidFill>
                <a:latin typeface="Calibri" panose="020F0502020204030204" pitchFamily="34" charset="0"/>
              </a:rPr>
              <a:t>Stage 1 </a:t>
            </a: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Precontemplation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61560" y="3689034"/>
            <a:ext cx="213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u="sng" dirty="0">
                <a:latin typeface="Calibri" panose="020F0502020204030204" pitchFamily="34" charset="0"/>
              </a:rPr>
              <a:t>Stage 2</a:t>
            </a:r>
          </a:p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</a:rPr>
              <a:t>Contemplation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59137" y="4884192"/>
            <a:ext cx="213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u="sng" dirty="0">
                <a:solidFill>
                  <a:schemeClr val="bg1"/>
                </a:solidFill>
                <a:latin typeface="Calibri" panose="020F0502020204030204" pitchFamily="34" charset="0"/>
              </a:rPr>
              <a:t>Stage 3</a:t>
            </a: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Preparation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92935" y="3686662"/>
            <a:ext cx="213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u="sng" dirty="0">
                <a:latin typeface="Calibri" panose="020F0502020204030204" pitchFamily="34" charset="0"/>
              </a:rPr>
              <a:t>Stage 4</a:t>
            </a:r>
          </a:p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</a:rPr>
              <a:t>Action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41575" y="2399100"/>
            <a:ext cx="2130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u="sng" dirty="0">
                <a:solidFill>
                  <a:schemeClr val="bg1"/>
                </a:solidFill>
                <a:latin typeface="Calibri" panose="020F0502020204030204" pitchFamily="34" charset="0"/>
              </a:rPr>
              <a:t>Stage 5</a:t>
            </a: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Maintenance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53912"/>
            <a:ext cx="87630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552450" y="331918"/>
            <a:ext cx="8001000" cy="914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Diffusion of Ideas Model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1112707"/>
            <a:ext cx="8001000" cy="2181225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b="1" dirty="0"/>
              <a:t>People are more likely to adopt a new behavior when someone they respect or admire endorses the behavior:  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Opinion leaders influence an initial group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New social norm is established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Rest of community follows (Social conformation)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b="1" dirty="0">
              <a:solidFill>
                <a:srgbClr val="EAEAEA"/>
              </a:solidFill>
            </a:endParaRP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4240667-3F60-409B-891F-3185DBFA170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3" name="Picture 3" descr="pic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93932"/>
            <a:ext cx="4267200" cy="245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72135"/>
            <a:ext cx="84963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502328" y="149610"/>
            <a:ext cx="8260672" cy="1039427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Cambria "/>
              </a:rPr>
              <a:t>Behavior Change Process</a:t>
            </a:r>
            <a:endParaRPr lang="en-US" altLang="en-US" sz="3200" dirty="0">
              <a:latin typeface="Cambria 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112838"/>
            <a:ext cx="2438400" cy="6397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000" dirty="0">
                <a:latin typeface="Cambria "/>
              </a:rPr>
              <a:t>Stages of change continuum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6970" y="1818265"/>
            <a:ext cx="2438400" cy="345869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Unaware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Aware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Concerned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Knowledgeable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Motivated to change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Trial behaviour change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Sustained behaviour change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624198" y="934821"/>
            <a:ext cx="2486416" cy="639762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mbria "/>
              </a:rPr>
              <a:t>      Channels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245146" y="1858438"/>
            <a:ext cx="2486416" cy="345869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Mass media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Community networks and traditional media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Interpersonal/group communication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3200" y="1189037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mbria "/>
              </a:rPr>
              <a:t>Enabling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0615" y="1900815"/>
            <a:ext cx="2486416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</a:rPr>
              <a:t>Effective communication</a:t>
            </a:r>
            <a:r>
              <a:rPr lang="en-US" sz="2400" dirty="0"/>
              <a:t> </a:t>
            </a:r>
            <a:endParaRPr lang="en-US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</a:rPr>
              <a:t>Enabling environment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</a:rPr>
              <a:t>User friendly services and accessible commodities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2592366" y="1254702"/>
            <a:ext cx="1217634" cy="218190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5210828" y="1314526"/>
            <a:ext cx="1371600" cy="228600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5400000">
            <a:off x="-1257300" y="3771900"/>
            <a:ext cx="3200400" cy="3810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056851"/>
            <a:ext cx="8694107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30561"/>
            <a:ext cx="8260672" cy="10394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aramond" panose="02020404030301010803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Myths and facts about </a:t>
            </a:r>
            <a:r>
              <a:rPr lang="en-US" altLang="en-US" sz="3200" dirty="0" err="1">
                <a:latin typeface="Garamond" panose="02020404030301010803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behaviour</a:t>
            </a:r>
            <a:r>
              <a:rPr lang="en-US" altLang="en-US" sz="3200" dirty="0">
                <a:latin typeface="Garamond" panose="02020404030301010803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change</a:t>
            </a:r>
          </a:p>
        </p:txBody>
      </p:sp>
      <p:sp>
        <p:nvSpPr>
          <p:cNvPr id="9219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97358"/>
            <a:ext cx="4040188" cy="639762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Bradley Hand ITC" panose="03070402050302030203" pitchFamily="66" charset="0"/>
              </a:rPr>
              <a:t>Myths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7393" y="1562817"/>
            <a:ext cx="3505200" cy="45307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latin typeface="Cambria" pitchFamily="18" charset="0"/>
              <a:ea typeface="Cambria Math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latin typeface="Cambria" pitchFamily="18" charset="0"/>
              <a:ea typeface="Cambria Math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mbria" pitchFamily="18" charset="0"/>
                <a:ea typeface="Cambria Math" pitchFamily="18" charset="0"/>
              </a:rPr>
              <a:t>Change is motivated by fear</a:t>
            </a:r>
            <a:endParaRPr lang="en-US" sz="2000" dirty="0">
              <a:latin typeface="Cambria" pitchFamily="18" charset="0"/>
              <a:ea typeface="Cambria Math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9221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35930" y="1011635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B050"/>
                </a:solidFill>
                <a:latin typeface="Bradley Hand ITC" panose="03070402050302030203" pitchFamily="66" charset="0"/>
              </a:rPr>
              <a:t>Facts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497388" y="1562817"/>
            <a:ext cx="4006819" cy="45307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People go into denial of the bad things that might happen to them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7393" y="3087803"/>
            <a:ext cx="36576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We can't change because our brains become "hardwired" early in life</a:t>
            </a:r>
            <a:endParaRPr lang="en-US" alt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9354" y="4354435"/>
            <a:ext cx="3810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latin typeface="Cambria" panose="02040503050406030204" pitchFamily="18" charset="0"/>
              </a:rPr>
              <a:t>We can continue learning complex new things throughout our lives</a:t>
            </a:r>
          </a:p>
          <a:p>
            <a:pPr eaLnBrk="1" hangingPunct="1"/>
            <a:endParaRPr lang="en-US" altLang="en-US" sz="1100" dirty="0">
              <a:latin typeface="Calibri" panose="020F0502020204030204" pitchFamily="34" charset="0"/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868393" y="1310494"/>
            <a:ext cx="3276600" cy="13065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74295" rIns="148590" bIns="74295" spcCol="1270" anchor="ctr"/>
          <a:lstStyle/>
          <a:p>
            <a:pPr algn="ctr" defTabSz="1733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  <a:ea typeface="Cambria Math" pitchFamily="18" charset="0"/>
              </a:rPr>
              <a:t>Crisis is a powerful impetus for change</a:t>
            </a:r>
            <a:endParaRPr lang="en-US" sz="2000" dirty="0">
              <a:solidFill>
                <a:schemeClr val="bg1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21" name="Rounded Rectangle 4"/>
          <p:cNvSpPr/>
          <p:nvPr/>
        </p:nvSpPr>
        <p:spPr>
          <a:xfrm>
            <a:off x="4831737" y="3089891"/>
            <a:ext cx="3550263" cy="1328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/>
          <a:p>
            <a:pPr algn="just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just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just" defTabSz="889000" fontAlgn="auto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Majority of patients don't sustain changes in the unhealthy lifestyles that worsen their disease </a:t>
            </a:r>
          </a:p>
          <a:p>
            <a:pPr algn="just" defTabSz="889000" fontAlgn="auto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Change for better is always difficult to make</a:t>
            </a:r>
          </a:p>
          <a:p>
            <a:pPr algn="just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8227" y="4200446"/>
            <a:ext cx="388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Behaviour</a:t>
            </a: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change methods don’t yield adequate results</a:t>
            </a:r>
            <a:endParaRPr lang="en-US" alt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en-US" sz="24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97388" y="4943682"/>
            <a:ext cx="39583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b="1" dirty="0" err="1">
                <a:latin typeface="Cambria "/>
              </a:rPr>
              <a:t>Behaviour</a:t>
            </a:r>
            <a:r>
              <a:rPr lang="en-US" altLang="en-US" sz="1600" b="1" dirty="0">
                <a:latin typeface="Cambria "/>
              </a:rPr>
              <a:t> addressed should be the “felt need” of the people targeted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b="1" dirty="0">
                <a:latin typeface="Cambria "/>
              </a:rPr>
              <a:t>Community involvement is  important for success of any change process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9793" y="5026511"/>
            <a:ext cx="3352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Cambria Math" panose="02040503050406030204" pitchFamily="18" charset="0"/>
              </a:rPr>
              <a:t>Change in </a:t>
            </a:r>
            <a:r>
              <a:rPr lang="en-US" altLang="en-US" sz="2000" b="1" dirty="0" err="1">
                <a:solidFill>
                  <a:schemeClr val="bg1"/>
                </a:solidFill>
                <a:latin typeface="Cambria Math" panose="02040503050406030204" pitchFamily="18" charset="0"/>
              </a:rPr>
              <a:t>behaviour</a:t>
            </a:r>
            <a:r>
              <a:rPr lang="en-US" altLang="en-US" sz="2000" b="1" dirty="0">
                <a:solidFill>
                  <a:schemeClr val="bg1"/>
                </a:solidFill>
                <a:latin typeface="Cambria Math" panose="02040503050406030204" pitchFamily="18" charset="0"/>
              </a:rPr>
              <a:t> is not sustained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33760" y="2230042"/>
            <a:ext cx="388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400" b="1" dirty="0">
                <a:latin typeface="Cambria "/>
              </a:rPr>
              <a:t>To achieve sustainable results, it takes time.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400" b="1" dirty="0">
                <a:latin typeface="Cambria "/>
              </a:rPr>
              <a:t>Regular reinforcements are needed  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4" y="6133379"/>
            <a:ext cx="8744011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</TotalTime>
  <Words>389</Words>
  <Application>Microsoft Office PowerPoint</Application>
  <PresentationFormat>On-screen Show (4:3)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Bradley Hand ITC</vt:lpstr>
      <vt:lpstr>Calibri</vt:lpstr>
      <vt:lpstr>Cambria</vt:lpstr>
      <vt:lpstr>Cambria </vt:lpstr>
      <vt:lpstr>Cambria Math</vt:lpstr>
      <vt:lpstr>Garamond</vt:lpstr>
      <vt:lpstr>Tahoma</vt:lpstr>
      <vt:lpstr>Wingdings</vt:lpstr>
      <vt:lpstr>Organic</vt:lpstr>
      <vt:lpstr>Behavior Change</vt:lpstr>
      <vt:lpstr>Behavioral Change Module</vt:lpstr>
      <vt:lpstr>Outline of Presentation</vt:lpstr>
      <vt:lpstr>Illustration of Behavior Change (1)</vt:lpstr>
      <vt:lpstr>Illustration of Behavior Change (2)</vt:lpstr>
      <vt:lpstr>Five stages of behaviour change</vt:lpstr>
      <vt:lpstr>Diffusion of Ideas Model</vt:lpstr>
      <vt:lpstr>Behavior Change Process</vt:lpstr>
      <vt:lpstr>Myths and facts about behaviour change</vt:lpstr>
      <vt:lpstr>Behavior change is a continuous process</vt:lpstr>
      <vt:lpstr>Stepped approach to change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Amuguni, Janetrix Hellen M.</cp:lastModifiedBy>
  <cp:revision>33</cp:revision>
  <dcterms:created xsi:type="dcterms:W3CDTF">2013-09-10T04:44:55Z</dcterms:created>
  <dcterms:modified xsi:type="dcterms:W3CDTF">2019-11-24T14:50:37Z</dcterms:modified>
</cp:coreProperties>
</file>