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24"/>
  </p:notesMasterIdLst>
  <p:sldIdLst>
    <p:sldId id="351" r:id="rId2"/>
    <p:sldId id="363"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D"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320" autoAdjust="0"/>
  </p:normalViewPr>
  <p:slideViewPr>
    <p:cSldViewPr>
      <p:cViewPr>
        <p:scale>
          <a:sx n="130" d="100"/>
          <a:sy n="130" d="100"/>
        </p:scale>
        <p:origin x="1120" y="-4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EB88A-602F-40FD-9467-8A5E20424A86}" type="doc">
      <dgm:prSet loTypeId="urn:microsoft.com/office/officeart/2005/8/layout/matrix1" loCatId="matrix" qsTypeId="urn:microsoft.com/office/officeart/2005/8/quickstyle/simple1" qsCatId="simple" csTypeId="urn:microsoft.com/office/officeart/2005/8/colors/colorful1#1" csCatId="colorful" phldr="1"/>
      <dgm:spPr/>
      <dgm:t>
        <a:bodyPr/>
        <a:lstStyle/>
        <a:p>
          <a:endParaRPr lang="en-GB"/>
        </a:p>
      </dgm:t>
    </dgm:pt>
    <dgm:pt modelId="{DB62088A-1C1D-4ED1-B400-99CD3CE468AE}">
      <dgm:prSet phldrT="[Text]"/>
      <dgm:spPr/>
      <dgm:t>
        <a:bodyPr/>
        <a:lstStyle/>
        <a:p>
          <a:r>
            <a:rPr lang="en-GB" dirty="0"/>
            <a:t>Self </a:t>
          </a:r>
          <a:r>
            <a:rPr lang="en-GB" dirty="0" smtClean="0"/>
            <a:t>Awareness </a:t>
          </a:r>
          <a:endParaRPr lang="en-GB" dirty="0"/>
        </a:p>
      </dgm:t>
    </dgm:pt>
    <dgm:pt modelId="{E98191F8-495A-449A-917F-CC4BA4F14B29}" type="parTrans" cxnId="{65E9EFA5-7781-4595-BDD2-FA0A84D94A94}">
      <dgm:prSet/>
      <dgm:spPr/>
      <dgm:t>
        <a:bodyPr/>
        <a:lstStyle/>
        <a:p>
          <a:endParaRPr lang="en-GB"/>
        </a:p>
      </dgm:t>
    </dgm:pt>
    <dgm:pt modelId="{7DF93D7C-18C0-4A13-887D-602110306037}" type="sibTrans" cxnId="{65E9EFA5-7781-4595-BDD2-FA0A84D94A94}">
      <dgm:prSet/>
      <dgm:spPr/>
      <dgm:t>
        <a:bodyPr/>
        <a:lstStyle/>
        <a:p>
          <a:endParaRPr lang="en-GB"/>
        </a:p>
      </dgm:t>
    </dgm:pt>
    <dgm:pt modelId="{793ACE97-C468-42CE-B321-E69E1679BA1B}">
      <dgm:prSet phldrT="[Text]"/>
      <dgm:spPr/>
      <dgm:t>
        <a:bodyPr/>
        <a:lstStyle/>
        <a:p>
          <a:r>
            <a:rPr lang="en-GB" dirty="0"/>
            <a:t>Visionary &amp; </a:t>
          </a:r>
          <a:r>
            <a:rPr lang="en-GB" dirty="0" smtClean="0"/>
            <a:t>Strategic</a:t>
          </a:r>
          <a:endParaRPr lang="en-GB" dirty="0"/>
        </a:p>
      </dgm:t>
    </dgm:pt>
    <dgm:pt modelId="{A51D197A-4C78-4222-B01E-C71DB3A95BB2}" type="parTrans" cxnId="{C6C23202-BEAF-466A-A5E5-99ECB91718DE}">
      <dgm:prSet/>
      <dgm:spPr/>
      <dgm:t>
        <a:bodyPr/>
        <a:lstStyle/>
        <a:p>
          <a:endParaRPr lang="en-GB"/>
        </a:p>
      </dgm:t>
    </dgm:pt>
    <dgm:pt modelId="{0D473A39-12A0-4E6E-8F99-22C5523290DF}" type="sibTrans" cxnId="{C6C23202-BEAF-466A-A5E5-99ECB91718DE}">
      <dgm:prSet/>
      <dgm:spPr/>
      <dgm:t>
        <a:bodyPr/>
        <a:lstStyle/>
        <a:p>
          <a:endParaRPr lang="en-GB"/>
        </a:p>
      </dgm:t>
    </dgm:pt>
    <dgm:pt modelId="{4EE930A8-C69C-4361-8934-2F796D6B55BA}">
      <dgm:prSet phldrT="[Text]"/>
      <dgm:spPr/>
      <dgm:t>
        <a:bodyPr/>
        <a:lstStyle/>
        <a:p>
          <a:r>
            <a:rPr lang="en-GB" dirty="0" smtClean="0"/>
            <a:t>Team working </a:t>
          </a:r>
          <a:r>
            <a:rPr lang="en-GB" dirty="0"/>
            <a:t>&amp; </a:t>
          </a:r>
          <a:r>
            <a:rPr lang="en-GB" dirty="0" smtClean="0"/>
            <a:t>Teambuilding</a:t>
          </a:r>
          <a:endParaRPr lang="en-GB" dirty="0"/>
        </a:p>
      </dgm:t>
    </dgm:pt>
    <dgm:pt modelId="{908694FA-2371-42C2-B527-9FEF8E74A134}" type="parTrans" cxnId="{03CB5641-203B-4CB4-B0A1-F4B24B36BB46}">
      <dgm:prSet/>
      <dgm:spPr/>
      <dgm:t>
        <a:bodyPr/>
        <a:lstStyle/>
        <a:p>
          <a:endParaRPr lang="en-GB"/>
        </a:p>
      </dgm:t>
    </dgm:pt>
    <dgm:pt modelId="{D11E4D65-43D5-427E-923F-AB1E31451D7E}" type="sibTrans" cxnId="{03CB5641-203B-4CB4-B0A1-F4B24B36BB46}">
      <dgm:prSet/>
      <dgm:spPr/>
      <dgm:t>
        <a:bodyPr/>
        <a:lstStyle/>
        <a:p>
          <a:endParaRPr lang="en-GB"/>
        </a:p>
      </dgm:t>
    </dgm:pt>
    <dgm:pt modelId="{0691EF7F-39AE-4D0A-A391-82DC9E91CFEF}">
      <dgm:prSet phldrT="[Text]"/>
      <dgm:spPr/>
      <dgm:t>
        <a:bodyPr/>
        <a:lstStyle/>
        <a:p>
          <a:r>
            <a:rPr lang="en-GB" dirty="0"/>
            <a:t>Communication</a:t>
          </a:r>
        </a:p>
      </dgm:t>
    </dgm:pt>
    <dgm:pt modelId="{BA467A01-ECC8-46E2-ACEB-27EDC80197B0}" type="parTrans" cxnId="{A7F3749A-A8E0-472D-AFCB-742A263E0166}">
      <dgm:prSet/>
      <dgm:spPr/>
      <dgm:t>
        <a:bodyPr/>
        <a:lstStyle/>
        <a:p>
          <a:endParaRPr lang="en-GB"/>
        </a:p>
      </dgm:t>
    </dgm:pt>
    <dgm:pt modelId="{C90E0E7D-3D16-4072-BEC8-A7185B8F33BF}" type="sibTrans" cxnId="{A7F3749A-A8E0-472D-AFCB-742A263E0166}">
      <dgm:prSet/>
      <dgm:spPr/>
      <dgm:t>
        <a:bodyPr/>
        <a:lstStyle/>
        <a:p>
          <a:endParaRPr lang="en-GB"/>
        </a:p>
      </dgm:t>
    </dgm:pt>
    <dgm:pt modelId="{C51AC923-29C3-4BDC-9C63-0A7C95626A53}">
      <dgm:prSet phldrT="[Text]"/>
      <dgm:spPr/>
      <dgm:t>
        <a:bodyPr/>
        <a:lstStyle/>
        <a:p>
          <a:r>
            <a:rPr lang="en-GB" dirty="0"/>
            <a:t>Change Management</a:t>
          </a:r>
        </a:p>
      </dgm:t>
    </dgm:pt>
    <dgm:pt modelId="{67648F1A-D9F1-49DF-9AA9-702F374692A5}" type="parTrans" cxnId="{05B07B41-A852-4D80-8268-FAD93AE9FD3C}">
      <dgm:prSet/>
      <dgm:spPr/>
      <dgm:t>
        <a:bodyPr/>
        <a:lstStyle/>
        <a:p>
          <a:endParaRPr lang="en-GB"/>
        </a:p>
      </dgm:t>
    </dgm:pt>
    <dgm:pt modelId="{93F04219-0D4E-4CD5-B2A7-64628042A837}" type="sibTrans" cxnId="{05B07B41-A852-4D80-8268-FAD93AE9FD3C}">
      <dgm:prSet/>
      <dgm:spPr/>
      <dgm:t>
        <a:bodyPr/>
        <a:lstStyle/>
        <a:p>
          <a:endParaRPr lang="en-GB"/>
        </a:p>
      </dgm:t>
    </dgm:pt>
    <dgm:pt modelId="{26ECA7A9-CDF2-4FB6-BD75-F23DFF34B81F}" type="pres">
      <dgm:prSet presAssocID="{0BFEB88A-602F-40FD-9467-8A5E20424A86}" presName="diagram" presStyleCnt="0">
        <dgm:presLayoutVars>
          <dgm:chMax val="1"/>
          <dgm:dir/>
          <dgm:animLvl val="ctr"/>
          <dgm:resizeHandles val="exact"/>
        </dgm:presLayoutVars>
      </dgm:prSet>
      <dgm:spPr/>
      <dgm:t>
        <a:bodyPr/>
        <a:lstStyle/>
        <a:p>
          <a:endParaRPr lang="en-US"/>
        </a:p>
      </dgm:t>
    </dgm:pt>
    <dgm:pt modelId="{1A896AE9-A276-45CD-A7B9-2AE92B3F921C}" type="pres">
      <dgm:prSet presAssocID="{0BFEB88A-602F-40FD-9467-8A5E20424A86}" presName="matrix" presStyleCnt="0"/>
      <dgm:spPr/>
    </dgm:pt>
    <dgm:pt modelId="{F73C7F86-A185-4D07-AF18-F27544984F03}" type="pres">
      <dgm:prSet presAssocID="{0BFEB88A-602F-40FD-9467-8A5E20424A86}" presName="tile1" presStyleLbl="node1" presStyleIdx="0" presStyleCnt="4" custLinFactNeighborX="0" custLinFactNeighborY="-6313"/>
      <dgm:spPr/>
      <dgm:t>
        <a:bodyPr/>
        <a:lstStyle/>
        <a:p>
          <a:endParaRPr lang="en-US"/>
        </a:p>
      </dgm:t>
    </dgm:pt>
    <dgm:pt modelId="{B109913C-9172-4990-AEB8-1B223E640758}" type="pres">
      <dgm:prSet presAssocID="{0BFEB88A-602F-40FD-9467-8A5E20424A86}" presName="tile1text" presStyleLbl="node1" presStyleIdx="0" presStyleCnt="4">
        <dgm:presLayoutVars>
          <dgm:chMax val="0"/>
          <dgm:chPref val="0"/>
          <dgm:bulletEnabled val="1"/>
        </dgm:presLayoutVars>
      </dgm:prSet>
      <dgm:spPr/>
      <dgm:t>
        <a:bodyPr/>
        <a:lstStyle/>
        <a:p>
          <a:endParaRPr lang="en-US"/>
        </a:p>
      </dgm:t>
    </dgm:pt>
    <dgm:pt modelId="{337D941D-B014-42C5-B1AC-99A304F70802}" type="pres">
      <dgm:prSet presAssocID="{0BFEB88A-602F-40FD-9467-8A5E20424A86}" presName="tile2" presStyleLbl="node1" presStyleIdx="1" presStyleCnt="4"/>
      <dgm:spPr/>
      <dgm:t>
        <a:bodyPr/>
        <a:lstStyle/>
        <a:p>
          <a:endParaRPr lang="en-US"/>
        </a:p>
      </dgm:t>
    </dgm:pt>
    <dgm:pt modelId="{39CF5252-4B02-4069-B63E-DCBD6751DC0C}" type="pres">
      <dgm:prSet presAssocID="{0BFEB88A-602F-40FD-9467-8A5E20424A86}" presName="tile2text" presStyleLbl="node1" presStyleIdx="1" presStyleCnt="4">
        <dgm:presLayoutVars>
          <dgm:chMax val="0"/>
          <dgm:chPref val="0"/>
          <dgm:bulletEnabled val="1"/>
        </dgm:presLayoutVars>
      </dgm:prSet>
      <dgm:spPr/>
      <dgm:t>
        <a:bodyPr/>
        <a:lstStyle/>
        <a:p>
          <a:endParaRPr lang="en-US"/>
        </a:p>
      </dgm:t>
    </dgm:pt>
    <dgm:pt modelId="{489B5A63-C337-4FD1-B534-DB249E9F83B8}" type="pres">
      <dgm:prSet presAssocID="{0BFEB88A-602F-40FD-9467-8A5E20424A86}" presName="tile3" presStyleLbl="node1" presStyleIdx="2" presStyleCnt="4" custLinFactNeighborX="-1685" custLinFactNeighborY="5674"/>
      <dgm:spPr/>
      <dgm:t>
        <a:bodyPr/>
        <a:lstStyle/>
        <a:p>
          <a:endParaRPr lang="en-US"/>
        </a:p>
      </dgm:t>
    </dgm:pt>
    <dgm:pt modelId="{DDCD10C3-ECA7-4E91-9179-951D68708B6E}" type="pres">
      <dgm:prSet presAssocID="{0BFEB88A-602F-40FD-9467-8A5E20424A86}" presName="tile3text" presStyleLbl="node1" presStyleIdx="2" presStyleCnt="4">
        <dgm:presLayoutVars>
          <dgm:chMax val="0"/>
          <dgm:chPref val="0"/>
          <dgm:bulletEnabled val="1"/>
        </dgm:presLayoutVars>
      </dgm:prSet>
      <dgm:spPr/>
      <dgm:t>
        <a:bodyPr/>
        <a:lstStyle/>
        <a:p>
          <a:endParaRPr lang="en-US"/>
        </a:p>
      </dgm:t>
    </dgm:pt>
    <dgm:pt modelId="{7523A697-4B17-4913-803E-70C041A13D2F}" type="pres">
      <dgm:prSet presAssocID="{0BFEB88A-602F-40FD-9467-8A5E20424A86}" presName="tile4" presStyleLbl="node1" presStyleIdx="3" presStyleCnt="4"/>
      <dgm:spPr/>
      <dgm:t>
        <a:bodyPr/>
        <a:lstStyle/>
        <a:p>
          <a:endParaRPr lang="en-US"/>
        </a:p>
      </dgm:t>
    </dgm:pt>
    <dgm:pt modelId="{0BD2F1B5-75F3-4771-948B-300221F44EE0}" type="pres">
      <dgm:prSet presAssocID="{0BFEB88A-602F-40FD-9467-8A5E20424A86}" presName="tile4text" presStyleLbl="node1" presStyleIdx="3" presStyleCnt="4">
        <dgm:presLayoutVars>
          <dgm:chMax val="0"/>
          <dgm:chPref val="0"/>
          <dgm:bulletEnabled val="1"/>
        </dgm:presLayoutVars>
      </dgm:prSet>
      <dgm:spPr/>
      <dgm:t>
        <a:bodyPr/>
        <a:lstStyle/>
        <a:p>
          <a:endParaRPr lang="en-US"/>
        </a:p>
      </dgm:t>
    </dgm:pt>
    <dgm:pt modelId="{C3DDAF89-710C-45F8-882A-2B25664E9AE3}" type="pres">
      <dgm:prSet presAssocID="{0BFEB88A-602F-40FD-9467-8A5E20424A86}" presName="centerTile" presStyleLbl="fgShp" presStyleIdx="0" presStyleCnt="1" custScaleY="162007">
        <dgm:presLayoutVars>
          <dgm:chMax val="0"/>
          <dgm:chPref val="0"/>
        </dgm:presLayoutVars>
      </dgm:prSet>
      <dgm:spPr>
        <a:prstGeom prst="ellipse">
          <a:avLst/>
        </a:prstGeom>
      </dgm:spPr>
      <dgm:t>
        <a:bodyPr/>
        <a:lstStyle/>
        <a:p>
          <a:endParaRPr lang="en-US"/>
        </a:p>
      </dgm:t>
    </dgm:pt>
  </dgm:ptLst>
  <dgm:cxnLst>
    <dgm:cxn modelId="{133483A5-8E65-AB4E-8345-B37EF635BBEC}" type="presOf" srcId="{793ACE97-C468-42CE-B321-E69E1679BA1B}" destId="{F73C7F86-A185-4D07-AF18-F27544984F03}" srcOrd="0" destOrd="0" presId="urn:microsoft.com/office/officeart/2005/8/layout/matrix1"/>
    <dgm:cxn modelId="{E7870E30-3855-B74A-8CC5-A22FA68CF42E}" type="presOf" srcId="{C51AC923-29C3-4BDC-9C63-0A7C95626A53}" destId="{0BD2F1B5-75F3-4771-948B-300221F44EE0}" srcOrd="1" destOrd="0" presId="urn:microsoft.com/office/officeart/2005/8/layout/matrix1"/>
    <dgm:cxn modelId="{D5548C93-4F2B-4045-B9DA-BDD161FD0332}" type="presOf" srcId="{4EE930A8-C69C-4361-8934-2F796D6B55BA}" destId="{337D941D-B014-42C5-B1AC-99A304F70802}" srcOrd="0" destOrd="0" presId="urn:microsoft.com/office/officeart/2005/8/layout/matrix1"/>
    <dgm:cxn modelId="{05B07B41-A852-4D80-8268-FAD93AE9FD3C}" srcId="{DB62088A-1C1D-4ED1-B400-99CD3CE468AE}" destId="{C51AC923-29C3-4BDC-9C63-0A7C95626A53}" srcOrd="3" destOrd="0" parTransId="{67648F1A-D9F1-49DF-9AA9-702F374692A5}" sibTransId="{93F04219-0D4E-4CD5-B2A7-64628042A837}"/>
    <dgm:cxn modelId="{4A745BBF-D3C5-AF4B-8ECD-0257EC898346}" type="presOf" srcId="{DB62088A-1C1D-4ED1-B400-99CD3CE468AE}" destId="{C3DDAF89-710C-45F8-882A-2B25664E9AE3}" srcOrd="0" destOrd="0" presId="urn:microsoft.com/office/officeart/2005/8/layout/matrix1"/>
    <dgm:cxn modelId="{0946344E-5494-FA4D-B6AA-52031BEBF26C}" type="presOf" srcId="{0691EF7F-39AE-4D0A-A391-82DC9E91CFEF}" destId="{489B5A63-C337-4FD1-B534-DB249E9F83B8}" srcOrd="0" destOrd="0" presId="urn:microsoft.com/office/officeart/2005/8/layout/matrix1"/>
    <dgm:cxn modelId="{75124318-332B-F74E-B144-E6099EFA65DD}" type="presOf" srcId="{0691EF7F-39AE-4D0A-A391-82DC9E91CFEF}" destId="{DDCD10C3-ECA7-4E91-9179-951D68708B6E}" srcOrd="1" destOrd="0" presId="urn:microsoft.com/office/officeart/2005/8/layout/matrix1"/>
    <dgm:cxn modelId="{5E72354A-06FD-A04E-8645-6D1FF99D5AE6}" type="presOf" srcId="{4EE930A8-C69C-4361-8934-2F796D6B55BA}" destId="{39CF5252-4B02-4069-B63E-DCBD6751DC0C}" srcOrd="1" destOrd="0" presId="urn:microsoft.com/office/officeart/2005/8/layout/matrix1"/>
    <dgm:cxn modelId="{65E9EFA5-7781-4595-BDD2-FA0A84D94A94}" srcId="{0BFEB88A-602F-40FD-9467-8A5E20424A86}" destId="{DB62088A-1C1D-4ED1-B400-99CD3CE468AE}" srcOrd="0" destOrd="0" parTransId="{E98191F8-495A-449A-917F-CC4BA4F14B29}" sibTransId="{7DF93D7C-18C0-4A13-887D-602110306037}"/>
    <dgm:cxn modelId="{A7F3749A-A8E0-472D-AFCB-742A263E0166}" srcId="{DB62088A-1C1D-4ED1-B400-99CD3CE468AE}" destId="{0691EF7F-39AE-4D0A-A391-82DC9E91CFEF}" srcOrd="2" destOrd="0" parTransId="{BA467A01-ECC8-46E2-ACEB-27EDC80197B0}" sibTransId="{C90E0E7D-3D16-4072-BEC8-A7185B8F33BF}"/>
    <dgm:cxn modelId="{168C2DAC-51C6-CC43-89F8-E6002FF33A31}" type="presOf" srcId="{C51AC923-29C3-4BDC-9C63-0A7C95626A53}" destId="{7523A697-4B17-4913-803E-70C041A13D2F}" srcOrd="0" destOrd="0" presId="urn:microsoft.com/office/officeart/2005/8/layout/matrix1"/>
    <dgm:cxn modelId="{03CB5641-203B-4CB4-B0A1-F4B24B36BB46}" srcId="{DB62088A-1C1D-4ED1-B400-99CD3CE468AE}" destId="{4EE930A8-C69C-4361-8934-2F796D6B55BA}" srcOrd="1" destOrd="0" parTransId="{908694FA-2371-42C2-B527-9FEF8E74A134}" sibTransId="{D11E4D65-43D5-427E-923F-AB1E31451D7E}"/>
    <dgm:cxn modelId="{856DE07B-6ED9-8242-ACB8-F6F114648F22}" type="presOf" srcId="{0BFEB88A-602F-40FD-9467-8A5E20424A86}" destId="{26ECA7A9-CDF2-4FB6-BD75-F23DFF34B81F}" srcOrd="0" destOrd="0" presId="urn:microsoft.com/office/officeart/2005/8/layout/matrix1"/>
    <dgm:cxn modelId="{211012BC-1035-F54E-8474-F319AD2C876D}" type="presOf" srcId="{793ACE97-C468-42CE-B321-E69E1679BA1B}" destId="{B109913C-9172-4990-AEB8-1B223E640758}" srcOrd="1" destOrd="0" presId="urn:microsoft.com/office/officeart/2005/8/layout/matrix1"/>
    <dgm:cxn modelId="{C6C23202-BEAF-466A-A5E5-99ECB91718DE}" srcId="{DB62088A-1C1D-4ED1-B400-99CD3CE468AE}" destId="{793ACE97-C468-42CE-B321-E69E1679BA1B}" srcOrd="0" destOrd="0" parTransId="{A51D197A-4C78-4222-B01E-C71DB3A95BB2}" sibTransId="{0D473A39-12A0-4E6E-8F99-22C5523290DF}"/>
    <dgm:cxn modelId="{32BFF846-9B94-4941-AD73-7C18489F920A}" type="presParOf" srcId="{26ECA7A9-CDF2-4FB6-BD75-F23DFF34B81F}" destId="{1A896AE9-A276-45CD-A7B9-2AE92B3F921C}" srcOrd="0" destOrd="0" presId="urn:microsoft.com/office/officeart/2005/8/layout/matrix1"/>
    <dgm:cxn modelId="{AAF438F9-A90A-E44B-B434-6C70E7ACF040}" type="presParOf" srcId="{1A896AE9-A276-45CD-A7B9-2AE92B3F921C}" destId="{F73C7F86-A185-4D07-AF18-F27544984F03}" srcOrd="0" destOrd="0" presId="urn:microsoft.com/office/officeart/2005/8/layout/matrix1"/>
    <dgm:cxn modelId="{A2ED99B3-4386-5643-B681-86D3E1471D69}" type="presParOf" srcId="{1A896AE9-A276-45CD-A7B9-2AE92B3F921C}" destId="{B109913C-9172-4990-AEB8-1B223E640758}" srcOrd="1" destOrd="0" presId="urn:microsoft.com/office/officeart/2005/8/layout/matrix1"/>
    <dgm:cxn modelId="{17F5EB62-A675-BF40-BC62-8B04B96255BC}" type="presParOf" srcId="{1A896AE9-A276-45CD-A7B9-2AE92B3F921C}" destId="{337D941D-B014-42C5-B1AC-99A304F70802}" srcOrd="2" destOrd="0" presId="urn:microsoft.com/office/officeart/2005/8/layout/matrix1"/>
    <dgm:cxn modelId="{90CF7C8A-1A6B-C64E-9E8E-4891B18D9FE8}" type="presParOf" srcId="{1A896AE9-A276-45CD-A7B9-2AE92B3F921C}" destId="{39CF5252-4B02-4069-B63E-DCBD6751DC0C}" srcOrd="3" destOrd="0" presId="urn:microsoft.com/office/officeart/2005/8/layout/matrix1"/>
    <dgm:cxn modelId="{C52AC3BE-9F58-FA4F-A5BF-0890DD0F2951}" type="presParOf" srcId="{1A896AE9-A276-45CD-A7B9-2AE92B3F921C}" destId="{489B5A63-C337-4FD1-B534-DB249E9F83B8}" srcOrd="4" destOrd="0" presId="urn:microsoft.com/office/officeart/2005/8/layout/matrix1"/>
    <dgm:cxn modelId="{87D01D5A-65FC-FE49-9E69-CE98E862AAE7}" type="presParOf" srcId="{1A896AE9-A276-45CD-A7B9-2AE92B3F921C}" destId="{DDCD10C3-ECA7-4E91-9179-951D68708B6E}" srcOrd="5" destOrd="0" presId="urn:microsoft.com/office/officeart/2005/8/layout/matrix1"/>
    <dgm:cxn modelId="{6782D1AB-DF08-BE4A-8FE7-5FC16A111E14}" type="presParOf" srcId="{1A896AE9-A276-45CD-A7B9-2AE92B3F921C}" destId="{7523A697-4B17-4913-803E-70C041A13D2F}" srcOrd="6" destOrd="0" presId="urn:microsoft.com/office/officeart/2005/8/layout/matrix1"/>
    <dgm:cxn modelId="{36279FD3-2661-7748-AEAA-C34EB0D0F99D}" type="presParOf" srcId="{1A896AE9-A276-45CD-A7B9-2AE92B3F921C}" destId="{0BD2F1B5-75F3-4771-948B-300221F44EE0}" srcOrd="7" destOrd="0" presId="urn:microsoft.com/office/officeart/2005/8/layout/matrix1"/>
    <dgm:cxn modelId="{FA91F7A3-7825-1A40-B0C3-C951860A532F}" type="presParOf" srcId="{26ECA7A9-CDF2-4FB6-BD75-F23DFF34B81F}" destId="{C3DDAF89-710C-45F8-882A-2B25664E9AE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86286B-E8B6-46AC-A2AB-56408276011F}" type="doc">
      <dgm:prSet loTypeId="urn:microsoft.com/office/officeart/2005/8/layout/cycle7" loCatId="cycle" qsTypeId="urn:microsoft.com/office/officeart/2005/8/quickstyle/simple1" qsCatId="simple" csTypeId="urn:microsoft.com/office/officeart/2005/8/colors/colorful1#3" csCatId="colorful" phldr="1"/>
      <dgm:spPr/>
      <dgm:t>
        <a:bodyPr/>
        <a:lstStyle/>
        <a:p>
          <a:endParaRPr lang="en-GB"/>
        </a:p>
      </dgm:t>
    </dgm:pt>
    <dgm:pt modelId="{96F66D97-2441-4DB5-B254-558D977E5274}">
      <dgm:prSet phldrT="[Text]" custT="1">
        <dgm:style>
          <a:lnRef idx="3">
            <a:schemeClr val="lt1"/>
          </a:lnRef>
          <a:fillRef idx="1">
            <a:schemeClr val="accent2"/>
          </a:fillRef>
          <a:effectRef idx="1">
            <a:schemeClr val="accent2"/>
          </a:effectRef>
          <a:fontRef idx="minor">
            <a:schemeClr val="lt1"/>
          </a:fontRef>
        </dgm:style>
      </dgm:prSet>
      <dgm:spPr/>
      <dgm:t>
        <a:bodyPr/>
        <a:lstStyle/>
        <a:p>
          <a:r>
            <a:rPr lang="en-GB" sz="2200" dirty="0"/>
            <a:t>Performance</a:t>
          </a:r>
        </a:p>
        <a:p>
          <a:r>
            <a:rPr lang="en-GB" sz="4400" dirty="0"/>
            <a:t>A</a:t>
          </a:r>
          <a:r>
            <a:rPr lang="en-GB" sz="2200" dirty="0"/>
            <a:t>ctions</a:t>
          </a:r>
        </a:p>
      </dgm:t>
    </dgm:pt>
    <dgm:pt modelId="{3392A96B-8F62-4293-A7E9-2E9E4D909650}" type="parTrans" cxnId="{86CDFF45-439C-4272-A752-F5FDF450CEC0}">
      <dgm:prSet/>
      <dgm:spPr/>
      <dgm:t>
        <a:bodyPr/>
        <a:lstStyle/>
        <a:p>
          <a:endParaRPr lang="en-GB"/>
        </a:p>
      </dgm:t>
    </dgm:pt>
    <dgm:pt modelId="{A0A2FA2E-1FA1-4C60-BA4A-CA9921E026AE}" type="sibTrans" cxnId="{86CDFF45-439C-4272-A752-F5FDF450CEC0}">
      <dgm:prSet/>
      <dgm:spPr/>
      <dgm:t>
        <a:bodyPr/>
        <a:lstStyle/>
        <a:p>
          <a:endParaRPr lang="en-GB" dirty="0"/>
        </a:p>
      </dgm:t>
    </dgm:pt>
    <dgm:pt modelId="{7466996F-24AC-45D5-831C-02845EC94886}">
      <dgm:prSet phldrT="[Text]" custT="1">
        <dgm:style>
          <a:lnRef idx="3">
            <a:schemeClr val="lt1"/>
          </a:lnRef>
          <a:fillRef idx="1">
            <a:schemeClr val="accent5"/>
          </a:fillRef>
          <a:effectRef idx="1">
            <a:schemeClr val="accent5"/>
          </a:effectRef>
          <a:fontRef idx="minor">
            <a:schemeClr val="lt1"/>
          </a:fontRef>
        </dgm:style>
      </dgm:prSet>
      <dgm:spPr>
        <a:solidFill>
          <a:srgbClr val="BAC28C"/>
        </a:solidFill>
      </dgm:spPr>
      <dgm:t>
        <a:bodyPr/>
        <a:lstStyle/>
        <a:p>
          <a:r>
            <a:rPr lang="en-GB" sz="2400" dirty="0"/>
            <a:t>Feeling</a:t>
          </a:r>
        </a:p>
        <a:p>
          <a:r>
            <a:rPr lang="en-GB" sz="4400" dirty="0"/>
            <a:t>E</a:t>
          </a:r>
          <a:r>
            <a:rPr lang="en-GB" sz="2400" dirty="0"/>
            <a:t>motions</a:t>
          </a:r>
        </a:p>
      </dgm:t>
    </dgm:pt>
    <dgm:pt modelId="{9C0FCE34-4895-4FE5-95FB-6305CA00FCDF}" type="parTrans" cxnId="{E8469F65-3866-4B4E-BD0B-84BA0DDE4ACA}">
      <dgm:prSet/>
      <dgm:spPr/>
      <dgm:t>
        <a:bodyPr/>
        <a:lstStyle/>
        <a:p>
          <a:endParaRPr lang="en-GB"/>
        </a:p>
      </dgm:t>
    </dgm:pt>
    <dgm:pt modelId="{B75B5FF0-F19F-40F4-ADBA-0D257494029E}" type="sibTrans" cxnId="{E8469F65-3866-4B4E-BD0B-84BA0DDE4ACA}">
      <dgm:prSet/>
      <dgm:spPr/>
      <dgm:t>
        <a:bodyPr/>
        <a:lstStyle/>
        <a:p>
          <a:endParaRPr lang="en-GB" dirty="0"/>
        </a:p>
      </dgm:t>
    </dgm:pt>
    <dgm:pt modelId="{6CBF8B5D-AB25-44C5-9A11-4ED7438612A1}">
      <dgm:prSet phldrT="[Text]" custT="1">
        <dgm:style>
          <a:lnRef idx="3">
            <a:schemeClr val="lt1"/>
          </a:lnRef>
          <a:fillRef idx="1">
            <a:schemeClr val="dk1"/>
          </a:fillRef>
          <a:effectRef idx="1">
            <a:schemeClr val="dk1"/>
          </a:effectRef>
          <a:fontRef idx="minor">
            <a:schemeClr val="lt1"/>
          </a:fontRef>
        </dgm:style>
      </dgm:prSet>
      <dgm:spPr/>
      <dgm:t>
        <a:bodyPr/>
        <a:lstStyle/>
        <a:p>
          <a:r>
            <a:rPr lang="en-GB" sz="2200" dirty="0"/>
            <a:t>Thinking</a:t>
          </a:r>
        </a:p>
        <a:p>
          <a:r>
            <a:rPr lang="en-GB" sz="4400" dirty="0"/>
            <a:t>C</a:t>
          </a:r>
          <a:r>
            <a:rPr lang="en-GB" sz="2200" dirty="0"/>
            <a:t>ognitions </a:t>
          </a:r>
        </a:p>
      </dgm:t>
    </dgm:pt>
    <dgm:pt modelId="{A4A7E234-7581-4A53-84DD-070EAC7D66DA}" type="parTrans" cxnId="{346782A9-6662-4953-9B73-F91CA36F4354}">
      <dgm:prSet/>
      <dgm:spPr/>
      <dgm:t>
        <a:bodyPr/>
        <a:lstStyle/>
        <a:p>
          <a:endParaRPr lang="en-GB"/>
        </a:p>
      </dgm:t>
    </dgm:pt>
    <dgm:pt modelId="{59FE1108-C850-4C29-A30A-0CA27AD1869A}" type="sibTrans" cxnId="{346782A9-6662-4953-9B73-F91CA36F4354}">
      <dgm:prSet/>
      <dgm:spPr/>
      <dgm:t>
        <a:bodyPr/>
        <a:lstStyle/>
        <a:p>
          <a:endParaRPr lang="en-GB" dirty="0"/>
        </a:p>
      </dgm:t>
    </dgm:pt>
    <dgm:pt modelId="{599C009C-BF26-446E-9CA4-44BFCBECD850}" type="pres">
      <dgm:prSet presAssocID="{4786286B-E8B6-46AC-A2AB-56408276011F}" presName="Name0" presStyleCnt="0">
        <dgm:presLayoutVars>
          <dgm:dir/>
          <dgm:resizeHandles val="exact"/>
        </dgm:presLayoutVars>
      </dgm:prSet>
      <dgm:spPr/>
      <dgm:t>
        <a:bodyPr/>
        <a:lstStyle/>
        <a:p>
          <a:endParaRPr lang="en-US"/>
        </a:p>
      </dgm:t>
    </dgm:pt>
    <dgm:pt modelId="{167F22DB-56D6-4F3F-B90D-F1032C8A096B}" type="pres">
      <dgm:prSet presAssocID="{96F66D97-2441-4DB5-B254-558D977E5274}" presName="node" presStyleLbl="node1" presStyleIdx="0" presStyleCnt="3">
        <dgm:presLayoutVars>
          <dgm:bulletEnabled val="1"/>
        </dgm:presLayoutVars>
      </dgm:prSet>
      <dgm:spPr/>
      <dgm:t>
        <a:bodyPr/>
        <a:lstStyle/>
        <a:p>
          <a:endParaRPr lang="en-US"/>
        </a:p>
      </dgm:t>
    </dgm:pt>
    <dgm:pt modelId="{EA7CB078-D7B9-4CC3-A88F-2B75D7BABCDE}" type="pres">
      <dgm:prSet presAssocID="{A0A2FA2E-1FA1-4C60-BA4A-CA9921E026AE}" presName="sibTrans" presStyleLbl="sibTrans2D1" presStyleIdx="0" presStyleCnt="3"/>
      <dgm:spPr/>
      <dgm:t>
        <a:bodyPr/>
        <a:lstStyle/>
        <a:p>
          <a:endParaRPr lang="en-US"/>
        </a:p>
      </dgm:t>
    </dgm:pt>
    <dgm:pt modelId="{9CDC1B20-3E62-4DB2-9CEB-2A5002D1C9A0}" type="pres">
      <dgm:prSet presAssocID="{A0A2FA2E-1FA1-4C60-BA4A-CA9921E026AE}" presName="connectorText" presStyleLbl="sibTrans2D1" presStyleIdx="0" presStyleCnt="3"/>
      <dgm:spPr/>
      <dgm:t>
        <a:bodyPr/>
        <a:lstStyle/>
        <a:p>
          <a:endParaRPr lang="en-US"/>
        </a:p>
      </dgm:t>
    </dgm:pt>
    <dgm:pt modelId="{09E2F980-BB0C-465B-BBBB-76A8C27B2472}" type="pres">
      <dgm:prSet presAssocID="{7466996F-24AC-45D5-831C-02845EC94886}" presName="node" presStyleLbl="node1" presStyleIdx="1" presStyleCnt="3" custScaleY="141789">
        <dgm:presLayoutVars>
          <dgm:bulletEnabled val="1"/>
        </dgm:presLayoutVars>
      </dgm:prSet>
      <dgm:spPr/>
      <dgm:t>
        <a:bodyPr/>
        <a:lstStyle/>
        <a:p>
          <a:endParaRPr lang="en-US"/>
        </a:p>
      </dgm:t>
    </dgm:pt>
    <dgm:pt modelId="{79D7AA62-54EC-4585-B566-C4F31B1C2514}" type="pres">
      <dgm:prSet presAssocID="{B75B5FF0-F19F-40F4-ADBA-0D257494029E}" presName="sibTrans" presStyleLbl="sibTrans2D1" presStyleIdx="1" presStyleCnt="3"/>
      <dgm:spPr/>
      <dgm:t>
        <a:bodyPr/>
        <a:lstStyle/>
        <a:p>
          <a:endParaRPr lang="en-US"/>
        </a:p>
      </dgm:t>
    </dgm:pt>
    <dgm:pt modelId="{F49262B8-2244-44ED-863F-7BAC2174144F}" type="pres">
      <dgm:prSet presAssocID="{B75B5FF0-F19F-40F4-ADBA-0D257494029E}" presName="connectorText" presStyleLbl="sibTrans2D1" presStyleIdx="1" presStyleCnt="3"/>
      <dgm:spPr/>
      <dgm:t>
        <a:bodyPr/>
        <a:lstStyle/>
        <a:p>
          <a:endParaRPr lang="en-US"/>
        </a:p>
      </dgm:t>
    </dgm:pt>
    <dgm:pt modelId="{FF99DF36-5736-42BE-9F8F-C3F3E2C0D619}" type="pres">
      <dgm:prSet presAssocID="{6CBF8B5D-AB25-44C5-9A11-4ED7438612A1}" presName="node" presStyleLbl="node1" presStyleIdx="2" presStyleCnt="3" custScaleY="135132">
        <dgm:presLayoutVars>
          <dgm:bulletEnabled val="1"/>
        </dgm:presLayoutVars>
      </dgm:prSet>
      <dgm:spPr/>
      <dgm:t>
        <a:bodyPr/>
        <a:lstStyle/>
        <a:p>
          <a:endParaRPr lang="en-US"/>
        </a:p>
      </dgm:t>
    </dgm:pt>
    <dgm:pt modelId="{D5CE3E67-7584-41D3-A437-A837649C1EBF}" type="pres">
      <dgm:prSet presAssocID="{59FE1108-C850-4C29-A30A-0CA27AD1869A}" presName="sibTrans" presStyleLbl="sibTrans2D1" presStyleIdx="2" presStyleCnt="3"/>
      <dgm:spPr/>
      <dgm:t>
        <a:bodyPr/>
        <a:lstStyle/>
        <a:p>
          <a:endParaRPr lang="en-US"/>
        </a:p>
      </dgm:t>
    </dgm:pt>
    <dgm:pt modelId="{D918F80F-E98B-449B-9563-3BC6D1692067}" type="pres">
      <dgm:prSet presAssocID="{59FE1108-C850-4C29-A30A-0CA27AD1869A}" presName="connectorText" presStyleLbl="sibTrans2D1" presStyleIdx="2" presStyleCnt="3"/>
      <dgm:spPr/>
      <dgm:t>
        <a:bodyPr/>
        <a:lstStyle/>
        <a:p>
          <a:endParaRPr lang="en-US"/>
        </a:p>
      </dgm:t>
    </dgm:pt>
  </dgm:ptLst>
  <dgm:cxnLst>
    <dgm:cxn modelId="{CADEA548-7289-104D-83E7-BAFAA6270E82}" type="presOf" srcId="{96F66D97-2441-4DB5-B254-558D977E5274}" destId="{167F22DB-56D6-4F3F-B90D-F1032C8A096B}" srcOrd="0" destOrd="0" presId="urn:microsoft.com/office/officeart/2005/8/layout/cycle7"/>
    <dgm:cxn modelId="{F1A62A69-089F-6A46-9A1B-E09760D7D38F}" type="presOf" srcId="{A0A2FA2E-1FA1-4C60-BA4A-CA9921E026AE}" destId="{EA7CB078-D7B9-4CC3-A88F-2B75D7BABCDE}" srcOrd="0" destOrd="0" presId="urn:microsoft.com/office/officeart/2005/8/layout/cycle7"/>
    <dgm:cxn modelId="{6790B05A-BFCD-6743-A795-21211935B5F0}" type="presOf" srcId="{B75B5FF0-F19F-40F4-ADBA-0D257494029E}" destId="{F49262B8-2244-44ED-863F-7BAC2174144F}" srcOrd="1" destOrd="0" presId="urn:microsoft.com/office/officeart/2005/8/layout/cycle7"/>
    <dgm:cxn modelId="{E8469F65-3866-4B4E-BD0B-84BA0DDE4ACA}" srcId="{4786286B-E8B6-46AC-A2AB-56408276011F}" destId="{7466996F-24AC-45D5-831C-02845EC94886}" srcOrd="1" destOrd="0" parTransId="{9C0FCE34-4895-4FE5-95FB-6305CA00FCDF}" sibTransId="{B75B5FF0-F19F-40F4-ADBA-0D257494029E}"/>
    <dgm:cxn modelId="{07BF1EE6-EDB0-6348-91FD-0DBCEF1BF34A}" type="presOf" srcId="{4786286B-E8B6-46AC-A2AB-56408276011F}" destId="{599C009C-BF26-446E-9CA4-44BFCBECD850}" srcOrd="0" destOrd="0" presId="urn:microsoft.com/office/officeart/2005/8/layout/cycle7"/>
    <dgm:cxn modelId="{0AA154E1-495B-C643-BB3E-189E3B71E05A}" type="presOf" srcId="{A0A2FA2E-1FA1-4C60-BA4A-CA9921E026AE}" destId="{9CDC1B20-3E62-4DB2-9CEB-2A5002D1C9A0}" srcOrd="1" destOrd="0" presId="urn:microsoft.com/office/officeart/2005/8/layout/cycle7"/>
    <dgm:cxn modelId="{14656AFA-D549-D74C-B760-78E15747972E}" type="presOf" srcId="{B75B5FF0-F19F-40F4-ADBA-0D257494029E}" destId="{79D7AA62-54EC-4585-B566-C4F31B1C2514}" srcOrd="0" destOrd="0" presId="urn:microsoft.com/office/officeart/2005/8/layout/cycle7"/>
    <dgm:cxn modelId="{1DA27DF5-EF17-E741-A420-EE16ED14B23F}" type="presOf" srcId="{59FE1108-C850-4C29-A30A-0CA27AD1869A}" destId="{D918F80F-E98B-449B-9563-3BC6D1692067}" srcOrd="1" destOrd="0" presId="urn:microsoft.com/office/officeart/2005/8/layout/cycle7"/>
    <dgm:cxn modelId="{EB93DAF8-227B-2044-A4D4-798C92794462}" type="presOf" srcId="{7466996F-24AC-45D5-831C-02845EC94886}" destId="{09E2F980-BB0C-465B-BBBB-76A8C27B2472}" srcOrd="0" destOrd="0" presId="urn:microsoft.com/office/officeart/2005/8/layout/cycle7"/>
    <dgm:cxn modelId="{5B48EAA1-E862-9046-AC8E-D452216F9F6D}" type="presOf" srcId="{6CBF8B5D-AB25-44C5-9A11-4ED7438612A1}" destId="{FF99DF36-5736-42BE-9F8F-C3F3E2C0D619}" srcOrd="0" destOrd="0" presId="urn:microsoft.com/office/officeart/2005/8/layout/cycle7"/>
    <dgm:cxn modelId="{9991BAB8-CA55-C640-9741-98EADEA22711}" type="presOf" srcId="{59FE1108-C850-4C29-A30A-0CA27AD1869A}" destId="{D5CE3E67-7584-41D3-A437-A837649C1EBF}" srcOrd="0" destOrd="0" presId="urn:microsoft.com/office/officeart/2005/8/layout/cycle7"/>
    <dgm:cxn modelId="{346782A9-6662-4953-9B73-F91CA36F4354}" srcId="{4786286B-E8B6-46AC-A2AB-56408276011F}" destId="{6CBF8B5D-AB25-44C5-9A11-4ED7438612A1}" srcOrd="2" destOrd="0" parTransId="{A4A7E234-7581-4A53-84DD-070EAC7D66DA}" sibTransId="{59FE1108-C850-4C29-A30A-0CA27AD1869A}"/>
    <dgm:cxn modelId="{86CDFF45-439C-4272-A752-F5FDF450CEC0}" srcId="{4786286B-E8B6-46AC-A2AB-56408276011F}" destId="{96F66D97-2441-4DB5-B254-558D977E5274}" srcOrd="0" destOrd="0" parTransId="{3392A96B-8F62-4293-A7E9-2E9E4D909650}" sibTransId="{A0A2FA2E-1FA1-4C60-BA4A-CA9921E026AE}"/>
    <dgm:cxn modelId="{8918B4C0-E22E-614A-A2DD-896E5B7C14C0}" type="presParOf" srcId="{599C009C-BF26-446E-9CA4-44BFCBECD850}" destId="{167F22DB-56D6-4F3F-B90D-F1032C8A096B}" srcOrd="0" destOrd="0" presId="urn:microsoft.com/office/officeart/2005/8/layout/cycle7"/>
    <dgm:cxn modelId="{34280FA7-705B-7047-9ADD-0776E4E52E1B}" type="presParOf" srcId="{599C009C-BF26-446E-9CA4-44BFCBECD850}" destId="{EA7CB078-D7B9-4CC3-A88F-2B75D7BABCDE}" srcOrd="1" destOrd="0" presId="urn:microsoft.com/office/officeart/2005/8/layout/cycle7"/>
    <dgm:cxn modelId="{36B6AAB9-8722-5445-BFBA-317B46815055}" type="presParOf" srcId="{EA7CB078-D7B9-4CC3-A88F-2B75D7BABCDE}" destId="{9CDC1B20-3E62-4DB2-9CEB-2A5002D1C9A0}" srcOrd="0" destOrd="0" presId="urn:microsoft.com/office/officeart/2005/8/layout/cycle7"/>
    <dgm:cxn modelId="{4E0405A3-BD10-EF40-8E1C-311814D075C7}" type="presParOf" srcId="{599C009C-BF26-446E-9CA4-44BFCBECD850}" destId="{09E2F980-BB0C-465B-BBBB-76A8C27B2472}" srcOrd="2" destOrd="0" presId="urn:microsoft.com/office/officeart/2005/8/layout/cycle7"/>
    <dgm:cxn modelId="{41C2CCCE-B93C-624D-9686-60B0A4D4C207}" type="presParOf" srcId="{599C009C-BF26-446E-9CA4-44BFCBECD850}" destId="{79D7AA62-54EC-4585-B566-C4F31B1C2514}" srcOrd="3" destOrd="0" presId="urn:microsoft.com/office/officeart/2005/8/layout/cycle7"/>
    <dgm:cxn modelId="{1BBC940B-5FC5-CA4D-A237-870BE6689E05}" type="presParOf" srcId="{79D7AA62-54EC-4585-B566-C4F31B1C2514}" destId="{F49262B8-2244-44ED-863F-7BAC2174144F}" srcOrd="0" destOrd="0" presId="urn:microsoft.com/office/officeart/2005/8/layout/cycle7"/>
    <dgm:cxn modelId="{45FAC9D6-41F4-1647-9C38-80124043B3B3}" type="presParOf" srcId="{599C009C-BF26-446E-9CA4-44BFCBECD850}" destId="{FF99DF36-5736-42BE-9F8F-C3F3E2C0D619}" srcOrd="4" destOrd="0" presId="urn:microsoft.com/office/officeart/2005/8/layout/cycle7"/>
    <dgm:cxn modelId="{43971D5F-C8A2-6C44-968A-20E7F5E91BE3}" type="presParOf" srcId="{599C009C-BF26-446E-9CA4-44BFCBECD850}" destId="{D5CE3E67-7584-41D3-A437-A837649C1EBF}" srcOrd="5" destOrd="0" presId="urn:microsoft.com/office/officeart/2005/8/layout/cycle7"/>
    <dgm:cxn modelId="{002CD7AB-D2FA-1944-A91F-7AF6642F755F}" type="presParOf" srcId="{D5CE3E67-7584-41D3-A437-A837649C1EBF}" destId="{D918F80F-E98B-449B-9563-3BC6D169206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86286B-E8B6-46AC-A2AB-56408276011F}" type="doc">
      <dgm:prSet loTypeId="urn:microsoft.com/office/officeart/2005/8/layout/cycle7" loCatId="cycle" qsTypeId="urn:microsoft.com/office/officeart/2005/8/quickstyle/simple1" qsCatId="simple" csTypeId="urn:microsoft.com/office/officeart/2005/8/colors/colorful1#4" csCatId="colorful" phldr="1"/>
      <dgm:spPr/>
      <dgm:t>
        <a:bodyPr/>
        <a:lstStyle/>
        <a:p>
          <a:endParaRPr lang="en-GB"/>
        </a:p>
      </dgm:t>
    </dgm:pt>
    <dgm:pt modelId="{96F66D97-2441-4DB5-B254-558D977E5274}">
      <dgm:prSet phldrT="[Text]" custT="1"/>
      <dgm:spPr/>
      <dgm:t>
        <a:bodyPr/>
        <a:lstStyle/>
        <a:p>
          <a:r>
            <a:rPr lang="en-GB" sz="2200" dirty="0"/>
            <a:t>Performance</a:t>
          </a:r>
        </a:p>
        <a:p>
          <a:r>
            <a:rPr lang="en-GB" sz="4400" dirty="0"/>
            <a:t>A</a:t>
          </a:r>
          <a:r>
            <a:rPr lang="en-GB" sz="2200" dirty="0"/>
            <a:t>ctions</a:t>
          </a:r>
        </a:p>
      </dgm:t>
    </dgm:pt>
    <dgm:pt modelId="{3392A96B-8F62-4293-A7E9-2E9E4D909650}" type="parTrans" cxnId="{86CDFF45-439C-4272-A752-F5FDF450CEC0}">
      <dgm:prSet/>
      <dgm:spPr/>
      <dgm:t>
        <a:bodyPr/>
        <a:lstStyle/>
        <a:p>
          <a:endParaRPr lang="en-GB"/>
        </a:p>
      </dgm:t>
    </dgm:pt>
    <dgm:pt modelId="{A0A2FA2E-1FA1-4C60-BA4A-CA9921E026AE}" type="sibTrans" cxnId="{86CDFF45-439C-4272-A752-F5FDF450CEC0}">
      <dgm:prSet/>
      <dgm:spPr/>
      <dgm:t>
        <a:bodyPr/>
        <a:lstStyle/>
        <a:p>
          <a:endParaRPr lang="en-GB" dirty="0"/>
        </a:p>
      </dgm:t>
    </dgm:pt>
    <dgm:pt modelId="{7466996F-24AC-45D5-831C-02845EC94886}">
      <dgm:prSet phldrT="[Text]" custT="1"/>
      <dgm:spPr>
        <a:solidFill>
          <a:srgbClr val="BAC28C"/>
        </a:solidFill>
      </dgm:spPr>
      <dgm:t>
        <a:bodyPr/>
        <a:lstStyle/>
        <a:p>
          <a:r>
            <a:rPr lang="en-GB" sz="2400" dirty="0"/>
            <a:t>Feeling</a:t>
          </a:r>
        </a:p>
        <a:p>
          <a:r>
            <a:rPr lang="en-GB" sz="4400" dirty="0"/>
            <a:t>E</a:t>
          </a:r>
          <a:r>
            <a:rPr lang="en-GB" sz="2400" dirty="0"/>
            <a:t>motions</a:t>
          </a:r>
        </a:p>
      </dgm:t>
    </dgm:pt>
    <dgm:pt modelId="{9C0FCE34-4895-4FE5-95FB-6305CA00FCDF}" type="parTrans" cxnId="{E8469F65-3866-4B4E-BD0B-84BA0DDE4ACA}">
      <dgm:prSet/>
      <dgm:spPr/>
      <dgm:t>
        <a:bodyPr/>
        <a:lstStyle/>
        <a:p>
          <a:endParaRPr lang="en-GB"/>
        </a:p>
      </dgm:t>
    </dgm:pt>
    <dgm:pt modelId="{B75B5FF0-F19F-40F4-ADBA-0D257494029E}" type="sibTrans" cxnId="{E8469F65-3866-4B4E-BD0B-84BA0DDE4ACA}">
      <dgm:prSet/>
      <dgm:spPr/>
      <dgm:t>
        <a:bodyPr/>
        <a:lstStyle/>
        <a:p>
          <a:endParaRPr lang="en-GB" dirty="0"/>
        </a:p>
      </dgm:t>
    </dgm:pt>
    <dgm:pt modelId="{6CBF8B5D-AB25-44C5-9A11-4ED7438612A1}">
      <dgm:prSet phldrT="[Text]" custT="1"/>
      <dgm:spPr/>
      <dgm:t>
        <a:bodyPr/>
        <a:lstStyle/>
        <a:p>
          <a:r>
            <a:rPr lang="en-GB" sz="2200" dirty="0"/>
            <a:t>Thinking</a:t>
          </a:r>
        </a:p>
        <a:p>
          <a:r>
            <a:rPr lang="en-GB" sz="4400" dirty="0"/>
            <a:t>C</a:t>
          </a:r>
          <a:r>
            <a:rPr lang="en-GB" sz="2200" dirty="0"/>
            <a:t>ognitions </a:t>
          </a:r>
        </a:p>
      </dgm:t>
    </dgm:pt>
    <dgm:pt modelId="{A4A7E234-7581-4A53-84DD-070EAC7D66DA}" type="parTrans" cxnId="{346782A9-6662-4953-9B73-F91CA36F4354}">
      <dgm:prSet/>
      <dgm:spPr/>
      <dgm:t>
        <a:bodyPr/>
        <a:lstStyle/>
        <a:p>
          <a:endParaRPr lang="en-GB"/>
        </a:p>
      </dgm:t>
    </dgm:pt>
    <dgm:pt modelId="{59FE1108-C850-4C29-A30A-0CA27AD1869A}" type="sibTrans" cxnId="{346782A9-6662-4953-9B73-F91CA36F4354}">
      <dgm:prSet/>
      <dgm:spPr/>
      <dgm:t>
        <a:bodyPr/>
        <a:lstStyle/>
        <a:p>
          <a:endParaRPr lang="en-GB" dirty="0"/>
        </a:p>
      </dgm:t>
    </dgm:pt>
    <dgm:pt modelId="{599C009C-BF26-446E-9CA4-44BFCBECD850}" type="pres">
      <dgm:prSet presAssocID="{4786286B-E8B6-46AC-A2AB-56408276011F}" presName="Name0" presStyleCnt="0">
        <dgm:presLayoutVars>
          <dgm:dir/>
          <dgm:resizeHandles val="exact"/>
        </dgm:presLayoutVars>
      </dgm:prSet>
      <dgm:spPr/>
      <dgm:t>
        <a:bodyPr/>
        <a:lstStyle/>
        <a:p>
          <a:endParaRPr lang="en-US"/>
        </a:p>
      </dgm:t>
    </dgm:pt>
    <dgm:pt modelId="{167F22DB-56D6-4F3F-B90D-F1032C8A096B}" type="pres">
      <dgm:prSet presAssocID="{96F66D97-2441-4DB5-B254-558D977E5274}" presName="node" presStyleLbl="node1" presStyleIdx="0" presStyleCnt="3" custScaleY="136605">
        <dgm:presLayoutVars>
          <dgm:bulletEnabled val="1"/>
        </dgm:presLayoutVars>
      </dgm:prSet>
      <dgm:spPr/>
      <dgm:t>
        <a:bodyPr/>
        <a:lstStyle/>
        <a:p>
          <a:endParaRPr lang="en-US"/>
        </a:p>
      </dgm:t>
    </dgm:pt>
    <dgm:pt modelId="{EA7CB078-D7B9-4CC3-A88F-2B75D7BABCDE}" type="pres">
      <dgm:prSet presAssocID="{A0A2FA2E-1FA1-4C60-BA4A-CA9921E026AE}" presName="sibTrans" presStyleLbl="sibTrans2D1" presStyleIdx="0" presStyleCnt="3"/>
      <dgm:spPr/>
      <dgm:t>
        <a:bodyPr/>
        <a:lstStyle/>
        <a:p>
          <a:endParaRPr lang="en-US"/>
        </a:p>
      </dgm:t>
    </dgm:pt>
    <dgm:pt modelId="{9CDC1B20-3E62-4DB2-9CEB-2A5002D1C9A0}" type="pres">
      <dgm:prSet presAssocID="{A0A2FA2E-1FA1-4C60-BA4A-CA9921E026AE}" presName="connectorText" presStyleLbl="sibTrans2D1" presStyleIdx="0" presStyleCnt="3"/>
      <dgm:spPr/>
      <dgm:t>
        <a:bodyPr/>
        <a:lstStyle/>
        <a:p>
          <a:endParaRPr lang="en-US"/>
        </a:p>
      </dgm:t>
    </dgm:pt>
    <dgm:pt modelId="{09E2F980-BB0C-465B-BBBB-76A8C27B2472}" type="pres">
      <dgm:prSet presAssocID="{7466996F-24AC-45D5-831C-02845EC94886}" presName="node" presStyleLbl="node1" presStyleIdx="1" presStyleCnt="3" custScaleY="146434">
        <dgm:presLayoutVars>
          <dgm:bulletEnabled val="1"/>
        </dgm:presLayoutVars>
      </dgm:prSet>
      <dgm:spPr/>
      <dgm:t>
        <a:bodyPr/>
        <a:lstStyle/>
        <a:p>
          <a:endParaRPr lang="en-US"/>
        </a:p>
      </dgm:t>
    </dgm:pt>
    <dgm:pt modelId="{79D7AA62-54EC-4585-B566-C4F31B1C2514}" type="pres">
      <dgm:prSet presAssocID="{B75B5FF0-F19F-40F4-ADBA-0D257494029E}" presName="sibTrans" presStyleLbl="sibTrans2D1" presStyleIdx="1" presStyleCnt="3"/>
      <dgm:spPr/>
      <dgm:t>
        <a:bodyPr/>
        <a:lstStyle/>
        <a:p>
          <a:endParaRPr lang="en-US"/>
        </a:p>
      </dgm:t>
    </dgm:pt>
    <dgm:pt modelId="{F49262B8-2244-44ED-863F-7BAC2174144F}" type="pres">
      <dgm:prSet presAssocID="{B75B5FF0-F19F-40F4-ADBA-0D257494029E}" presName="connectorText" presStyleLbl="sibTrans2D1" presStyleIdx="1" presStyleCnt="3"/>
      <dgm:spPr/>
      <dgm:t>
        <a:bodyPr/>
        <a:lstStyle/>
        <a:p>
          <a:endParaRPr lang="en-US"/>
        </a:p>
      </dgm:t>
    </dgm:pt>
    <dgm:pt modelId="{FF99DF36-5736-42BE-9F8F-C3F3E2C0D619}" type="pres">
      <dgm:prSet presAssocID="{6CBF8B5D-AB25-44C5-9A11-4ED7438612A1}" presName="node" presStyleLbl="node1" presStyleIdx="2" presStyleCnt="3" custScaleY="135132">
        <dgm:presLayoutVars>
          <dgm:bulletEnabled val="1"/>
        </dgm:presLayoutVars>
      </dgm:prSet>
      <dgm:spPr/>
      <dgm:t>
        <a:bodyPr/>
        <a:lstStyle/>
        <a:p>
          <a:endParaRPr lang="en-US"/>
        </a:p>
      </dgm:t>
    </dgm:pt>
    <dgm:pt modelId="{D5CE3E67-7584-41D3-A437-A837649C1EBF}" type="pres">
      <dgm:prSet presAssocID="{59FE1108-C850-4C29-A30A-0CA27AD1869A}" presName="sibTrans" presStyleLbl="sibTrans2D1" presStyleIdx="2" presStyleCnt="3"/>
      <dgm:spPr/>
      <dgm:t>
        <a:bodyPr/>
        <a:lstStyle/>
        <a:p>
          <a:endParaRPr lang="en-US"/>
        </a:p>
      </dgm:t>
    </dgm:pt>
    <dgm:pt modelId="{D918F80F-E98B-449B-9563-3BC6D1692067}" type="pres">
      <dgm:prSet presAssocID="{59FE1108-C850-4C29-A30A-0CA27AD1869A}" presName="connectorText" presStyleLbl="sibTrans2D1" presStyleIdx="2" presStyleCnt="3"/>
      <dgm:spPr/>
      <dgm:t>
        <a:bodyPr/>
        <a:lstStyle/>
        <a:p>
          <a:endParaRPr lang="en-US"/>
        </a:p>
      </dgm:t>
    </dgm:pt>
  </dgm:ptLst>
  <dgm:cxnLst>
    <dgm:cxn modelId="{E5FB449E-CE23-FA44-A5EA-DD167D45369A}" type="presOf" srcId="{A0A2FA2E-1FA1-4C60-BA4A-CA9921E026AE}" destId="{9CDC1B20-3E62-4DB2-9CEB-2A5002D1C9A0}" srcOrd="1" destOrd="0" presId="urn:microsoft.com/office/officeart/2005/8/layout/cycle7"/>
    <dgm:cxn modelId="{346782A9-6662-4953-9B73-F91CA36F4354}" srcId="{4786286B-E8B6-46AC-A2AB-56408276011F}" destId="{6CBF8B5D-AB25-44C5-9A11-4ED7438612A1}" srcOrd="2" destOrd="0" parTransId="{A4A7E234-7581-4A53-84DD-070EAC7D66DA}" sibTransId="{59FE1108-C850-4C29-A30A-0CA27AD1869A}"/>
    <dgm:cxn modelId="{487A891A-8147-EF49-A3A5-83FE5AC65913}" type="presOf" srcId="{59FE1108-C850-4C29-A30A-0CA27AD1869A}" destId="{D5CE3E67-7584-41D3-A437-A837649C1EBF}" srcOrd="0" destOrd="0" presId="urn:microsoft.com/office/officeart/2005/8/layout/cycle7"/>
    <dgm:cxn modelId="{ED627F1F-5B3A-364D-87BD-B099599C6E89}" type="presOf" srcId="{A0A2FA2E-1FA1-4C60-BA4A-CA9921E026AE}" destId="{EA7CB078-D7B9-4CC3-A88F-2B75D7BABCDE}" srcOrd="0" destOrd="0" presId="urn:microsoft.com/office/officeart/2005/8/layout/cycle7"/>
    <dgm:cxn modelId="{C2C57D1E-4266-984D-9BC6-E3740ED1BC47}" type="presOf" srcId="{4786286B-E8B6-46AC-A2AB-56408276011F}" destId="{599C009C-BF26-446E-9CA4-44BFCBECD850}" srcOrd="0" destOrd="0" presId="urn:microsoft.com/office/officeart/2005/8/layout/cycle7"/>
    <dgm:cxn modelId="{66DF98AA-A8FD-B944-A1F8-7ADE27104D72}" type="presOf" srcId="{B75B5FF0-F19F-40F4-ADBA-0D257494029E}" destId="{79D7AA62-54EC-4585-B566-C4F31B1C2514}" srcOrd="0" destOrd="0" presId="urn:microsoft.com/office/officeart/2005/8/layout/cycle7"/>
    <dgm:cxn modelId="{B18DFEDC-21D5-1145-8F56-D10261EB830B}" type="presOf" srcId="{7466996F-24AC-45D5-831C-02845EC94886}" destId="{09E2F980-BB0C-465B-BBBB-76A8C27B2472}" srcOrd="0" destOrd="0" presId="urn:microsoft.com/office/officeart/2005/8/layout/cycle7"/>
    <dgm:cxn modelId="{E8469F65-3866-4B4E-BD0B-84BA0DDE4ACA}" srcId="{4786286B-E8B6-46AC-A2AB-56408276011F}" destId="{7466996F-24AC-45D5-831C-02845EC94886}" srcOrd="1" destOrd="0" parTransId="{9C0FCE34-4895-4FE5-95FB-6305CA00FCDF}" sibTransId="{B75B5FF0-F19F-40F4-ADBA-0D257494029E}"/>
    <dgm:cxn modelId="{CA4945EB-0423-9A45-9374-8C1B94CC68E5}" type="presOf" srcId="{6CBF8B5D-AB25-44C5-9A11-4ED7438612A1}" destId="{FF99DF36-5736-42BE-9F8F-C3F3E2C0D619}" srcOrd="0" destOrd="0" presId="urn:microsoft.com/office/officeart/2005/8/layout/cycle7"/>
    <dgm:cxn modelId="{86CDFF45-439C-4272-A752-F5FDF450CEC0}" srcId="{4786286B-E8B6-46AC-A2AB-56408276011F}" destId="{96F66D97-2441-4DB5-B254-558D977E5274}" srcOrd="0" destOrd="0" parTransId="{3392A96B-8F62-4293-A7E9-2E9E4D909650}" sibTransId="{A0A2FA2E-1FA1-4C60-BA4A-CA9921E026AE}"/>
    <dgm:cxn modelId="{49786423-EB22-5E47-A2F7-A3BCE002D624}" type="presOf" srcId="{59FE1108-C850-4C29-A30A-0CA27AD1869A}" destId="{D918F80F-E98B-449B-9563-3BC6D1692067}" srcOrd="1" destOrd="0" presId="urn:microsoft.com/office/officeart/2005/8/layout/cycle7"/>
    <dgm:cxn modelId="{E99689F7-71B6-1646-9F79-062FB98E4014}" type="presOf" srcId="{96F66D97-2441-4DB5-B254-558D977E5274}" destId="{167F22DB-56D6-4F3F-B90D-F1032C8A096B}" srcOrd="0" destOrd="0" presId="urn:microsoft.com/office/officeart/2005/8/layout/cycle7"/>
    <dgm:cxn modelId="{DC4D6EFF-B004-944F-9D4A-204262EECD4E}" type="presOf" srcId="{B75B5FF0-F19F-40F4-ADBA-0D257494029E}" destId="{F49262B8-2244-44ED-863F-7BAC2174144F}" srcOrd="1" destOrd="0" presId="urn:microsoft.com/office/officeart/2005/8/layout/cycle7"/>
    <dgm:cxn modelId="{51D86858-8EBB-DC46-AA65-93D4881222FB}" type="presParOf" srcId="{599C009C-BF26-446E-9CA4-44BFCBECD850}" destId="{167F22DB-56D6-4F3F-B90D-F1032C8A096B}" srcOrd="0" destOrd="0" presId="urn:microsoft.com/office/officeart/2005/8/layout/cycle7"/>
    <dgm:cxn modelId="{3D952A95-C177-D645-8B27-8885F09D375B}" type="presParOf" srcId="{599C009C-BF26-446E-9CA4-44BFCBECD850}" destId="{EA7CB078-D7B9-4CC3-A88F-2B75D7BABCDE}" srcOrd="1" destOrd="0" presId="urn:microsoft.com/office/officeart/2005/8/layout/cycle7"/>
    <dgm:cxn modelId="{B07909A9-BC2C-0F4D-A01E-C1A74FE083AF}" type="presParOf" srcId="{EA7CB078-D7B9-4CC3-A88F-2B75D7BABCDE}" destId="{9CDC1B20-3E62-4DB2-9CEB-2A5002D1C9A0}" srcOrd="0" destOrd="0" presId="urn:microsoft.com/office/officeart/2005/8/layout/cycle7"/>
    <dgm:cxn modelId="{56BBE605-A8DD-4C45-B32C-4F0E1F34222B}" type="presParOf" srcId="{599C009C-BF26-446E-9CA4-44BFCBECD850}" destId="{09E2F980-BB0C-465B-BBBB-76A8C27B2472}" srcOrd="2" destOrd="0" presId="urn:microsoft.com/office/officeart/2005/8/layout/cycle7"/>
    <dgm:cxn modelId="{63D38E87-04CF-644E-A652-65B8C3218F30}" type="presParOf" srcId="{599C009C-BF26-446E-9CA4-44BFCBECD850}" destId="{79D7AA62-54EC-4585-B566-C4F31B1C2514}" srcOrd="3" destOrd="0" presId="urn:microsoft.com/office/officeart/2005/8/layout/cycle7"/>
    <dgm:cxn modelId="{320EA605-AEA1-754B-969C-9C4DE2CDC3A4}" type="presParOf" srcId="{79D7AA62-54EC-4585-B566-C4F31B1C2514}" destId="{F49262B8-2244-44ED-863F-7BAC2174144F}" srcOrd="0" destOrd="0" presId="urn:microsoft.com/office/officeart/2005/8/layout/cycle7"/>
    <dgm:cxn modelId="{A8B7F8AA-6962-8941-80FE-9BC1F53D8553}" type="presParOf" srcId="{599C009C-BF26-446E-9CA4-44BFCBECD850}" destId="{FF99DF36-5736-42BE-9F8F-C3F3E2C0D619}" srcOrd="4" destOrd="0" presId="urn:microsoft.com/office/officeart/2005/8/layout/cycle7"/>
    <dgm:cxn modelId="{E9928B32-8B76-4A48-A967-8A7951948621}" type="presParOf" srcId="{599C009C-BF26-446E-9CA4-44BFCBECD850}" destId="{D5CE3E67-7584-41D3-A437-A837649C1EBF}" srcOrd="5" destOrd="0" presId="urn:microsoft.com/office/officeart/2005/8/layout/cycle7"/>
    <dgm:cxn modelId="{5C353B00-6AB7-2B4E-90BC-EAE0C20BE756}" type="presParOf" srcId="{D5CE3E67-7584-41D3-A437-A837649C1EBF}" destId="{D918F80F-E98B-449B-9563-3BC6D169206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86286B-E8B6-46AC-A2AB-56408276011F}" type="doc">
      <dgm:prSet loTypeId="urn:microsoft.com/office/officeart/2005/8/layout/cycle7" loCatId="cycle" qsTypeId="urn:microsoft.com/office/officeart/2005/8/quickstyle/simple1" qsCatId="simple" csTypeId="urn:microsoft.com/office/officeart/2005/8/colors/colorful1#5" csCatId="colorful" phldr="1"/>
      <dgm:spPr/>
      <dgm:t>
        <a:bodyPr/>
        <a:lstStyle/>
        <a:p>
          <a:endParaRPr lang="en-GB"/>
        </a:p>
      </dgm:t>
    </dgm:pt>
    <dgm:pt modelId="{96F66D97-2441-4DB5-B254-558D977E5274}">
      <dgm:prSet phldrT="[Text]" custT="1"/>
      <dgm:spPr/>
      <dgm:t>
        <a:bodyPr/>
        <a:lstStyle/>
        <a:p>
          <a:r>
            <a:rPr lang="en-GB" sz="2200" dirty="0"/>
            <a:t>Performance</a:t>
          </a:r>
        </a:p>
        <a:p>
          <a:r>
            <a:rPr lang="en-GB" sz="4400" dirty="0"/>
            <a:t>A</a:t>
          </a:r>
          <a:r>
            <a:rPr lang="en-GB" sz="2200" dirty="0"/>
            <a:t>ctions</a:t>
          </a:r>
        </a:p>
      </dgm:t>
    </dgm:pt>
    <dgm:pt modelId="{3392A96B-8F62-4293-A7E9-2E9E4D909650}" type="parTrans" cxnId="{86CDFF45-439C-4272-A752-F5FDF450CEC0}">
      <dgm:prSet/>
      <dgm:spPr/>
      <dgm:t>
        <a:bodyPr/>
        <a:lstStyle/>
        <a:p>
          <a:endParaRPr lang="en-GB"/>
        </a:p>
      </dgm:t>
    </dgm:pt>
    <dgm:pt modelId="{A0A2FA2E-1FA1-4C60-BA4A-CA9921E026AE}" type="sibTrans" cxnId="{86CDFF45-439C-4272-A752-F5FDF450CEC0}">
      <dgm:prSet/>
      <dgm:spPr/>
      <dgm:t>
        <a:bodyPr/>
        <a:lstStyle/>
        <a:p>
          <a:endParaRPr lang="en-GB" dirty="0"/>
        </a:p>
      </dgm:t>
    </dgm:pt>
    <dgm:pt modelId="{7466996F-24AC-45D5-831C-02845EC94886}">
      <dgm:prSet phldrT="[Text]" custT="1"/>
      <dgm:spPr>
        <a:solidFill>
          <a:srgbClr val="BAC28C"/>
        </a:solidFill>
      </dgm:spPr>
      <dgm:t>
        <a:bodyPr/>
        <a:lstStyle/>
        <a:p>
          <a:r>
            <a:rPr lang="en-GB" sz="2400" dirty="0"/>
            <a:t>Feeling</a:t>
          </a:r>
        </a:p>
        <a:p>
          <a:r>
            <a:rPr lang="en-GB" sz="4400" dirty="0"/>
            <a:t>E</a:t>
          </a:r>
          <a:r>
            <a:rPr lang="en-GB" sz="2400" dirty="0"/>
            <a:t>motions</a:t>
          </a:r>
        </a:p>
      </dgm:t>
    </dgm:pt>
    <dgm:pt modelId="{9C0FCE34-4895-4FE5-95FB-6305CA00FCDF}" type="parTrans" cxnId="{E8469F65-3866-4B4E-BD0B-84BA0DDE4ACA}">
      <dgm:prSet/>
      <dgm:spPr/>
      <dgm:t>
        <a:bodyPr/>
        <a:lstStyle/>
        <a:p>
          <a:endParaRPr lang="en-GB"/>
        </a:p>
      </dgm:t>
    </dgm:pt>
    <dgm:pt modelId="{B75B5FF0-F19F-40F4-ADBA-0D257494029E}" type="sibTrans" cxnId="{E8469F65-3866-4B4E-BD0B-84BA0DDE4ACA}">
      <dgm:prSet/>
      <dgm:spPr/>
      <dgm:t>
        <a:bodyPr/>
        <a:lstStyle/>
        <a:p>
          <a:endParaRPr lang="en-GB" dirty="0"/>
        </a:p>
      </dgm:t>
    </dgm:pt>
    <dgm:pt modelId="{6CBF8B5D-AB25-44C5-9A11-4ED7438612A1}">
      <dgm:prSet phldrT="[Text]" custT="1"/>
      <dgm:spPr/>
      <dgm:t>
        <a:bodyPr/>
        <a:lstStyle/>
        <a:p>
          <a:r>
            <a:rPr lang="en-GB" sz="2200" dirty="0"/>
            <a:t>Thinking</a:t>
          </a:r>
        </a:p>
        <a:p>
          <a:r>
            <a:rPr lang="en-GB" sz="4400" dirty="0"/>
            <a:t>C</a:t>
          </a:r>
          <a:r>
            <a:rPr lang="en-GB" sz="2200" dirty="0"/>
            <a:t>ognitions </a:t>
          </a:r>
        </a:p>
      </dgm:t>
    </dgm:pt>
    <dgm:pt modelId="{A4A7E234-7581-4A53-84DD-070EAC7D66DA}" type="parTrans" cxnId="{346782A9-6662-4953-9B73-F91CA36F4354}">
      <dgm:prSet/>
      <dgm:spPr/>
      <dgm:t>
        <a:bodyPr/>
        <a:lstStyle/>
        <a:p>
          <a:endParaRPr lang="en-GB"/>
        </a:p>
      </dgm:t>
    </dgm:pt>
    <dgm:pt modelId="{59FE1108-C850-4C29-A30A-0CA27AD1869A}" type="sibTrans" cxnId="{346782A9-6662-4953-9B73-F91CA36F4354}">
      <dgm:prSet/>
      <dgm:spPr/>
      <dgm:t>
        <a:bodyPr/>
        <a:lstStyle/>
        <a:p>
          <a:endParaRPr lang="en-GB" dirty="0"/>
        </a:p>
      </dgm:t>
    </dgm:pt>
    <dgm:pt modelId="{599C009C-BF26-446E-9CA4-44BFCBECD850}" type="pres">
      <dgm:prSet presAssocID="{4786286B-E8B6-46AC-A2AB-56408276011F}" presName="Name0" presStyleCnt="0">
        <dgm:presLayoutVars>
          <dgm:dir/>
          <dgm:resizeHandles val="exact"/>
        </dgm:presLayoutVars>
      </dgm:prSet>
      <dgm:spPr/>
      <dgm:t>
        <a:bodyPr/>
        <a:lstStyle/>
        <a:p>
          <a:endParaRPr lang="en-US"/>
        </a:p>
      </dgm:t>
    </dgm:pt>
    <dgm:pt modelId="{167F22DB-56D6-4F3F-B90D-F1032C8A096B}" type="pres">
      <dgm:prSet presAssocID="{96F66D97-2441-4DB5-B254-558D977E5274}" presName="node" presStyleLbl="node1" presStyleIdx="0" presStyleCnt="3" custScaleY="136605">
        <dgm:presLayoutVars>
          <dgm:bulletEnabled val="1"/>
        </dgm:presLayoutVars>
      </dgm:prSet>
      <dgm:spPr/>
      <dgm:t>
        <a:bodyPr/>
        <a:lstStyle/>
        <a:p>
          <a:endParaRPr lang="en-US"/>
        </a:p>
      </dgm:t>
    </dgm:pt>
    <dgm:pt modelId="{EA7CB078-D7B9-4CC3-A88F-2B75D7BABCDE}" type="pres">
      <dgm:prSet presAssocID="{A0A2FA2E-1FA1-4C60-BA4A-CA9921E026AE}" presName="sibTrans" presStyleLbl="sibTrans2D1" presStyleIdx="0" presStyleCnt="3"/>
      <dgm:spPr/>
      <dgm:t>
        <a:bodyPr/>
        <a:lstStyle/>
        <a:p>
          <a:endParaRPr lang="en-US"/>
        </a:p>
      </dgm:t>
    </dgm:pt>
    <dgm:pt modelId="{9CDC1B20-3E62-4DB2-9CEB-2A5002D1C9A0}" type="pres">
      <dgm:prSet presAssocID="{A0A2FA2E-1FA1-4C60-BA4A-CA9921E026AE}" presName="connectorText" presStyleLbl="sibTrans2D1" presStyleIdx="0" presStyleCnt="3"/>
      <dgm:spPr/>
      <dgm:t>
        <a:bodyPr/>
        <a:lstStyle/>
        <a:p>
          <a:endParaRPr lang="en-US"/>
        </a:p>
      </dgm:t>
    </dgm:pt>
    <dgm:pt modelId="{09E2F980-BB0C-465B-BBBB-76A8C27B2472}" type="pres">
      <dgm:prSet presAssocID="{7466996F-24AC-45D5-831C-02845EC94886}" presName="node" presStyleLbl="node1" presStyleIdx="1" presStyleCnt="3" custScaleY="146434">
        <dgm:presLayoutVars>
          <dgm:bulletEnabled val="1"/>
        </dgm:presLayoutVars>
      </dgm:prSet>
      <dgm:spPr/>
      <dgm:t>
        <a:bodyPr/>
        <a:lstStyle/>
        <a:p>
          <a:endParaRPr lang="en-US"/>
        </a:p>
      </dgm:t>
    </dgm:pt>
    <dgm:pt modelId="{79D7AA62-54EC-4585-B566-C4F31B1C2514}" type="pres">
      <dgm:prSet presAssocID="{B75B5FF0-F19F-40F4-ADBA-0D257494029E}" presName="sibTrans" presStyleLbl="sibTrans2D1" presStyleIdx="1" presStyleCnt="3"/>
      <dgm:spPr/>
      <dgm:t>
        <a:bodyPr/>
        <a:lstStyle/>
        <a:p>
          <a:endParaRPr lang="en-US"/>
        </a:p>
      </dgm:t>
    </dgm:pt>
    <dgm:pt modelId="{F49262B8-2244-44ED-863F-7BAC2174144F}" type="pres">
      <dgm:prSet presAssocID="{B75B5FF0-F19F-40F4-ADBA-0D257494029E}" presName="connectorText" presStyleLbl="sibTrans2D1" presStyleIdx="1" presStyleCnt="3"/>
      <dgm:spPr/>
      <dgm:t>
        <a:bodyPr/>
        <a:lstStyle/>
        <a:p>
          <a:endParaRPr lang="en-US"/>
        </a:p>
      </dgm:t>
    </dgm:pt>
    <dgm:pt modelId="{FF99DF36-5736-42BE-9F8F-C3F3E2C0D619}" type="pres">
      <dgm:prSet presAssocID="{6CBF8B5D-AB25-44C5-9A11-4ED7438612A1}" presName="node" presStyleLbl="node1" presStyleIdx="2" presStyleCnt="3" custScaleY="135132">
        <dgm:presLayoutVars>
          <dgm:bulletEnabled val="1"/>
        </dgm:presLayoutVars>
      </dgm:prSet>
      <dgm:spPr/>
      <dgm:t>
        <a:bodyPr/>
        <a:lstStyle/>
        <a:p>
          <a:endParaRPr lang="en-US"/>
        </a:p>
      </dgm:t>
    </dgm:pt>
    <dgm:pt modelId="{D5CE3E67-7584-41D3-A437-A837649C1EBF}" type="pres">
      <dgm:prSet presAssocID="{59FE1108-C850-4C29-A30A-0CA27AD1869A}" presName="sibTrans" presStyleLbl="sibTrans2D1" presStyleIdx="2" presStyleCnt="3"/>
      <dgm:spPr/>
      <dgm:t>
        <a:bodyPr/>
        <a:lstStyle/>
        <a:p>
          <a:endParaRPr lang="en-US"/>
        </a:p>
      </dgm:t>
    </dgm:pt>
    <dgm:pt modelId="{D918F80F-E98B-449B-9563-3BC6D1692067}" type="pres">
      <dgm:prSet presAssocID="{59FE1108-C850-4C29-A30A-0CA27AD1869A}" presName="connectorText" presStyleLbl="sibTrans2D1" presStyleIdx="2" presStyleCnt="3"/>
      <dgm:spPr/>
      <dgm:t>
        <a:bodyPr/>
        <a:lstStyle/>
        <a:p>
          <a:endParaRPr lang="en-US"/>
        </a:p>
      </dgm:t>
    </dgm:pt>
  </dgm:ptLst>
  <dgm:cxnLst>
    <dgm:cxn modelId="{B90C6E12-EAC8-5D41-B3DC-BFA1E3EBC5A4}" type="presOf" srcId="{6CBF8B5D-AB25-44C5-9A11-4ED7438612A1}" destId="{FF99DF36-5736-42BE-9F8F-C3F3E2C0D619}" srcOrd="0" destOrd="0" presId="urn:microsoft.com/office/officeart/2005/8/layout/cycle7"/>
    <dgm:cxn modelId="{38A94859-F875-CD41-A9E4-1424BAD37F06}" type="presOf" srcId="{7466996F-24AC-45D5-831C-02845EC94886}" destId="{09E2F980-BB0C-465B-BBBB-76A8C27B2472}" srcOrd="0" destOrd="0" presId="urn:microsoft.com/office/officeart/2005/8/layout/cycle7"/>
    <dgm:cxn modelId="{BF2A9067-D854-4049-9938-FBB1B9F65D31}" type="presOf" srcId="{59FE1108-C850-4C29-A30A-0CA27AD1869A}" destId="{D918F80F-E98B-449B-9563-3BC6D1692067}" srcOrd="1" destOrd="0" presId="urn:microsoft.com/office/officeart/2005/8/layout/cycle7"/>
    <dgm:cxn modelId="{E8469F65-3866-4B4E-BD0B-84BA0DDE4ACA}" srcId="{4786286B-E8B6-46AC-A2AB-56408276011F}" destId="{7466996F-24AC-45D5-831C-02845EC94886}" srcOrd="1" destOrd="0" parTransId="{9C0FCE34-4895-4FE5-95FB-6305CA00FCDF}" sibTransId="{B75B5FF0-F19F-40F4-ADBA-0D257494029E}"/>
    <dgm:cxn modelId="{8A9433A0-A481-AD47-9A34-B2163D565FA5}" type="presOf" srcId="{96F66D97-2441-4DB5-B254-558D977E5274}" destId="{167F22DB-56D6-4F3F-B90D-F1032C8A096B}" srcOrd="0" destOrd="0" presId="urn:microsoft.com/office/officeart/2005/8/layout/cycle7"/>
    <dgm:cxn modelId="{D2012408-5EDC-6742-9D14-2315A3661534}" type="presOf" srcId="{4786286B-E8B6-46AC-A2AB-56408276011F}" destId="{599C009C-BF26-446E-9CA4-44BFCBECD850}" srcOrd="0" destOrd="0" presId="urn:microsoft.com/office/officeart/2005/8/layout/cycle7"/>
    <dgm:cxn modelId="{F3694F4A-52D9-2F41-9D09-78A5F0FE65C4}" type="presOf" srcId="{B75B5FF0-F19F-40F4-ADBA-0D257494029E}" destId="{F49262B8-2244-44ED-863F-7BAC2174144F}" srcOrd="1" destOrd="0" presId="urn:microsoft.com/office/officeart/2005/8/layout/cycle7"/>
    <dgm:cxn modelId="{028FA05E-0CB2-9547-AB10-FC5726FEF35C}" type="presOf" srcId="{A0A2FA2E-1FA1-4C60-BA4A-CA9921E026AE}" destId="{9CDC1B20-3E62-4DB2-9CEB-2A5002D1C9A0}" srcOrd="1" destOrd="0" presId="urn:microsoft.com/office/officeart/2005/8/layout/cycle7"/>
    <dgm:cxn modelId="{0727F74F-E90D-544B-BF22-75216294D27B}" type="presOf" srcId="{A0A2FA2E-1FA1-4C60-BA4A-CA9921E026AE}" destId="{EA7CB078-D7B9-4CC3-A88F-2B75D7BABCDE}" srcOrd="0" destOrd="0" presId="urn:microsoft.com/office/officeart/2005/8/layout/cycle7"/>
    <dgm:cxn modelId="{0CB80A62-249E-B44A-A3E1-8A32BFB1B2D1}" type="presOf" srcId="{59FE1108-C850-4C29-A30A-0CA27AD1869A}" destId="{D5CE3E67-7584-41D3-A437-A837649C1EBF}" srcOrd="0" destOrd="0" presId="urn:microsoft.com/office/officeart/2005/8/layout/cycle7"/>
    <dgm:cxn modelId="{E0DF526C-C17B-DF48-BF82-A4F6E5F2220B}" type="presOf" srcId="{B75B5FF0-F19F-40F4-ADBA-0D257494029E}" destId="{79D7AA62-54EC-4585-B566-C4F31B1C2514}" srcOrd="0" destOrd="0" presId="urn:microsoft.com/office/officeart/2005/8/layout/cycle7"/>
    <dgm:cxn modelId="{346782A9-6662-4953-9B73-F91CA36F4354}" srcId="{4786286B-E8B6-46AC-A2AB-56408276011F}" destId="{6CBF8B5D-AB25-44C5-9A11-4ED7438612A1}" srcOrd="2" destOrd="0" parTransId="{A4A7E234-7581-4A53-84DD-070EAC7D66DA}" sibTransId="{59FE1108-C850-4C29-A30A-0CA27AD1869A}"/>
    <dgm:cxn modelId="{86CDFF45-439C-4272-A752-F5FDF450CEC0}" srcId="{4786286B-E8B6-46AC-A2AB-56408276011F}" destId="{96F66D97-2441-4DB5-B254-558D977E5274}" srcOrd="0" destOrd="0" parTransId="{3392A96B-8F62-4293-A7E9-2E9E4D909650}" sibTransId="{A0A2FA2E-1FA1-4C60-BA4A-CA9921E026AE}"/>
    <dgm:cxn modelId="{BCDCC050-5B17-1744-8CFC-5C946930B8E8}" type="presParOf" srcId="{599C009C-BF26-446E-9CA4-44BFCBECD850}" destId="{167F22DB-56D6-4F3F-B90D-F1032C8A096B}" srcOrd="0" destOrd="0" presId="urn:microsoft.com/office/officeart/2005/8/layout/cycle7"/>
    <dgm:cxn modelId="{4786E602-D913-0749-81C9-9FD3D3FE8FC4}" type="presParOf" srcId="{599C009C-BF26-446E-9CA4-44BFCBECD850}" destId="{EA7CB078-D7B9-4CC3-A88F-2B75D7BABCDE}" srcOrd="1" destOrd="0" presId="urn:microsoft.com/office/officeart/2005/8/layout/cycle7"/>
    <dgm:cxn modelId="{B8DCC823-6CAC-534E-8430-A88954AF04EE}" type="presParOf" srcId="{EA7CB078-D7B9-4CC3-A88F-2B75D7BABCDE}" destId="{9CDC1B20-3E62-4DB2-9CEB-2A5002D1C9A0}" srcOrd="0" destOrd="0" presId="urn:microsoft.com/office/officeart/2005/8/layout/cycle7"/>
    <dgm:cxn modelId="{D2E61E1C-7557-9B47-826E-EAD2B2BA3D2D}" type="presParOf" srcId="{599C009C-BF26-446E-9CA4-44BFCBECD850}" destId="{09E2F980-BB0C-465B-BBBB-76A8C27B2472}" srcOrd="2" destOrd="0" presId="urn:microsoft.com/office/officeart/2005/8/layout/cycle7"/>
    <dgm:cxn modelId="{B893174A-39FA-134D-AA7A-031BE9270C4A}" type="presParOf" srcId="{599C009C-BF26-446E-9CA4-44BFCBECD850}" destId="{79D7AA62-54EC-4585-B566-C4F31B1C2514}" srcOrd="3" destOrd="0" presId="urn:microsoft.com/office/officeart/2005/8/layout/cycle7"/>
    <dgm:cxn modelId="{563E3644-579D-FF42-9B75-B68A57C18981}" type="presParOf" srcId="{79D7AA62-54EC-4585-B566-C4F31B1C2514}" destId="{F49262B8-2244-44ED-863F-7BAC2174144F}" srcOrd="0" destOrd="0" presId="urn:microsoft.com/office/officeart/2005/8/layout/cycle7"/>
    <dgm:cxn modelId="{353F9523-5A04-2C49-BB2D-1410E4787971}" type="presParOf" srcId="{599C009C-BF26-446E-9CA4-44BFCBECD850}" destId="{FF99DF36-5736-42BE-9F8F-C3F3E2C0D619}" srcOrd="4" destOrd="0" presId="urn:microsoft.com/office/officeart/2005/8/layout/cycle7"/>
    <dgm:cxn modelId="{22D2A4A3-849B-B741-93C6-5C70D852660D}" type="presParOf" srcId="{599C009C-BF26-446E-9CA4-44BFCBECD850}" destId="{D5CE3E67-7584-41D3-A437-A837649C1EBF}" srcOrd="5" destOrd="0" presId="urn:microsoft.com/office/officeart/2005/8/layout/cycle7"/>
    <dgm:cxn modelId="{6827120D-B8E2-964A-BD11-A947622FF3AB}" type="presParOf" srcId="{D5CE3E67-7584-41D3-A437-A837649C1EBF}" destId="{D918F80F-E98B-449B-9563-3BC6D169206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FEB88A-602F-40FD-9467-8A5E20424A86}" type="doc">
      <dgm:prSet loTypeId="urn:microsoft.com/office/officeart/2005/8/layout/matrix1" loCatId="matrix" qsTypeId="urn:microsoft.com/office/officeart/2005/8/quickstyle/simple1" qsCatId="simple" csTypeId="urn:microsoft.com/office/officeart/2005/8/colors/colorful1#2" csCatId="colorful" phldr="1"/>
      <dgm:spPr/>
      <dgm:t>
        <a:bodyPr/>
        <a:lstStyle/>
        <a:p>
          <a:endParaRPr lang="en-GB"/>
        </a:p>
      </dgm:t>
    </dgm:pt>
    <dgm:pt modelId="{DB62088A-1C1D-4ED1-B400-99CD3CE468AE}">
      <dgm:prSet phldrT="[Text]"/>
      <dgm:spPr/>
      <dgm:t>
        <a:bodyPr/>
        <a:lstStyle/>
        <a:p>
          <a:r>
            <a:rPr lang="en-GB" dirty="0"/>
            <a:t>Self </a:t>
          </a:r>
          <a:r>
            <a:rPr lang="en-GB" dirty="0" smtClean="0"/>
            <a:t>Awareness </a:t>
          </a:r>
          <a:endParaRPr lang="en-GB" dirty="0"/>
        </a:p>
      </dgm:t>
    </dgm:pt>
    <dgm:pt modelId="{E98191F8-495A-449A-917F-CC4BA4F14B29}" type="parTrans" cxnId="{65E9EFA5-7781-4595-BDD2-FA0A84D94A94}">
      <dgm:prSet/>
      <dgm:spPr/>
      <dgm:t>
        <a:bodyPr/>
        <a:lstStyle/>
        <a:p>
          <a:endParaRPr lang="en-GB"/>
        </a:p>
      </dgm:t>
    </dgm:pt>
    <dgm:pt modelId="{7DF93D7C-18C0-4A13-887D-602110306037}" type="sibTrans" cxnId="{65E9EFA5-7781-4595-BDD2-FA0A84D94A94}">
      <dgm:prSet/>
      <dgm:spPr/>
      <dgm:t>
        <a:bodyPr/>
        <a:lstStyle/>
        <a:p>
          <a:endParaRPr lang="en-GB"/>
        </a:p>
      </dgm:t>
    </dgm:pt>
    <dgm:pt modelId="{793ACE97-C468-42CE-B321-E69E1679BA1B}">
      <dgm:prSet phldrT="[Text]"/>
      <dgm:spPr/>
      <dgm:t>
        <a:bodyPr/>
        <a:lstStyle/>
        <a:p>
          <a:r>
            <a:rPr lang="en-GB" dirty="0"/>
            <a:t>Visionary &amp; </a:t>
          </a:r>
          <a:r>
            <a:rPr lang="en-GB" dirty="0" smtClean="0"/>
            <a:t>Strategic</a:t>
          </a:r>
          <a:endParaRPr lang="en-GB" dirty="0"/>
        </a:p>
      </dgm:t>
    </dgm:pt>
    <dgm:pt modelId="{A51D197A-4C78-4222-B01E-C71DB3A95BB2}" type="parTrans" cxnId="{C6C23202-BEAF-466A-A5E5-99ECB91718DE}">
      <dgm:prSet/>
      <dgm:spPr/>
      <dgm:t>
        <a:bodyPr/>
        <a:lstStyle/>
        <a:p>
          <a:endParaRPr lang="en-GB"/>
        </a:p>
      </dgm:t>
    </dgm:pt>
    <dgm:pt modelId="{0D473A39-12A0-4E6E-8F99-22C5523290DF}" type="sibTrans" cxnId="{C6C23202-BEAF-466A-A5E5-99ECB91718DE}">
      <dgm:prSet/>
      <dgm:spPr/>
      <dgm:t>
        <a:bodyPr/>
        <a:lstStyle/>
        <a:p>
          <a:endParaRPr lang="en-GB"/>
        </a:p>
      </dgm:t>
    </dgm:pt>
    <dgm:pt modelId="{4EE930A8-C69C-4361-8934-2F796D6B55BA}">
      <dgm:prSet phldrT="[Text]"/>
      <dgm:spPr/>
      <dgm:t>
        <a:bodyPr/>
        <a:lstStyle/>
        <a:p>
          <a:r>
            <a:rPr lang="en-GB" dirty="0" smtClean="0"/>
            <a:t>Team working </a:t>
          </a:r>
          <a:r>
            <a:rPr lang="en-GB" dirty="0"/>
            <a:t>&amp; </a:t>
          </a:r>
          <a:r>
            <a:rPr lang="en-GB" dirty="0" smtClean="0"/>
            <a:t>Teambuilding</a:t>
          </a:r>
          <a:endParaRPr lang="en-GB" dirty="0"/>
        </a:p>
      </dgm:t>
    </dgm:pt>
    <dgm:pt modelId="{908694FA-2371-42C2-B527-9FEF8E74A134}" type="parTrans" cxnId="{03CB5641-203B-4CB4-B0A1-F4B24B36BB46}">
      <dgm:prSet/>
      <dgm:spPr/>
      <dgm:t>
        <a:bodyPr/>
        <a:lstStyle/>
        <a:p>
          <a:endParaRPr lang="en-GB"/>
        </a:p>
      </dgm:t>
    </dgm:pt>
    <dgm:pt modelId="{D11E4D65-43D5-427E-923F-AB1E31451D7E}" type="sibTrans" cxnId="{03CB5641-203B-4CB4-B0A1-F4B24B36BB46}">
      <dgm:prSet/>
      <dgm:spPr/>
      <dgm:t>
        <a:bodyPr/>
        <a:lstStyle/>
        <a:p>
          <a:endParaRPr lang="en-GB"/>
        </a:p>
      </dgm:t>
    </dgm:pt>
    <dgm:pt modelId="{0691EF7F-39AE-4D0A-A391-82DC9E91CFEF}">
      <dgm:prSet phldrT="[Text]"/>
      <dgm:spPr/>
      <dgm:t>
        <a:bodyPr/>
        <a:lstStyle/>
        <a:p>
          <a:r>
            <a:rPr lang="en-GB" dirty="0"/>
            <a:t>Communication</a:t>
          </a:r>
        </a:p>
      </dgm:t>
    </dgm:pt>
    <dgm:pt modelId="{BA467A01-ECC8-46E2-ACEB-27EDC80197B0}" type="parTrans" cxnId="{A7F3749A-A8E0-472D-AFCB-742A263E0166}">
      <dgm:prSet/>
      <dgm:spPr/>
      <dgm:t>
        <a:bodyPr/>
        <a:lstStyle/>
        <a:p>
          <a:endParaRPr lang="en-GB"/>
        </a:p>
      </dgm:t>
    </dgm:pt>
    <dgm:pt modelId="{C90E0E7D-3D16-4072-BEC8-A7185B8F33BF}" type="sibTrans" cxnId="{A7F3749A-A8E0-472D-AFCB-742A263E0166}">
      <dgm:prSet/>
      <dgm:spPr/>
      <dgm:t>
        <a:bodyPr/>
        <a:lstStyle/>
        <a:p>
          <a:endParaRPr lang="en-GB"/>
        </a:p>
      </dgm:t>
    </dgm:pt>
    <dgm:pt modelId="{C51AC923-29C3-4BDC-9C63-0A7C95626A53}">
      <dgm:prSet phldrT="[Text]"/>
      <dgm:spPr/>
      <dgm:t>
        <a:bodyPr/>
        <a:lstStyle/>
        <a:p>
          <a:r>
            <a:rPr lang="en-GB" dirty="0"/>
            <a:t>Change Management</a:t>
          </a:r>
        </a:p>
      </dgm:t>
    </dgm:pt>
    <dgm:pt modelId="{67648F1A-D9F1-49DF-9AA9-702F374692A5}" type="parTrans" cxnId="{05B07B41-A852-4D80-8268-FAD93AE9FD3C}">
      <dgm:prSet/>
      <dgm:spPr/>
      <dgm:t>
        <a:bodyPr/>
        <a:lstStyle/>
        <a:p>
          <a:endParaRPr lang="en-GB"/>
        </a:p>
      </dgm:t>
    </dgm:pt>
    <dgm:pt modelId="{93F04219-0D4E-4CD5-B2A7-64628042A837}" type="sibTrans" cxnId="{05B07B41-A852-4D80-8268-FAD93AE9FD3C}">
      <dgm:prSet/>
      <dgm:spPr/>
      <dgm:t>
        <a:bodyPr/>
        <a:lstStyle/>
        <a:p>
          <a:endParaRPr lang="en-GB"/>
        </a:p>
      </dgm:t>
    </dgm:pt>
    <dgm:pt modelId="{26ECA7A9-CDF2-4FB6-BD75-F23DFF34B81F}" type="pres">
      <dgm:prSet presAssocID="{0BFEB88A-602F-40FD-9467-8A5E20424A86}" presName="diagram" presStyleCnt="0">
        <dgm:presLayoutVars>
          <dgm:chMax val="1"/>
          <dgm:dir/>
          <dgm:animLvl val="ctr"/>
          <dgm:resizeHandles val="exact"/>
        </dgm:presLayoutVars>
      </dgm:prSet>
      <dgm:spPr/>
      <dgm:t>
        <a:bodyPr/>
        <a:lstStyle/>
        <a:p>
          <a:endParaRPr lang="en-US"/>
        </a:p>
      </dgm:t>
    </dgm:pt>
    <dgm:pt modelId="{1A896AE9-A276-45CD-A7B9-2AE92B3F921C}" type="pres">
      <dgm:prSet presAssocID="{0BFEB88A-602F-40FD-9467-8A5E20424A86}" presName="matrix" presStyleCnt="0"/>
      <dgm:spPr/>
    </dgm:pt>
    <dgm:pt modelId="{F73C7F86-A185-4D07-AF18-F27544984F03}" type="pres">
      <dgm:prSet presAssocID="{0BFEB88A-602F-40FD-9467-8A5E20424A86}" presName="tile1" presStyleLbl="node1" presStyleIdx="0" presStyleCnt="4" custLinFactNeighborX="-343" custLinFactNeighborY="-1073"/>
      <dgm:spPr/>
      <dgm:t>
        <a:bodyPr/>
        <a:lstStyle/>
        <a:p>
          <a:endParaRPr lang="en-US"/>
        </a:p>
      </dgm:t>
    </dgm:pt>
    <dgm:pt modelId="{B109913C-9172-4990-AEB8-1B223E640758}" type="pres">
      <dgm:prSet presAssocID="{0BFEB88A-602F-40FD-9467-8A5E20424A86}" presName="tile1text" presStyleLbl="node1" presStyleIdx="0" presStyleCnt="4">
        <dgm:presLayoutVars>
          <dgm:chMax val="0"/>
          <dgm:chPref val="0"/>
          <dgm:bulletEnabled val="1"/>
        </dgm:presLayoutVars>
      </dgm:prSet>
      <dgm:spPr/>
      <dgm:t>
        <a:bodyPr/>
        <a:lstStyle/>
        <a:p>
          <a:endParaRPr lang="en-US"/>
        </a:p>
      </dgm:t>
    </dgm:pt>
    <dgm:pt modelId="{337D941D-B014-42C5-B1AC-99A304F70802}" type="pres">
      <dgm:prSet presAssocID="{0BFEB88A-602F-40FD-9467-8A5E20424A86}" presName="tile2" presStyleLbl="node1" presStyleIdx="1" presStyleCnt="4"/>
      <dgm:spPr/>
      <dgm:t>
        <a:bodyPr/>
        <a:lstStyle/>
        <a:p>
          <a:endParaRPr lang="en-US"/>
        </a:p>
      </dgm:t>
    </dgm:pt>
    <dgm:pt modelId="{39CF5252-4B02-4069-B63E-DCBD6751DC0C}" type="pres">
      <dgm:prSet presAssocID="{0BFEB88A-602F-40FD-9467-8A5E20424A86}" presName="tile2text" presStyleLbl="node1" presStyleIdx="1" presStyleCnt="4">
        <dgm:presLayoutVars>
          <dgm:chMax val="0"/>
          <dgm:chPref val="0"/>
          <dgm:bulletEnabled val="1"/>
        </dgm:presLayoutVars>
      </dgm:prSet>
      <dgm:spPr/>
      <dgm:t>
        <a:bodyPr/>
        <a:lstStyle/>
        <a:p>
          <a:endParaRPr lang="en-US"/>
        </a:p>
      </dgm:t>
    </dgm:pt>
    <dgm:pt modelId="{489B5A63-C337-4FD1-B534-DB249E9F83B8}" type="pres">
      <dgm:prSet presAssocID="{0BFEB88A-602F-40FD-9467-8A5E20424A86}" presName="tile3" presStyleLbl="node1" presStyleIdx="2" presStyleCnt="4"/>
      <dgm:spPr/>
      <dgm:t>
        <a:bodyPr/>
        <a:lstStyle/>
        <a:p>
          <a:endParaRPr lang="en-US"/>
        </a:p>
      </dgm:t>
    </dgm:pt>
    <dgm:pt modelId="{DDCD10C3-ECA7-4E91-9179-951D68708B6E}" type="pres">
      <dgm:prSet presAssocID="{0BFEB88A-602F-40FD-9467-8A5E20424A86}" presName="tile3text" presStyleLbl="node1" presStyleIdx="2" presStyleCnt="4">
        <dgm:presLayoutVars>
          <dgm:chMax val="0"/>
          <dgm:chPref val="0"/>
          <dgm:bulletEnabled val="1"/>
        </dgm:presLayoutVars>
      </dgm:prSet>
      <dgm:spPr/>
      <dgm:t>
        <a:bodyPr/>
        <a:lstStyle/>
        <a:p>
          <a:endParaRPr lang="en-US"/>
        </a:p>
      </dgm:t>
    </dgm:pt>
    <dgm:pt modelId="{7523A697-4B17-4913-803E-70C041A13D2F}" type="pres">
      <dgm:prSet presAssocID="{0BFEB88A-602F-40FD-9467-8A5E20424A86}" presName="tile4" presStyleLbl="node1" presStyleIdx="3" presStyleCnt="4"/>
      <dgm:spPr/>
      <dgm:t>
        <a:bodyPr/>
        <a:lstStyle/>
        <a:p>
          <a:endParaRPr lang="en-US"/>
        </a:p>
      </dgm:t>
    </dgm:pt>
    <dgm:pt modelId="{0BD2F1B5-75F3-4771-948B-300221F44EE0}" type="pres">
      <dgm:prSet presAssocID="{0BFEB88A-602F-40FD-9467-8A5E20424A86}" presName="tile4text" presStyleLbl="node1" presStyleIdx="3" presStyleCnt="4">
        <dgm:presLayoutVars>
          <dgm:chMax val="0"/>
          <dgm:chPref val="0"/>
          <dgm:bulletEnabled val="1"/>
        </dgm:presLayoutVars>
      </dgm:prSet>
      <dgm:spPr/>
      <dgm:t>
        <a:bodyPr/>
        <a:lstStyle/>
        <a:p>
          <a:endParaRPr lang="en-US"/>
        </a:p>
      </dgm:t>
    </dgm:pt>
    <dgm:pt modelId="{C3DDAF89-710C-45F8-882A-2B25664E9AE3}" type="pres">
      <dgm:prSet presAssocID="{0BFEB88A-602F-40FD-9467-8A5E20424A86}" presName="centerTile" presStyleLbl="fgShp" presStyleIdx="0" presStyleCnt="1" custScaleY="162007">
        <dgm:presLayoutVars>
          <dgm:chMax val="0"/>
          <dgm:chPref val="0"/>
        </dgm:presLayoutVars>
      </dgm:prSet>
      <dgm:spPr>
        <a:prstGeom prst="ellipse">
          <a:avLst/>
        </a:prstGeom>
      </dgm:spPr>
      <dgm:t>
        <a:bodyPr/>
        <a:lstStyle/>
        <a:p>
          <a:endParaRPr lang="en-US"/>
        </a:p>
      </dgm:t>
    </dgm:pt>
  </dgm:ptLst>
  <dgm:cxnLst>
    <dgm:cxn modelId="{BD183922-806E-084B-A377-DF7362961576}" type="presOf" srcId="{0691EF7F-39AE-4D0A-A391-82DC9E91CFEF}" destId="{DDCD10C3-ECA7-4E91-9179-951D68708B6E}" srcOrd="1" destOrd="0" presId="urn:microsoft.com/office/officeart/2005/8/layout/matrix1"/>
    <dgm:cxn modelId="{05B07B41-A852-4D80-8268-FAD93AE9FD3C}" srcId="{DB62088A-1C1D-4ED1-B400-99CD3CE468AE}" destId="{C51AC923-29C3-4BDC-9C63-0A7C95626A53}" srcOrd="3" destOrd="0" parTransId="{67648F1A-D9F1-49DF-9AA9-702F374692A5}" sibTransId="{93F04219-0D4E-4CD5-B2A7-64628042A837}"/>
    <dgm:cxn modelId="{A0568CA0-F924-8847-AB46-CDA0450C68BC}" type="presOf" srcId="{C51AC923-29C3-4BDC-9C63-0A7C95626A53}" destId="{0BD2F1B5-75F3-4771-948B-300221F44EE0}" srcOrd="1" destOrd="0" presId="urn:microsoft.com/office/officeart/2005/8/layout/matrix1"/>
    <dgm:cxn modelId="{65E9EFA5-7781-4595-BDD2-FA0A84D94A94}" srcId="{0BFEB88A-602F-40FD-9467-8A5E20424A86}" destId="{DB62088A-1C1D-4ED1-B400-99CD3CE468AE}" srcOrd="0" destOrd="0" parTransId="{E98191F8-495A-449A-917F-CC4BA4F14B29}" sibTransId="{7DF93D7C-18C0-4A13-887D-602110306037}"/>
    <dgm:cxn modelId="{0A0A08D4-8DE3-D449-A15C-FD8363F1B8DC}" type="presOf" srcId="{DB62088A-1C1D-4ED1-B400-99CD3CE468AE}" destId="{C3DDAF89-710C-45F8-882A-2B25664E9AE3}" srcOrd="0" destOrd="0" presId="urn:microsoft.com/office/officeart/2005/8/layout/matrix1"/>
    <dgm:cxn modelId="{97B967BC-48BF-AB4D-A833-3F094E65BD59}" type="presOf" srcId="{C51AC923-29C3-4BDC-9C63-0A7C95626A53}" destId="{7523A697-4B17-4913-803E-70C041A13D2F}" srcOrd="0" destOrd="0" presId="urn:microsoft.com/office/officeart/2005/8/layout/matrix1"/>
    <dgm:cxn modelId="{A2A18F6C-69E1-8645-81CB-132453DA0B2E}" type="presOf" srcId="{0691EF7F-39AE-4D0A-A391-82DC9E91CFEF}" destId="{489B5A63-C337-4FD1-B534-DB249E9F83B8}" srcOrd="0" destOrd="0" presId="urn:microsoft.com/office/officeart/2005/8/layout/matrix1"/>
    <dgm:cxn modelId="{A7F3749A-A8E0-472D-AFCB-742A263E0166}" srcId="{DB62088A-1C1D-4ED1-B400-99CD3CE468AE}" destId="{0691EF7F-39AE-4D0A-A391-82DC9E91CFEF}" srcOrd="2" destOrd="0" parTransId="{BA467A01-ECC8-46E2-ACEB-27EDC80197B0}" sibTransId="{C90E0E7D-3D16-4072-BEC8-A7185B8F33BF}"/>
    <dgm:cxn modelId="{03CB5641-203B-4CB4-B0A1-F4B24B36BB46}" srcId="{DB62088A-1C1D-4ED1-B400-99CD3CE468AE}" destId="{4EE930A8-C69C-4361-8934-2F796D6B55BA}" srcOrd="1" destOrd="0" parTransId="{908694FA-2371-42C2-B527-9FEF8E74A134}" sibTransId="{D11E4D65-43D5-427E-923F-AB1E31451D7E}"/>
    <dgm:cxn modelId="{D5F86B10-CEFD-4447-AAC6-291DF90CF42D}" type="presOf" srcId="{793ACE97-C468-42CE-B321-E69E1679BA1B}" destId="{B109913C-9172-4990-AEB8-1B223E640758}" srcOrd="1" destOrd="0" presId="urn:microsoft.com/office/officeart/2005/8/layout/matrix1"/>
    <dgm:cxn modelId="{3DCEABAC-B391-3D43-A9D0-304A112EFEA0}" type="presOf" srcId="{4EE930A8-C69C-4361-8934-2F796D6B55BA}" destId="{337D941D-B014-42C5-B1AC-99A304F70802}" srcOrd="0" destOrd="0" presId="urn:microsoft.com/office/officeart/2005/8/layout/matrix1"/>
    <dgm:cxn modelId="{A53FE1DE-99F0-E044-8764-4F2D55A60770}" type="presOf" srcId="{0BFEB88A-602F-40FD-9467-8A5E20424A86}" destId="{26ECA7A9-CDF2-4FB6-BD75-F23DFF34B81F}" srcOrd="0" destOrd="0" presId="urn:microsoft.com/office/officeart/2005/8/layout/matrix1"/>
    <dgm:cxn modelId="{45002060-E7D9-D849-BB92-36EDF92399DD}" type="presOf" srcId="{793ACE97-C468-42CE-B321-E69E1679BA1B}" destId="{F73C7F86-A185-4D07-AF18-F27544984F03}" srcOrd="0" destOrd="0" presId="urn:microsoft.com/office/officeart/2005/8/layout/matrix1"/>
    <dgm:cxn modelId="{C6C23202-BEAF-466A-A5E5-99ECB91718DE}" srcId="{DB62088A-1C1D-4ED1-B400-99CD3CE468AE}" destId="{793ACE97-C468-42CE-B321-E69E1679BA1B}" srcOrd="0" destOrd="0" parTransId="{A51D197A-4C78-4222-B01E-C71DB3A95BB2}" sibTransId="{0D473A39-12A0-4E6E-8F99-22C5523290DF}"/>
    <dgm:cxn modelId="{6CE6EF76-FEBA-DB40-8841-92DD43F81611}" type="presOf" srcId="{4EE930A8-C69C-4361-8934-2F796D6B55BA}" destId="{39CF5252-4B02-4069-B63E-DCBD6751DC0C}" srcOrd="1" destOrd="0" presId="urn:microsoft.com/office/officeart/2005/8/layout/matrix1"/>
    <dgm:cxn modelId="{30AC4B59-ACFE-D246-8ECF-E9E0B0DC3D28}" type="presParOf" srcId="{26ECA7A9-CDF2-4FB6-BD75-F23DFF34B81F}" destId="{1A896AE9-A276-45CD-A7B9-2AE92B3F921C}" srcOrd="0" destOrd="0" presId="urn:microsoft.com/office/officeart/2005/8/layout/matrix1"/>
    <dgm:cxn modelId="{2339BB8A-6F9B-CD49-AA49-EF38658CD397}" type="presParOf" srcId="{1A896AE9-A276-45CD-A7B9-2AE92B3F921C}" destId="{F73C7F86-A185-4D07-AF18-F27544984F03}" srcOrd="0" destOrd="0" presId="urn:microsoft.com/office/officeart/2005/8/layout/matrix1"/>
    <dgm:cxn modelId="{24CCA2BE-0C53-C749-96F9-C68205B441FA}" type="presParOf" srcId="{1A896AE9-A276-45CD-A7B9-2AE92B3F921C}" destId="{B109913C-9172-4990-AEB8-1B223E640758}" srcOrd="1" destOrd="0" presId="urn:microsoft.com/office/officeart/2005/8/layout/matrix1"/>
    <dgm:cxn modelId="{90CAFD1D-7500-6D48-BA7B-C96CB23487C9}" type="presParOf" srcId="{1A896AE9-A276-45CD-A7B9-2AE92B3F921C}" destId="{337D941D-B014-42C5-B1AC-99A304F70802}" srcOrd="2" destOrd="0" presId="urn:microsoft.com/office/officeart/2005/8/layout/matrix1"/>
    <dgm:cxn modelId="{6C27B0F8-2F87-DB4A-97E9-19B5F4667992}" type="presParOf" srcId="{1A896AE9-A276-45CD-A7B9-2AE92B3F921C}" destId="{39CF5252-4B02-4069-B63E-DCBD6751DC0C}" srcOrd="3" destOrd="0" presId="urn:microsoft.com/office/officeart/2005/8/layout/matrix1"/>
    <dgm:cxn modelId="{D0736514-C169-644B-819A-DCB3F4CB16B0}" type="presParOf" srcId="{1A896AE9-A276-45CD-A7B9-2AE92B3F921C}" destId="{489B5A63-C337-4FD1-B534-DB249E9F83B8}" srcOrd="4" destOrd="0" presId="urn:microsoft.com/office/officeart/2005/8/layout/matrix1"/>
    <dgm:cxn modelId="{0807A5EA-2057-8D4D-8987-30A8A33C5C85}" type="presParOf" srcId="{1A896AE9-A276-45CD-A7B9-2AE92B3F921C}" destId="{DDCD10C3-ECA7-4E91-9179-951D68708B6E}" srcOrd="5" destOrd="0" presId="urn:microsoft.com/office/officeart/2005/8/layout/matrix1"/>
    <dgm:cxn modelId="{378FFA5D-3D3D-8640-BEBF-EC68ABFD8ECC}" type="presParOf" srcId="{1A896AE9-A276-45CD-A7B9-2AE92B3F921C}" destId="{7523A697-4B17-4913-803E-70C041A13D2F}" srcOrd="6" destOrd="0" presId="urn:microsoft.com/office/officeart/2005/8/layout/matrix1"/>
    <dgm:cxn modelId="{6B6FEC29-31F6-CF4C-96BB-916A32629B8C}" type="presParOf" srcId="{1A896AE9-A276-45CD-A7B9-2AE92B3F921C}" destId="{0BD2F1B5-75F3-4771-948B-300221F44EE0}" srcOrd="7" destOrd="0" presId="urn:microsoft.com/office/officeart/2005/8/layout/matrix1"/>
    <dgm:cxn modelId="{DC0EEA12-B656-9C42-AB11-B6A40F7534AC}" type="presParOf" srcId="{26ECA7A9-CDF2-4FB6-BD75-F23DFF34B81F}" destId="{C3DDAF89-710C-45F8-882A-2B25664E9AE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C7F86-A185-4D07-AF18-F27544984F03}">
      <dsp:nvSpPr>
        <dsp:cNvPr id="0" name=""/>
        <dsp:cNvSpPr/>
      </dsp:nvSpPr>
      <dsp:spPr>
        <a:xfrm rot="16200000">
          <a:off x="1016022" y="-1016022"/>
          <a:ext cx="2171163" cy="4203208"/>
        </a:xfrm>
        <a:prstGeom prst="round1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GB" sz="2900" kern="1200" dirty="0"/>
            <a:t>Visionary &amp; </a:t>
          </a:r>
          <a:r>
            <a:rPr lang="en-GB" sz="2900" kern="1200" dirty="0" smtClean="0"/>
            <a:t>Strategic</a:t>
          </a:r>
          <a:endParaRPr lang="en-GB" sz="2900" kern="1200" dirty="0"/>
        </a:p>
      </dsp:txBody>
      <dsp:txXfrm rot="5400000">
        <a:off x="-1" y="1"/>
        <a:ext cx="4203208" cy="1628372"/>
      </dsp:txXfrm>
    </dsp:sp>
    <dsp:sp modelId="{337D941D-B014-42C5-B1AC-99A304F70802}">
      <dsp:nvSpPr>
        <dsp:cNvPr id="0" name=""/>
        <dsp:cNvSpPr/>
      </dsp:nvSpPr>
      <dsp:spPr>
        <a:xfrm>
          <a:off x="4203208" y="0"/>
          <a:ext cx="4203208" cy="2171163"/>
        </a:xfrm>
        <a:prstGeom prst="round1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GB" sz="2900" kern="1200" dirty="0" smtClean="0"/>
            <a:t>Team working </a:t>
          </a:r>
          <a:r>
            <a:rPr lang="en-GB" sz="2900" kern="1200" dirty="0"/>
            <a:t>&amp; </a:t>
          </a:r>
          <a:r>
            <a:rPr lang="en-GB" sz="2900" kern="1200" dirty="0" smtClean="0"/>
            <a:t>Teambuilding</a:t>
          </a:r>
          <a:endParaRPr lang="en-GB" sz="2900" kern="1200" dirty="0"/>
        </a:p>
      </dsp:txBody>
      <dsp:txXfrm>
        <a:off x="4203208" y="0"/>
        <a:ext cx="4203208" cy="1628372"/>
      </dsp:txXfrm>
    </dsp:sp>
    <dsp:sp modelId="{489B5A63-C337-4FD1-B534-DB249E9F83B8}">
      <dsp:nvSpPr>
        <dsp:cNvPr id="0" name=""/>
        <dsp:cNvSpPr/>
      </dsp:nvSpPr>
      <dsp:spPr>
        <a:xfrm rot="10800000">
          <a:off x="0" y="2171163"/>
          <a:ext cx="4203208" cy="2171163"/>
        </a:xfrm>
        <a:prstGeom prst="round1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GB" sz="2900" kern="1200" dirty="0"/>
            <a:t>Communication</a:t>
          </a:r>
        </a:p>
      </dsp:txBody>
      <dsp:txXfrm rot="10800000">
        <a:off x="0" y="2713954"/>
        <a:ext cx="4203208" cy="1628372"/>
      </dsp:txXfrm>
    </dsp:sp>
    <dsp:sp modelId="{7523A697-4B17-4913-803E-70C041A13D2F}">
      <dsp:nvSpPr>
        <dsp:cNvPr id="0" name=""/>
        <dsp:cNvSpPr/>
      </dsp:nvSpPr>
      <dsp:spPr>
        <a:xfrm rot="5400000">
          <a:off x="5219230" y="1155141"/>
          <a:ext cx="2171163" cy="4203208"/>
        </a:xfrm>
        <a:prstGeom prst="round1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GB" sz="2900" kern="1200" dirty="0"/>
            <a:t>Change Management</a:t>
          </a:r>
        </a:p>
      </dsp:txBody>
      <dsp:txXfrm rot="-5400000">
        <a:off x="4203207" y="2713954"/>
        <a:ext cx="4203208" cy="1628372"/>
      </dsp:txXfrm>
    </dsp:sp>
    <dsp:sp modelId="{C3DDAF89-710C-45F8-882A-2B25664E9AE3}">
      <dsp:nvSpPr>
        <dsp:cNvPr id="0" name=""/>
        <dsp:cNvSpPr/>
      </dsp:nvSpPr>
      <dsp:spPr>
        <a:xfrm>
          <a:off x="2942245" y="1291804"/>
          <a:ext cx="2521924" cy="1758718"/>
        </a:xfrm>
        <a:prstGeom prst="ellipse">
          <a:avLst/>
        </a:prstGeom>
        <a:solidFill>
          <a:schemeClr val="accent2">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Self </a:t>
          </a:r>
          <a:r>
            <a:rPr lang="en-GB" sz="2900" kern="1200" dirty="0" smtClean="0"/>
            <a:t>Awareness </a:t>
          </a:r>
          <a:endParaRPr lang="en-GB" sz="2900" kern="1200" dirty="0"/>
        </a:p>
      </dsp:txBody>
      <dsp:txXfrm>
        <a:off x="3311572" y="1549362"/>
        <a:ext cx="1783270" cy="1243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F22DB-56D6-4F3F-B90D-F1032C8A096B}">
      <dsp:nvSpPr>
        <dsp:cNvPr id="0" name=""/>
        <dsp:cNvSpPr/>
      </dsp:nvSpPr>
      <dsp:spPr>
        <a:xfrm>
          <a:off x="1980902" y="-110482"/>
          <a:ext cx="2134195" cy="1067097"/>
        </a:xfrm>
        <a:prstGeom prst="roundRect">
          <a:avLst>
            <a:gd name="adj" fmla="val 10000"/>
          </a:avLst>
        </a:prstGeom>
        <a:solidFill>
          <a:schemeClr val="accent2"/>
        </a:solidFill>
        <a:ln w="25400" cap="rnd"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Performance</a:t>
          </a:r>
        </a:p>
        <a:p>
          <a:pPr lvl="0" algn="ctr" defTabSz="977900">
            <a:lnSpc>
              <a:spcPct val="90000"/>
            </a:lnSpc>
            <a:spcBef>
              <a:spcPct val="0"/>
            </a:spcBef>
            <a:spcAft>
              <a:spcPct val="35000"/>
            </a:spcAft>
          </a:pPr>
          <a:r>
            <a:rPr lang="en-GB" sz="4400" kern="1200" dirty="0"/>
            <a:t>A</a:t>
          </a:r>
          <a:r>
            <a:rPr lang="en-GB" sz="2200" kern="1200" dirty="0"/>
            <a:t>ctions</a:t>
          </a:r>
        </a:p>
      </dsp:txBody>
      <dsp:txXfrm>
        <a:off x="2012156" y="-79228"/>
        <a:ext cx="2071687" cy="1004589"/>
      </dsp:txXfrm>
    </dsp:sp>
    <dsp:sp modelId="{EA7CB078-D7B9-4CC3-A88F-2B75D7BABCDE}">
      <dsp:nvSpPr>
        <dsp:cNvPr id="0" name=""/>
        <dsp:cNvSpPr/>
      </dsp:nvSpPr>
      <dsp:spPr>
        <a:xfrm rot="3600000">
          <a:off x="3308841" y="1650409"/>
          <a:ext cx="1111160" cy="373484"/>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a:p>
      </dsp:txBody>
      <dsp:txXfrm>
        <a:off x="3420886" y="1725106"/>
        <a:ext cx="887070" cy="224090"/>
      </dsp:txXfrm>
    </dsp:sp>
    <dsp:sp modelId="{09E2F980-BB0C-465B-BBBB-76A8C27B2472}">
      <dsp:nvSpPr>
        <dsp:cNvPr id="0" name=""/>
        <dsp:cNvSpPr/>
      </dsp:nvSpPr>
      <dsp:spPr>
        <a:xfrm>
          <a:off x="3742475" y="2717687"/>
          <a:ext cx="2134195" cy="1513027"/>
        </a:xfrm>
        <a:prstGeom prst="roundRect">
          <a:avLst>
            <a:gd name="adj" fmla="val 10000"/>
          </a:avLst>
        </a:prstGeom>
        <a:solidFill>
          <a:srgbClr val="BAC28C"/>
        </a:solidFill>
        <a:ln w="25400" cap="rnd"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Feeling</a:t>
          </a:r>
        </a:p>
        <a:p>
          <a:pPr lvl="0" algn="ctr" defTabSz="1066800">
            <a:lnSpc>
              <a:spcPct val="90000"/>
            </a:lnSpc>
            <a:spcBef>
              <a:spcPct val="0"/>
            </a:spcBef>
            <a:spcAft>
              <a:spcPct val="35000"/>
            </a:spcAft>
          </a:pPr>
          <a:r>
            <a:rPr lang="en-GB" sz="4400" kern="1200" dirty="0"/>
            <a:t>E</a:t>
          </a:r>
          <a:r>
            <a:rPr lang="en-GB" sz="2400" kern="1200" dirty="0"/>
            <a:t>motions</a:t>
          </a:r>
        </a:p>
      </dsp:txBody>
      <dsp:txXfrm>
        <a:off x="3786790" y="2762002"/>
        <a:ext cx="2045565" cy="1424397"/>
      </dsp:txXfrm>
    </dsp:sp>
    <dsp:sp modelId="{79D7AA62-54EC-4585-B566-C4F31B1C2514}">
      <dsp:nvSpPr>
        <dsp:cNvPr id="0" name=""/>
        <dsp:cNvSpPr/>
      </dsp:nvSpPr>
      <dsp:spPr>
        <a:xfrm rot="10800000">
          <a:off x="2492419" y="3287458"/>
          <a:ext cx="1111160" cy="373484"/>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a:p>
      </dsp:txBody>
      <dsp:txXfrm rot="10800000">
        <a:off x="2604464" y="3362155"/>
        <a:ext cx="887070" cy="224090"/>
      </dsp:txXfrm>
    </dsp:sp>
    <dsp:sp modelId="{FF99DF36-5736-42BE-9F8F-C3F3E2C0D619}">
      <dsp:nvSpPr>
        <dsp:cNvPr id="0" name=""/>
        <dsp:cNvSpPr/>
      </dsp:nvSpPr>
      <dsp:spPr>
        <a:xfrm>
          <a:off x="219329" y="2753205"/>
          <a:ext cx="2134195" cy="1441990"/>
        </a:xfrm>
        <a:prstGeom prst="roundRect">
          <a:avLst>
            <a:gd name="adj" fmla="val 10000"/>
          </a:avLst>
        </a:prstGeom>
        <a:solidFill>
          <a:schemeClr val="dk1"/>
        </a:solidFill>
        <a:ln w="25400" cap="rnd" cmpd="sng" algn="ctr">
          <a:solidFill>
            <a:schemeClr val="lt1"/>
          </a:solidFill>
          <a:prstDash val="solid"/>
        </a:ln>
        <a:effectLst/>
      </dsp:spPr>
      <dsp:style>
        <a:lnRef idx="3">
          <a:schemeClr val="lt1"/>
        </a:lnRef>
        <a:fillRef idx="1">
          <a:schemeClr val="dk1"/>
        </a:fillRef>
        <a:effectRef idx="1">
          <a:schemeClr val="dk1"/>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Thinking</a:t>
          </a:r>
        </a:p>
        <a:p>
          <a:pPr lvl="0" algn="ctr" defTabSz="977900">
            <a:lnSpc>
              <a:spcPct val="90000"/>
            </a:lnSpc>
            <a:spcBef>
              <a:spcPct val="0"/>
            </a:spcBef>
            <a:spcAft>
              <a:spcPct val="35000"/>
            </a:spcAft>
          </a:pPr>
          <a:r>
            <a:rPr lang="en-GB" sz="4400" kern="1200" dirty="0"/>
            <a:t>C</a:t>
          </a:r>
          <a:r>
            <a:rPr lang="en-GB" sz="2200" kern="1200" dirty="0"/>
            <a:t>ognitions </a:t>
          </a:r>
        </a:p>
      </dsp:txBody>
      <dsp:txXfrm>
        <a:off x="261563" y="2795439"/>
        <a:ext cx="2049727" cy="1357522"/>
      </dsp:txXfrm>
    </dsp:sp>
    <dsp:sp modelId="{D5CE3E67-7584-41D3-A437-A837649C1EBF}">
      <dsp:nvSpPr>
        <dsp:cNvPr id="0" name=""/>
        <dsp:cNvSpPr/>
      </dsp:nvSpPr>
      <dsp:spPr>
        <a:xfrm rot="18000000">
          <a:off x="1665744" y="1668168"/>
          <a:ext cx="1111160" cy="373484"/>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a:p>
      </dsp:txBody>
      <dsp:txXfrm>
        <a:off x="1777789" y="1742865"/>
        <a:ext cx="887070" cy="224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F22DB-56D6-4F3F-B90D-F1032C8A096B}">
      <dsp:nvSpPr>
        <dsp:cNvPr id="0" name=""/>
        <dsp:cNvSpPr/>
      </dsp:nvSpPr>
      <dsp:spPr>
        <a:xfrm>
          <a:off x="1980902" y="-220526"/>
          <a:ext cx="2134195" cy="145770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Performance</a:t>
          </a:r>
        </a:p>
        <a:p>
          <a:pPr lvl="0" algn="ctr" defTabSz="977900">
            <a:lnSpc>
              <a:spcPct val="90000"/>
            </a:lnSpc>
            <a:spcBef>
              <a:spcPct val="0"/>
            </a:spcBef>
            <a:spcAft>
              <a:spcPct val="35000"/>
            </a:spcAft>
          </a:pPr>
          <a:r>
            <a:rPr lang="en-GB" sz="4400" kern="1200" dirty="0"/>
            <a:t>A</a:t>
          </a:r>
          <a:r>
            <a:rPr lang="en-GB" sz="2200" kern="1200" dirty="0"/>
            <a:t>ctions</a:t>
          </a:r>
        </a:p>
      </dsp:txBody>
      <dsp:txXfrm>
        <a:off x="2023597" y="-177831"/>
        <a:ext cx="2048805" cy="1372318"/>
      </dsp:txXfrm>
    </dsp:sp>
    <dsp:sp modelId="{EA7CB078-D7B9-4CC3-A88F-2B75D7BABCDE}">
      <dsp:nvSpPr>
        <dsp:cNvPr id="0" name=""/>
        <dsp:cNvSpPr/>
      </dsp:nvSpPr>
      <dsp:spPr>
        <a:xfrm rot="3600000">
          <a:off x="3358067" y="1820931"/>
          <a:ext cx="1111160" cy="373484"/>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a:p>
      </dsp:txBody>
      <dsp:txXfrm>
        <a:off x="3470112" y="1895628"/>
        <a:ext cx="887070" cy="224090"/>
      </dsp:txXfrm>
    </dsp:sp>
    <dsp:sp modelId="{09E2F980-BB0C-465B-BBBB-76A8C27B2472}">
      <dsp:nvSpPr>
        <dsp:cNvPr id="0" name=""/>
        <dsp:cNvSpPr/>
      </dsp:nvSpPr>
      <dsp:spPr>
        <a:xfrm>
          <a:off x="3742475" y="2778165"/>
          <a:ext cx="2134195" cy="1562593"/>
        </a:xfrm>
        <a:prstGeom prst="roundRect">
          <a:avLst>
            <a:gd name="adj" fmla="val 10000"/>
          </a:avLst>
        </a:prstGeom>
        <a:solidFill>
          <a:srgbClr val="BAC28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Feeling</a:t>
          </a:r>
        </a:p>
        <a:p>
          <a:pPr lvl="0" algn="ctr" defTabSz="1066800">
            <a:lnSpc>
              <a:spcPct val="90000"/>
            </a:lnSpc>
            <a:spcBef>
              <a:spcPct val="0"/>
            </a:spcBef>
            <a:spcAft>
              <a:spcPct val="35000"/>
            </a:spcAft>
          </a:pPr>
          <a:r>
            <a:rPr lang="en-GB" sz="4400" kern="1200" dirty="0"/>
            <a:t>E</a:t>
          </a:r>
          <a:r>
            <a:rPr lang="en-GB" sz="2400" kern="1200" dirty="0"/>
            <a:t>motions</a:t>
          </a:r>
        </a:p>
      </dsp:txBody>
      <dsp:txXfrm>
        <a:off x="3788242" y="2823932"/>
        <a:ext cx="2042661" cy="1471059"/>
      </dsp:txXfrm>
    </dsp:sp>
    <dsp:sp modelId="{79D7AA62-54EC-4585-B566-C4F31B1C2514}">
      <dsp:nvSpPr>
        <dsp:cNvPr id="0" name=""/>
        <dsp:cNvSpPr/>
      </dsp:nvSpPr>
      <dsp:spPr>
        <a:xfrm rot="10800000">
          <a:off x="2492419" y="3372719"/>
          <a:ext cx="1111160" cy="373484"/>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a:p>
      </dsp:txBody>
      <dsp:txXfrm rot="10800000">
        <a:off x="2604464" y="3447416"/>
        <a:ext cx="887070" cy="224090"/>
      </dsp:txXfrm>
    </dsp:sp>
    <dsp:sp modelId="{FF99DF36-5736-42BE-9F8F-C3F3E2C0D619}">
      <dsp:nvSpPr>
        <dsp:cNvPr id="0" name=""/>
        <dsp:cNvSpPr/>
      </dsp:nvSpPr>
      <dsp:spPr>
        <a:xfrm>
          <a:off x="219329" y="2838466"/>
          <a:ext cx="2134195" cy="1441990"/>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Thinking</a:t>
          </a:r>
        </a:p>
        <a:p>
          <a:pPr lvl="0" algn="ctr" defTabSz="977900">
            <a:lnSpc>
              <a:spcPct val="90000"/>
            </a:lnSpc>
            <a:spcBef>
              <a:spcPct val="0"/>
            </a:spcBef>
            <a:spcAft>
              <a:spcPct val="35000"/>
            </a:spcAft>
          </a:pPr>
          <a:r>
            <a:rPr lang="en-GB" sz="4400" kern="1200" dirty="0"/>
            <a:t>C</a:t>
          </a:r>
          <a:r>
            <a:rPr lang="en-GB" sz="2200" kern="1200" dirty="0"/>
            <a:t>ognitions </a:t>
          </a:r>
        </a:p>
      </dsp:txBody>
      <dsp:txXfrm>
        <a:off x="261563" y="2880700"/>
        <a:ext cx="2049727" cy="1357522"/>
      </dsp:txXfrm>
    </dsp:sp>
    <dsp:sp modelId="{D5CE3E67-7584-41D3-A437-A837649C1EBF}">
      <dsp:nvSpPr>
        <dsp:cNvPr id="0" name=""/>
        <dsp:cNvSpPr/>
      </dsp:nvSpPr>
      <dsp:spPr>
        <a:xfrm rot="18000000">
          <a:off x="1609364" y="1851082"/>
          <a:ext cx="1111160" cy="373484"/>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a:p>
      </dsp:txBody>
      <dsp:txXfrm>
        <a:off x="1721409" y="1925779"/>
        <a:ext cx="887070" cy="224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F22DB-56D6-4F3F-B90D-F1032C8A096B}">
      <dsp:nvSpPr>
        <dsp:cNvPr id="0" name=""/>
        <dsp:cNvSpPr/>
      </dsp:nvSpPr>
      <dsp:spPr>
        <a:xfrm>
          <a:off x="1980902" y="-220526"/>
          <a:ext cx="2134195" cy="145770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Performance</a:t>
          </a:r>
        </a:p>
        <a:p>
          <a:pPr lvl="0" algn="ctr" defTabSz="977900">
            <a:lnSpc>
              <a:spcPct val="90000"/>
            </a:lnSpc>
            <a:spcBef>
              <a:spcPct val="0"/>
            </a:spcBef>
            <a:spcAft>
              <a:spcPct val="35000"/>
            </a:spcAft>
          </a:pPr>
          <a:r>
            <a:rPr lang="en-GB" sz="4400" kern="1200" dirty="0"/>
            <a:t>A</a:t>
          </a:r>
          <a:r>
            <a:rPr lang="en-GB" sz="2200" kern="1200" dirty="0"/>
            <a:t>ctions</a:t>
          </a:r>
        </a:p>
      </dsp:txBody>
      <dsp:txXfrm>
        <a:off x="2023597" y="-177831"/>
        <a:ext cx="2048805" cy="1372318"/>
      </dsp:txXfrm>
    </dsp:sp>
    <dsp:sp modelId="{EA7CB078-D7B9-4CC3-A88F-2B75D7BABCDE}">
      <dsp:nvSpPr>
        <dsp:cNvPr id="0" name=""/>
        <dsp:cNvSpPr/>
      </dsp:nvSpPr>
      <dsp:spPr>
        <a:xfrm rot="3600000">
          <a:off x="3358067" y="1820931"/>
          <a:ext cx="1111160" cy="373484"/>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a:p>
      </dsp:txBody>
      <dsp:txXfrm>
        <a:off x="3470112" y="1895628"/>
        <a:ext cx="887070" cy="224090"/>
      </dsp:txXfrm>
    </dsp:sp>
    <dsp:sp modelId="{09E2F980-BB0C-465B-BBBB-76A8C27B2472}">
      <dsp:nvSpPr>
        <dsp:cNvPr id="0" name=""/>
        <dsp:cNvSpPr/>
      </dsp:nvSpPr>
      <dsp:spPr>
        <a:xfrm>
          <a:off x="3742475" y="2778165"/>
          <a:ext cx="2134195" cy="1562593"/>
        </a:xfrm>
        <a:prstGeom prst="roundRect">
          <a:avLst>
            <a:gd name="adj" fmla="val 10000"/>
          </a:avLst>
        </a:prstGeom>
        <a:solidFill>
          <a:srgbClr val="BAC28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Feeling</a:t>
          </a:r>
        </a:p>
        <a:p>
          <a:pPr lvl="0" algn="ctr" defTabSz="1066800">
            <a:lnSpc>
              <a:spcPct val="90000"/>
            </a:lnSpc>
            <a:spcBef>
              <a:spcPct val="0"/>
            </a:spcBef>
            <a:spcAft>
              <a:spcPct val="35000"/>
            </a:spcAft>
          </a:pPr>
          <a:r>
            <a:rPr lang="en-GB" sz="4400" kern="1200" dirty="0"/>
            <a:t>E</a:t>
          </a:r>
          <a:r>
            <a:rPr lang="en-GB" sz="2400" kern="1200" dirty="0"/>
            <a:t>motions</a:t>
          </a:r>
        </a:p>
      </dsp:txBody>
      <dsp:txXfrm>
        <a:off x="3788242" y="2823932"/>
        <a:ext cx="2042661" cy="1471059"/>
      </dsp:txXfrm>
    </dsp:sp>
    <dsp:sp modelId="{79D7AA62-54EC-4585-B566-C4F31B1C2514}">
      <dsp:nvSpPr>
        <dsp:cNvPr id="0" name=""/>
        <dsp:cNvSpPr/>
      </dsp:nvSpPr>
      <dsp:spPr>
        <a:xfrm rot="10800000">
          <a:off x="2492419" y="3372719"/>
          <a:ext cx="1111160" cy="373484"/>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a:p>
      </dsp:txBody>
      <dsp:txXfrm rot="10800000">
        <a:off x="2604464" y="3447416"/>
        <a:ext cx="887070" cy="224090"/>
      </dsp:txXfrm>
    </dsp:sp>
    <dsp:sp modelId="{FF99DF36-5736-42BE-9F8F-C3F3E2C0D619}">
      <dsp:nvSpPr>
        <dsp:cNvPr id="0" name=""/>
        <dsp:cNvSpPr/>
      </dsp:nvSpPr>
      <dsp:spPr>
        <a:xfrm>
          <a:off x="219329" y="2838466"/>
          <a:ext cx="2134195" cy="1441990"/>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Thinking</a:t>
          </a:r>
        </a:p>
        <a:p>
          <a:pPr lvl="0" algn="ctr" defTabSz="977900">
            <a:lnSpc>
              <a:spcPct val="90000"/>
            </a:lnSpc>
            <a:spcBef>
              <a:spcPct val="0"/>
            </a:spcBef>
            <a:spcAft>
              <a:spcPct val="35000"/>
            </a:spcAft>
          </a:pPr>
          <a:r>
            <a:rPr lang="en-GB" sz="4400" kern="1200" dirty="0"/>
            <a:t>C</a:t>
          </a:r>
          <a:r>
            <a:rPr lang="en-GB" sz="2200" kern="1200" dirty="0"/>
            <a:t>ognitions </a:t>
          </a:r>
        </a:p>
      </dsp:txBody>
      <dsp:txXfrm>
        <a:off x="261563" y="2880700"/>
        <a:ext cx="2049727" cy="1357522"/>
      </dsp:txXfrm>
    </dsp:sp>
    <dsp:sp modelId="{D5CE3E67-7584-41D3-A437-A837649C1EBF}">
      <dsp:nvSpPr>
        <dsp:cNvPr id="0" name=""/>
        <dsp:cNvSpPr/>
      </dsp:nvSpPr>
      <dsp:spPr>
        <a:xfrm rot="18000000">
          <a:off x="1609364" y="1851082"/>
          <a:ext cx="1111160" cy="373484"/>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a:p>
      </dsp:txBody>
      <dsp:txXfrm>
        <a:off x="1721409" y="1925779"/>
        <a:ext cx="887070" cy="224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C7F86-A185-4D07-AF18-F27544984F03}">
      <dsp:nvSpPr>
        <dsp:cNvPr id="0" name=""/>
        <dsp:cNvSpPr/>
      </dsp:nvSpPr>
      <dsp:spPr>
        <a:xfrm rot="16200000">
          <a:off x="674687" y="-674687"/>
          <a:ext cx="2400300" cy="3749675"/>
        </a:xfrm>
        <a:prstGeom prst="round1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a:t>Visionary &amp; </a:t>
          </a:r>
          <a:r>
            <a:rPr lang="en-GB" sz="2600" kern="1200" dirty="0" smtClean="0"/>
            <a:t>Strategic</a:t>
          </a:r>
          <a:endParaRPr lang="en-GB" sz="2600" kern="1200" dirty="0"/>
        </a:p>
      </dsp:txBody>
      <dsp:txXfrm rot="5400000">
        <a:off x="-1" y="1"/>
        <a:ext cx="3749675" cy="1800225"/>
      </dsp:txXfrm>
    </dsp:sp>
    <dsp:sp modelId="{337D941D-B014-42C5-B1AC-99A304F70802}">
      <dsp:nvSpPr>
        <dsp:cNvPr id="0" name=""/>
        <dsp:cNvSpPr/>
      </dsp:nvSpPr>
      <dsp:spPr>
        <a:xfrm>
          <a:off x="3749675" y="0"/>
          <a:ext cx="3749675" cy="2400300"/>
        </a:xfrm>
        <a:prstGeom prst="round1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t>Team working </a:t>
          </a:r>
          <a:r>
            <a:rPr lang="en-GB" sz="2600" kern="1200" dirty="0"/>
            <a:t>&amp; </a:t>
          </a:r>
          <a:r>
            <a:rPr lang="en-GB" sz="2600" kern="1200" dirty="0" smtClean="0"/>
            <a:t>Teambuilding</a:t>
          </a:r>
          <a:endParaRPr lang="en-GB" sz="2600" kern="1200" dirty="0"/>
        </a:p>
      </dsp:txBody>
      <dsp:txXfrm>
        <a:off x="3749675" y="0"/>
        <a:ext cx="3749675" cy="1800225"/>
      </dsp:txXfrm>
    </dsp:sp>
    <dsp:sp modelId="{489B5A63-C337-4FD1-B534-DB249E9F83B8}">
      <dsp:nvSpPr>
        <dsp:cNvPr id="0" name=""/>
        <dsp:cNvSpPr/>
      </dsp:nvSpPr>
      <dsp:spPr>
        <a:xfrm rot="10800000">
          <a:off x="0" y="2400300"/>
          <a:ext cx="3749675" cy="2400300"/>
        </a:xfrm>
        <a:prstGeom prst="round1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a:t>Communication</a:t>
          </a:r>
        </a:p>
      </dsp:txBody>
      <dsp:txXfrm rot="10800000">
        <a:off x="0" y="3000374"/>
        <a:ext cx="3749675" cy="1800225"/>
      </dsp:txXfrm>
    </dsp:sp>
    <dsp:sp modelId="{7523A697-4B17-4913-803E-70C041A13D2F}">
      <dsp:nvSpPr>
        <dsp:cNvPr id="0" name=""/>
        <dsp:cNvSpPr/>
      </dsp:nvSpPr>
      <dsp:spPr>
        <a:xfrm rot="5400000">
          <a:off x="4424362" y="1725612"/>
          <a:ext cx="2400300" cy="3749675"/>
        </a:xfrm>
        <a:prstGeom prst="round1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a:t>Change Management</a:t>
          </a:r>
        </a:p>
      </dsp:txBody>
      <dsp:txXfrm rot="-5400000">
        <a:off x="3749674" y="3000374"/>
        <a:ext cx="3749675" cy="1800225"/>
      </dsp:txXfrm>
    </dsp:sp>
    <dsp:sp modelId="{C3DDAF89-710C-45F8-882A-2B25664E9AE3}">
      <dsp:nvSpPr>
        <dsp:cNvPr id="0" name=""/>
        <dsp:cNvSpPr/>
      </dsp:nvSpPr>
      <dsp:spPr>
        <a:xfrm>
          <a:off x="2624772" y="1428136"/>
          <a:ext cx="2249805" cy="1944327"/>
        </a:xfrm>
        <a:prstGeom prst="ellipse">
          <a:avLst/>
        </a:prstGeom>
        <a:solidFill>
          <a:schemeClr val="accent2">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a:t>Self </a:t>
          </a:r>
          <a:r>
            <a:rPr lang="en-GB" sz="2600" kern="1200" dirty="0" smtClean="0"/>
            <a:t>Awareness </a:t>
          </a:r>
          <a:endParaRPr lang="en-GB" sz="2600" kern="1200" dirty="0"/>
        </a:p>
      </dsp:txBody>
      <dsp:txXfrm>
        <a:off x="2954248" y="1712876"/>
        <a:ext cx="1590853" cy="137484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E17C552-CF4B-46FA-A0A6-CD22A870E475}" type="datetimeFigureOut">
              <a:rPr lang="en-US" smtClean="0"/>
              <a:t>11/29/19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2FF1923-936C-4DB1-A3DF-3AE596C99154}" type="slidenum">
              <a:rPr lang="en-US" smtClean="0"/>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inkedin.com/today/post/article/20130607084458-117825785-identify-the-script-behind-your-emotional-hijacks" TargetMode="External"/><Relationship Id="rId4" Type="http://schemas.openxmlformats.org/officeDocument/2006/relationships/hyperlink" Target="http://www.youtube.com/watch?v=mHsMan_vauA"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F1923-936C-4DB1-A3DF-3AE596C99154}" type="slidenum">
              <a:rPr lang="en-US" smtClean="0"/>
              <a:t>15</a:t>
            </a:fld>
            <a:endParaRPr lang="en-US"/>
          </a:p>
        </p:txBody>
      </p:sp>
    </p:spTree>
    <p:extLst>
      <p:ext uri="{BB962C8B-B14F-4D97-AF65-F5344CB8AC3E}">
        <p14:creationId xmlns:p14="http://schemas.microsoft.com/office/powerpoint/2010/main" val="163688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1) Familiarize yourself with the self-defeating habit. Get so you can recognize the routine as it starts, or begins to take over. This might be by noticing its typical thoughts or feelings, or how you start to act. You can also follow Paul </a:t>
            </a:r>
            <a:r>
              <a:rPr lang="en-GB" dirty="0" err="1"/>
              <a:t>Ekman's</a:t>
            </a:r>
            <a:r>
              <a:rPr lang="en-GB" dirty="0"/>
              <a:t> simple suggestion: </a:t>
            </a:r>
            <a:r>
              <a:rPr lang="en-GB" dirty="0">
                <a:hlinkClick r:id="rId3"/>
              </a:rPr>
              <a:t>keep a journal of your triggers.</a:t>
            </a:r>
            <a:endParaRPr lang="en-GB" dirty="0"/>
          </a:p>
          <a:p>
            <a:r>
              <a:rPr lang="en-GB" dirty="0"/>
              <a:t>2) </a:t>
            </a:r>
            <a:r>
              <a:rPr lang="en-GB" dirty="0">
                <a:hlinkClick r:id="rId4"/>
              </a:rPr>
              <a:t>Be mindful</a:t>
            </a:r>
            <a:r>
              <a:rPr lang="en-GB" dirty="0"/>
              <a:t>. Monitor your </a:t>
            </a:r>
            <a:r>
              <a:rPr lang="en-GB" dirty="0" err="1"/>
              <a:t>behavior</a:t>
            </a:r>
            <a:r>
              <a:rPr lang="en-GB" dirty="0"/>
              <a:t> –thoughts, feelings, actions – from a neutral, “witness” awareness.</a:t>
            </a:r>
          </a:p>
          <a:p>
            <a:r>
              <a:rPr lang="en-GB" dirty="0"/>
              <a:t>3) Remember the alternatives – think of a better way to handle the situation.</a:t>
            </a:r>
          </a:p>
          <a:p>
            <a:r>
              <a:rPr lang="en-GB" dirty="0"/>
              <a:t>4) Choose something better – e.g., what you say or do that would be helpful instead of self-defeating.</a:t>
            </a:r>
          </a:p>
          <a:p>
            <a:r>
              <a:rPr lang="en-GB" dirty="0"/>
              <a:t>5) Do this at every naturally occurring opportunity.</a:t>
            </a:r>
          </a:p>
          <a:p>
            <a:endParaRPr lang="en-GB" dirty="0"/>
          </a:p>
        </p:txBody>
      </p:sp>
      <p:sp>
        <p:nvSpPr>
          <p:cNvPr id="4" name="Slide Number Placeholder 3"/>
          <p:cNvSpPr>
            <a:spLocks noGrp="1"/>
          </p:cNvSpPr>
          <p:nvPr>
            <p:ph type="sldNum" sz="quarter" idx="10"/>
          </p:nvPr>
        </p:nvSpPr>
        <p:spPr/>
        <p:txBody>
          <a:bodyPr/>
          <a:lstStyle/>
          <a:p>
            <a:pPr>
              <a:defRPr/>
            </a:pPr>
            <a:fld id="{42BA41DE-69DD-4F1A-AA00-33B06A2E076F}" type="slidenum">
              <a:rPr lang="en-US" altLang="zh-CN" smtClean="0"/>
              <a:pPr>
                <a:defRPr/>
              </a:pPr>
              <a:t>17</a:t>
            </a:fld>
            <a:endParaRPr lang="en-US" altLang="zh-CN"/>
          </a:p>
        </p:txBody>
      </p:sp>
    </p:spTree>
    <p:extLst>
      <p:ext uri="{BB962C8B-B14F-4D97-AF65-F5344CB8AC3E}">
        <p14:creationId xmlns:p14="http://schemas.microsoft.com/office/powerpoint/2010/main" val="204465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EEDF079-23CA-451A-80D0-BB717BD61C38}" type="slidenum">
              <a:rPr lang="en-US"/>
              <a:pPr/>
              <a:t>20</a:t>
            </a:fld>
            <a:endParaRPr lang="en-US"/>
          </a:p>
        </p:txBody>
      </p:sp>
      <p:sp>
        <p:nvSpPr>
          <p:cNvPr id="4505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5060" name="Rectangle 3"/>
          <p:cNvSpPr>
            <a:spLocks noGrp="1" noChangeArrowheads="1"/>
          </p:cNvSpPr>
          <p:nvPr>
            <p:ph type="body" idx="1"/>
          </p:nvPr>
        </p:nvSpPr>
        <p:spPr>
          <a:xfrm>
            <a:off x="914401" y="4344988"/>
            <a:ext cx="5029200" cy="4113212"/>
          </a:xfrm>
          <a:noFill/>
          <a:ln/>
        </p:spPr>
        <p:txBody>
          <a:bodyPr lIns="93751" tIns="46876" rIns="93751" bIns="46876"/>
          <a:lstStyle/>
          <a:p>
            <a:pPr eaLnBrk="1" hangingPunct="1"/>
            <a:endParaRPr lang="en-US">
              <a:latin typeface="Arial" charset="0"/>
            </a:endParaRPr>
          </a:p>
        </p:txBody>
      </p:sp>
    </p:spTree>
    <p:extLst>
      <p:ext uri="{BB962C8B-B14F-4D97-AF65-F5344CB8AC3E}">
        <p14:creationId xmlns:p14="http://schemas.microsoft.com/office/powerpoint/2010/main" val="25079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EEDF079-23CA-451A-80D0-BB717BD61C38}" type="slidenum">
              <a:rPr lang="en-US"/>
              <a:pPr/>
              <a:t>21</a:t>
            </a:fld>
            <a:endParaRPr lang="en-US"/>
          </a:p>
        </p:txBody>
      </p:sp>
      <p:sp>
        <p:nvSpPr>
          <p:cNvPr id="4505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5060" name="Rectangle 3"/>
          <p:cNvSpPr>
            <a:spLocks noGrp="1" noChangeArrowheads="1"/>
          </p:cNvSpPr>
          <p:nvPr>
            <p:ph type="body" idx="1"/>
          </p:nvPr>
        </p:nvSpPr>
        <p:spPr>
          <a:xfrm>
            <a:off x="914401" y="4344988"/>
            <a:ext cx="5029200" cy="4113212"/>
          </a:xfrm>
          <a:noFill/>
          <a:ln/>
        </p:spPr>
        <p:txBody>
          <a:bodyPr lIns="93751" tIns="46876" rIns="93751" bIns="46876"/>
          <a:lstStyle/>
          <a:p>
            <a:pPr eaLnBrk="1" hangingPunct="1"/>
            <a:endParaRPr lang="en-US">
              <a:latin typeface="Arial" charset="0"/>
            </a:endParaRPr>
          </a:p>
        </p:txBody>
      </p:sp>
    </p:spTree>
    <p:extLst>
      <p:ext uri="{BB962C8B-B14F-4D97-AF65-F5344CB8AC3E}">
        <p14:creationId xmlns:p14="http://schemas.microsoft.com/office/powerpoint/2010/main" val="212681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575C522-6225-4FFB-9655-F108EAA2B8F8}"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38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691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79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94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566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61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50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08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25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019F85-E2FF-4DDA-92C4-63494FA1BF27}" type="slidenum">
              <a:rPr lang="en-US" altLang="en-US" smtClean="0"/>
              <a:pPr>
                <a:defRPr/>
              </a:pPr>
              <a:t>‹#›</a:t>
            </a:fld>
            <a:endParaRPr lang="en-US" altLang="en-US"/>
          </a:p>
        </p:txBody>
      </p:sp>
    </p:spTree>
    <p:extLst>
      <p:ext uri="{BB962C8B-B14F-4D97-AF65-F5344CB8AC3E}">
        <p14:creationId xmlns:p14="http://schemas.microsoft.com/office/powerpoint/2010/main" val="26603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12605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244BEF-94FD-433B-BADA-515B8423D0DB}"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52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F86649E-CDC6-442F-8104-7C4D4643842E}" type="slidenum">
              <a:rPr lang="en-US" altLang="en-US" smtClean="0"/>
              <a:pPr>
                <a:defRPr/>
              </a:pPr>
              <a:t>‹#›</a:t>
            </a:fld>
            <a:endParaRPr lang="en-US" altLang="en-US"/>
          </a:p>
        </p:txBody>
      </p:sp>
    </p:spTree>
    <p:extLst>
      <p:ext uri="{BB962C8B-B14F-4D97-AF65-F5344CB8AC3E}">
        <p14:creationId xmlns:p14="http://schemas.microsoft.com/office/powerpoint/2010/main" val="317640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4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157869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5.png"/><Relationship Id="rId24" Type="http://schemas.openxmlformats.org/officeDocument/2006/relationships/image" Target="../media/image6.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11/29/19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xmlns="" id="{E742C1A4-987F-450E-933A-3F6F75856AE8}"/>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xmlns="" id="{2CDA48A9-DDB8-4744-AC74-6BD6B3210E35}"/>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xmlns="" id="{4615494C-CCB6-4570-8AC8-FDB2C6FD86D1}"/>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xmlns="" id="{27B9329E-2310-4A89-92DB-1066002F37B7}"/>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824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dioms.thefreedictionary.com/You+can't+teach+an+old+dog+new+tricks" TargetMode="Externa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1.jpe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1.jpe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GB" sz="2700" b="1" dirty="0" smtClean="0">
                <a:solidFill>
                  <a:schemeClr val="tx2"/>
                </a:solidFill>
              </a:rPr>
              <a:t>The </a:t>
            </a:r>
            <a:r>
              <a:rPr lang="en-GB" sz="2700" b="1" dirty="0">
                <a:solidFill>
                  <a:schemeClr val="tx2"/>
                </a:solidFill>
              </a:rPr>
              <a:t>Personal Leadership Journey</a:t>
            </a:r>
            <a:r>
              <a:rPr lang="en-GB" sz="2700" b="1" dirty="0" smtClean="0">
                <a:solidFill>
                  <a:schemeClr val="tx2"/>
                </a:solidFill>
              </a:rPr>
              <a:t>: Developing Competencies</a:t>
            </a:r>
            <a:endParaRPr lang="en-US" sz="2700" dirty="0">
              <a:solidFill>
                <a:schemeClr val="tx2"/>
              </a:solidFill>
            </a:endParaRPr>
          </a:p>
        </p:txBody>
      </p:sp>
      <p:sp>
        <p:nvSpPr>
          <p:cNvPr id="5" name="Text Placeholder 4"/>
          <p:cNvSpPr>
            <a:spLocks noGrp="1"/>
          </p:cNvSpPr>
          <p:nvPr>
            <p:ph type="body" idx="1"/>
          </p:nvPr>
        </p:nvSpPr>
        <p:spPr/>
        <p:txBody>
          <a:bodyPr/>
          <a:lstStyle/>
          <a:p>
            <a:r>
              <a:rPr lang="en-US" dirty="0" smtClean="0"/>
              <a:t>PPP No. 4</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213564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2" descr="http://www.brainbasedbusiness.com/uploads/iceberg.jpg"/>
          <p:cNvPicPr>
            <a:picLocks noChangeAspect="1" noChangeArrowheads="1"/>
          </p:cNvPicPr>
          <p:nvPr/>
        </p:nvPicPr>
        <p:blipFill>
          <a:blip r:embed="rId2" cstate="print"/>
          <a:srcRect/>
          <a:stretch>
            <a:fillRect/>
          </a:stretch>
        </p:blipFill>
        <p:spPr bwMode="auto">
          <a:xfrm>
            <a:off x="0" y="0"/>
            <a:ext cx="9144000" cy="6126163"/>
          </a:xfrm>
          <a:prstGeom prst="rect">
            <a:avLst/>
          </a:prstGeom>
          <a:noFill/>
        </p:spPr>
      </p:pic>
      <p:sp>
        <p:nvSpPr>
          <p:cNvPr id="5" name="TextBox 4"/>
          <p:cNvSpPr txBox="1"/>
          <p:nvPr/>
        </p:nvSpPr>
        <p:spPr>
          <a:xfrm>
            <a:off x="755576" y="620688"/>
            <a:ext cx="2907334" cy="830997"/>
          </a:xfrm>
          <a:prstGeom prst="rect">
            <a:avLst/>
          </a:prstGeom>
          <a:noFill/>
        </p:spPr>
        <p:txBody>
          <a:bodyPr wrap="none" rtlCol="0">
            <a:spAutoFit/>
          </a:bodyPr>
          <a:lstStyle/>
          <a:p>
            <a:r>
              <a:rPr lang="en-GB" sz="2400" b="1" dirty="0">
                <a:solidFill>
                  <a:schemeClr val="bg2"/>
                </a:solidFill>
              </a:rPr>
              <a:t>Change in knowledge</a:t>
            </a:r>
          </a:p>
          <a:p>
            <a:r>
              <a:rPr lang="en-GB" sz="2400" b="1" dirty="0">
                <a:solidFill>
                  <a:schemeClr val="bg2"/>
                </a:solidFill>
              </a:rPr>
              <a:t> and skills</a:t>
            </a:r>
          </a:p>
        </p:txBody>
      </p:sp>
      <p:sp>
        <p:nvSpPr>
          <p:cNvPr id="6" name="TextBox 5"/>
          <p:cNvSpPr txBox="1"/>
          <p:nvPr/>
        </p:nvSpPr>
        <p:spPr>
          <a:xfrm>
            <a:off x="755576" y="2149405"/>
            <a:ext cx="2536079" cy="830997"/>
          </a:xfrm>
          <a:prstGeom prst="rect">
            <a:avLst/>
          </a:prstGeom>
          <a:noFill/>
        </p:spPr>
        <p:txBody>
          <a:bodyPr wrap="none" rtlCol="0">
            <a:spAutoFit/>
          </a:bodyPr>
          <a:lstStyle/>
          <a:p>
            <a:r>
              <a:rPr lang="en-GB" sz="2400" b="1" dirty="0">
                <a:solidFill>
                  <a:schemeClr val="bg2"/>
                </a:solidFill>
              </a:rPr>
              <a:t>Change in attitude</a:t>
            </a:r>
          </a:p>
          <a:p>
            <a:r>
              <a:rPr lang="en-GB" sz="2400" b="1" dirty="0">
                <a:solidFill>
                  <a:schemeClr val="bg2"/>
                </a:solidFill>
              </a:rPr>
              <a:t> and habit</a:t>
            </a:r>
          </a:p>
        </p:txBody>
      </p:sp>
      <p:sp>
        <p:nvSpPr>
          <p:cNvPr id="7" name="TextBox 6"/>
          <p:cNvSpPr txBox="1"/>
          <p:nvPr/>
        </p:nvSpPr>
        <p:spPr>
          <a:xfrm>
            <a:off x="4067944" y="1051575"/>
            <a:ext cx="2088232" cy="461665"/>
          </a:xfrm>
          <a:prstGeom prst="rect">
            <a:avLst/>
          </a:prstGeom>
          <a:noFill/>
        </p:spPr>
        <p:txBody>
          <a:bodyPr wrap="square" rtlCol="0">
            <a:spAutoFit/>
          </a:bodyPr>
          <a:lstStyle/>
          <a:p>
            <a:r>
              <a:rPr lang="en-GB" sz="2400" b="1" dirty="0"/>
              <a:t>Thinking Brain</a:t>
            </a:r>
          </a:p>
        </p:txBody>
      </p:sp>
      <p:sp>
        <p:nvSpPr>
          <p:cNvPr id="8" name="TextBox 7"/>
          <p:cNvSpPr txBox="1"/>
          <p:nvPr/>
        </p:nvSpPr>
        <p:spPr>
          <a:xfrm>
            <a:off x="4220344" y="2348880"/>
            <a:ext cx="2655912" cy="461665"/>
          </a:xfrm>
          <a:prstGeom prst="rect">
            <a:avLst/>
          </a:prstGeom>
          <a:noFill/>
        </p:spPr>
        <p:txBody>
          <a:bodyPr wrap="square" rtlCol="0">
            <a:spAutoFit/>
          </a:bodyPr>
          <a:lstStyle/>
          <a:p>
            <a:r>
              <a:rPr lang="en-GB" sz="2400" b="1" dirty="0"/>
              <a:t>Emotional  Brain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153162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24315" y="381000"/>
            <a:ext cx="9144000" cy="78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Calibri"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Calibri"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Calibri"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Calibri"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Calibri" pitchFamily="34" charset="0"/>
              </a:defRPr>
            </a:lvl9pPr>
          </a:lstStyle>
          <a:p>
            <a:pPr algn="ctr" defTabSz="449263" eaLnBrk="1" fontAlgn="base" hangingPunct="1">
              <a:spcBef>
                <a:spcPct val="0"/>
              </a:spcBef>
              <a:spcAft>
                <a:spcPct val="0"/>
              </a:spcAft>
              <a:buSzPct val="100000"/>
            </a:pPr>
            <a:r>
              <a:rPr lang="en-GB" sz="2800" b="1" dirty="0">
                <a:solidFill>
                  <a:srgbClr val="94006B"/>
                </a:solidFill>
                <a:latin typeface="Calibri" pitchFamily="34" charset="0"/>
              </a:rPr>
              <a:t>CHOOSING YOUR MINDSET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90" t="15912" r="790" b="17946"/>
          <a:stretch/>
        </p:blipFill>
        <p:spPr>
          <a:xfrm>
            <a:off x="683568" y="1330221"/>
            <a:ext cx="7850108" cy="361094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1991683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425431"/>
          </a:xfrm>
        </p:spPr>
        <p:txBody>
          <a:bodyPr>
            <a:normAutofit fontScale="90000"/>
          </a:bodyPr>
          <a:lstStyle/>
          <a:p>
            <a:pPr algn="l"/>
            <a:r>
              <a:rPr lang="en-GB" sz="3100" b="1" dirty="0"/>
              <a:t>Performance = Potential – Interference</a:t>
            </a:r>
            <a:r>
              <a:rPr lang="en-GB" dirty="0"/>
              <a:t/>
            </a:r>
            <a:br>
              <a:rPr lang="en-GB" dirty="0"/>
            </a:br>
            <a:endParaRPr lang="en-GB" dirty="0"/>
          </a:p>
        </p:txBody>
      </p:sp>
      <p:sp>
        <p:nvSpPr>
          <p:cNvPr id="3" name="Content Placeholder 2"/>
          <p:cNvSpPr>
            <a:spLocks noGrp="1"/>
          </p:cNvSpPr>
          <p:nvPr>
            <p:ph idx="1"/>
          </p:nvPr>
        </p:nvSpPr>
        <p:spPr/>
        <p:txBody>
          <a:bodyPr/>
          <a:lstStyle/>
          <a:p>
            <a:pPr>
              <a:buNone/>
            </a:pPr>
            <a:endParaRPr lang="en-GB" dirty="0"/>
          </a:p>
          <a:p>
            <a:pPr>
              <a:buNone/>
            </a:pPr>
            <a:endParaRPr lang="en-GB" dirty="0"/>
          </a:p>
        </p:txBody>
      </p:sp>
      <p:graphicFrame>
        <p:nvGraphicFramePr>
          <p:cNvPr id="4" name="Diagram 3"/>
          <p:cNvGraphicFramePr/>
          <p:nvPr>
            <p:extLst>
              <p:ext uri="{D42A27DB-BD31-4B8C-83A1-F6EECF244321}">
                <p14:modId xmlns:p14="http://schemas.microsoft.com/office/powerpoint/2010/main" val="101905083"/>
              </p:ext>
            </p:extLst>
          </p:nvPr>
        </p:nvGraphicFramePr>
        <p:xfrm>
          <a:off x="1524000" y="1340768"/>
          <a:ext cx="6096000"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1643423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09601"/>
            <a:ext cx="6798734" cy="914400"/>
          </a:xfrm>
        </p:spPr>
        <p:txBody>
          <a:bodyPr>
            <a:normAutofit/>
          </a:bodyPr>
          <a:lstStyle/>
          <a:p>
            <a:r>
              <a:rPr lang="en-GB" b="1" dirty="0"/>
              <a:t>With some difficulty!</a:t>
            </a:r>
          </a:p>
        </p:txBody>
      </p:sp>
      <p:sp>
        <p:nvSpPr>
          <p:cNvPr id="3" name="Content Placeholder 2"/>
          <p:cNvSpPr>
            <a:spLocks noGrp="1"/>
          </p:cNvSpPr>
          <p:nvPr>
            <p:ph idx="1"/>
          </p:nvPr>
        </p:nvSpPr>
        <p:spPr/>
        <p:txBody>
          <a:bodyPr>
            <a:normAutofit/>
          </a:bodyPr>
          <a:lstStyle/>
          <a:p>
            <a:pPr marL="596900" indent="-514350">
              <a:buFont typeface="+mj-lt"/>
              <a:buAutoNum type="arabicPeriod"/>
            </a:pPr>
            <a:r>
              <a:rPr lang="en-GB" dirty="0"/>
              <a:t>Habits are hard, but not impossible to </a:t>
            </a:r>
            <a:r>
              <a:rPr lang="en-GB" dirty="0" smtClean="0"/>
              <a:t>change.</a:t>
            </a:r>
            <a:endParaRPr lang="en-GB" dirty="0"/>
          </a:p>
          <a:p>
            <a:pPr marL="596900" indent="-514350">
              <a:buFont typeface="+mj-lt"/>
              <a:buAutoNum type="arabicPeriod"/>
            </a:pPr>
            <a:endParaRPr lang="en-GB" dirty="0"/>
          </a:p>
          <a:p>
            <a:pPr marL="596900" indent="-514350">
              <a:buFont typeface="+mj-lt"/>
              <a:buAutoNum type="arabicPeriod"/>
            </a:pPr>
            <a:r>
              <a:rPr lang="en-GB" dirty="0"/>
              <a:t>Brain plasticity</a:t>
            </a:r>
          </a:p>
          <a:p>
            <a:pPr marL="596900" indent="-514350">
              <a:buFont typeface="+mj-lt"/>
              <a:buAutoNum type="arabicPeriod"/>
            </a:pPr>
            <a:endParaRPr lang="en-GB" dirty="0"/>
          </a:p>
          <a:p>
            <a:pPr marL="596900" indent="-514350">
              <a:buFont typeface="+mj-lt"/>
              <a:buAutoNum type="arabicPeriod"/>
            </a:pPr>
            <a:r>
              <a:rPr lang="en-GB" dirty="0"/>
              <a:t>Paying attention to what we are “thinking and feeling” and practising  new thinking and behaviours over time establishes new </a:t>
            </a:r>
            <a:r>
              <a:rPr lang="en-GB" dirty="0" smtClean="0"/>
              <a:t>habits.</a:t>
            </a:r>
            <a:endParaRPr lang="en-GB" dirty="0"/>
          </a:p>
          <a:p>
            <a:pPr>
              <a:buNone/>
            </a:pPr>
            <a:endParaRPr lang="en-GB" dirty="0"/>
          </a:p>
          <a:p>
            <a:pPr>
              <a:buNone/>
            </a:pPr>
            <a:endParaRPr lang="en-GB" dirty="0"/>
          </a:p>
          <a:p>
            <a:pPr>
              <a:buNone/>
            </a:pPr>
            <a:endParaRPr lang="en-GB" dirty="0"/>
          </a:p>
          <a:p>
            <a:pPr>
              <a:buNone/>
            </a:pPr>
            <a:endParaRPr lang="en-GB" dirty="0"/>
          </a:p>
        </p:txBody>
      </p:sp>
      <p:sp>
        <p:nvSpPr>
          <p:cNvPr id="4" name="Date Placeholder 3"/>
          <p:cNvSpPr>
            <a:spLocks noGrp="1"/>
          </p:cNvSpPr>
          <p:nvPr>
            <p:ph type="dt" sz="half" idx="10"/>
          </p:nvPr>
        </p:nvSpPr>
        <p:spPr/>
        <p:txBody>
          <a:bodyPr/>
          <a:lstStyle/>
          <a:p>
            <a:pPr>
              <a:defRPr/>
            </a:pPr>
            <a:fld id="{C9BD490A-EA29-4680-B265-598947B43EAB}" type="datetime1">
              <a:rPr lang="en-US" smtClean="0"/>
              <a:pPr>
                <a:defRPr/>
              </a:pPr>
              <a:t>11/29/19</a:t>
            </a:fld>
            <a:endParaRPr lang="en-US"/>
          </a:p>
        </p:txBody>
      </p:sp>
      <p:sp>
        <p:nvSpPr>
          <p:cNvPr id="5" name="Slide Number Placeholder 4"/>
          <p:cNvSpPr>
            <a:spLocks noGrp="1"/>
          </p:cNvSpPr>
          <p:nvPr>
            <p:ph type="sldNum" sz="quarter" idx="12"/>
          </p:nvPr>
        </p:nvSpPr>
        <p:spPr/>
        <p:txBody>
          <a:bodyPr/>
          <a:lstStyle/>
          <a:p>
            <a:pPr>
              <a:defRPr/>
            </a:pPr>
            <a:fld id="{5F987E0D-A090-4E2A-B5C3-FE4D32C65551}" type="slidenum">
              <a:rPr lang="en-US" smtClean="0"/>
              <a:pPr>
                <a:defRPr/>
              </a:pPr>
              <a:t>13</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89592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Habits are a result of our current neural circuitry</a:t>
            </a:r>
          </a:p>
        </p:txBody>
      </p:sp>
      <p:sp>
        <p:nvSpPr>
          <p:cNvPr id="4" name="Date Placeholder 3"/>
          <p:cNvSpPr>
            <a:spLocks noGrp="1"/>
          </p:cNvSpPr>
          <p:nvPr>
            <p:ph type="dt" sz="half" idx="10"/>
          </p:nvPr>
        </p:nvSpPr>
        <p:spPr/>
        <p:txBody>
          <a:bodyPr/>
          <a:lstStyle/>
          <a:p>
            <a:pPr>
              <a:defRPr/>
            </a:pPr>
            <a:fld id="{40A6D461-75CD-4E00-802E-07952A17394C}" type="datetime1">
              <a:rPr lang="en-US" smtClean="0"/>
              <a:pPr>
                <a:defRPr/>
              </a:pPr>
              <a:t>11/29/19</a:t>
            </a:fld>
            <a:endParaRPr lang="en-US"/>
          </a:p>
        </p:txBody>
      </p:sp>
      <p:sp>
        <p:nvSpPr>
          <p:cNvPr id="5" name="Slide Number Placeholder 4"/>
          <p:cNvSpPr>
            <a:spLocks noGrp="1"/>
          </p:cNvSpPr>
          <p:nvPr>
            <p:ph type="sldNum" sz="quarter" idx="12"/>
          </p:nvPr>
        </p:nvSpPr>
        <p:spPr/>
        <p:txBody>
          <a:bodyPr/>
          <a:lstStyle/>
          <a:p>
            <a:pPr>
              <a:defRPr/>
            </a:pPr>
            <a:fld id="{5F987E0D-A090-4E2A-B5C3-FE4D32C65551}" type="slidenum">
              <a:rPr lang="en-US" smtClean="0"/>
              <a:pPr>
                <a:defRPr/>
              </a:pPr>
              <a:t>14</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445342" y="1008105"/>
            <a:ext cx="7344697" cy="4569695"/>
          </a:xfrm>
          <a:prstGeom prst="rect">
            <a:avLst/>
          </a:prstGeom>
          <a:noFill/>
          <a:ln w="9525">
            <a:noFill/>
            <a:miter lim="800000"/>
            <a:headEnd/>
            <a:tailEnd/>
          </a:ln>
        </p:spPr>
      </p:pic>
      <p:sp>
        <p:nvSpPr>
          <p:cNvPr id="7" name="Rectangle 6"/>
          <p:cNvSpPr/>
          <p:nvPr/>
        </p:nvSpPr>
        <p:spPr>
          <a:xfrm>
            <a:off x="0" y="5353337"/>
            <a:ext cx="8790039" cy="646331"/>
          </a:xfrm>
          <a:prstGeom prst="rect">
            <a:avLst/>
          </a:prstGeom>
        </p:spPr>
        <p:txBody>
          <a:bodyPr wrap="square">
            <a:spAutoFit/>
          </a:bodyPr>
          <a:lstStyle/>
          <a:p>
            <a:endParaRPr lang="en-GB" dirty="0"/>
          </a:p>
          <a:p>
            <a:r>
              <a:rPr lang="en-GB" dirty="0"/>
              <a:t>http://www.newscientist.com/article/dn21117-the-rich-club-that-rules-your-brain.html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398052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37089"/>
            <a:ext cx="7918648" cy="876117"/>
          </a:xfrm>
        </p:spPr>
        <p:txBody>
          <a:bodyPr>
            <a:noAutofit/>
          </a:bodyPr>
          <a:lstStyle/>
          <a:p>
            <a:pPr algn="l"/>
            <a:r>
              <a:rPr lang="en-GB" sz="2800" dirty="0">
                <a:latin typeface="Calibri" pitchFamily="34" charset="0"/>
                <a:cs typeface="Calibri" pitchFamily="34" charset="0"/>
              </a:rPr>
              <a:t>Limiting inner dialogue and self beliefs: </a:t>
            </a:r>
            <a:r>
              <a:rPr lang="en-GB" sz="2800" b="1" dirty="0">
                <a:latin typeface="Calibri" pitchFamily="34" charset="0"/>
                <a:cs typeface="Calibri" pitchFamily="34" charset="0"/>
              </a:rPr>
              <a:t>P</a:t>
            </a:r>
            <a:r>
              <a:rPr lang="en-GB" sz="2800" dirty="0">
                <a:latin typeface="Calibri" pitchFamily="34" charset="0"/>
                <a:cs typeface="Calibri" pitchFamily="34" charset="0"/>
              </a:rPr>
              <a:t>erformance </a:t>
            </a:r>
            <a:r>
              <a:rPr lang="en-GB" sz="2800" b="1" dirty="0">
                <a:latin typeface="Calibri" pitchFamily="34" charset="0"/>
                <a:cs typeface="Calibri" pitchFamily="34" charset="0"/>
              </a:rPr>
              <a:t>I</a:t>
            </a:r>
            <a:r>
              <a:rPr lang="en-GB" sz="2800" dirty="0">
                <a:latin typeface="Calibri" pitchFamily="34" charset="0"/>
                <a:cs typeface="Calibri" pitchFamily="34" charset="0"/>
              </a:rPr>
              <a:t>nhibiting </a:t>
            </a:r>
            <a:r>
              <a:rPr lang="en-GB" sz="2800" b="1" dirty="0">
                <a:latin typeface="Calibri" pitchFamily="34" charset="0"/>
                <a:cs typeface="Calibri" pitchFamily="34" charset="0"/>
              </a:rPr>
              <a:t>T</a:t>
            </a:r>
            <a:r>
              <a:rPr lang="en-GB" sz="2800" dirty="0">
                <a:latin typeface="Calibri" pitchFamily="34" charset="0"/>
                <a:cs typeface="Calibri" pitchFamily="34" charset="0"/>
              </a:rPr>
              <a:t>hinking </a:t>
            </a:r>
          </a:p>
        </p:txBody>
      </p:sp>
      <p:graphicFrame>
        <p:nvGraphicFramePr>
          <p:cNvPr id="5" name="Diagram 4"/>
          <p:cNvGraphicFramePr/>
          <p:nvPr/>
        </p:nvGraphicFramePr>
        <p:xfrm>
          <a:off x="1907704" y="1844824"/>
          <a:ext cx="6096000" cy="4120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9552" y="1700808"/>
            <a:ext cx="3639458" cy="1200329"/>
          </a:xfrm>
          <a:prstGeom prst="rect">
            <a:avLst/>
          </a:prstGeom>
          <a:noFill/>
        </p:spPr>
        <p:txBody>
          <a:bodyPr wrap="none" rtlCol="0">
            <a:spAutoFit/>
          </a:bodyPr>
          <a:lstStyle/>
          <a:p>
            <a:r>
              <a:rPr lang="en-GB" dirty="0" smtClean="0">
                <a:latin typeface="Calibri" pitchFamily="34" charset="0"/>
                <a:cs typeface="Calibri" pitchFamily="34" charset="0"/>
              </a:rPr>
              <a:t>I hate </a:t>
            </a:r>
            <a:r>
              <a:rPr lang="en-GB" dirty="0">
                <a:latin typeface="Calibri" pitchFamily="34" charset="0"/>
                <a:cs typeface="Calibri" pitchFamily="34" charset="0"/>
              </a:rPr>
              <a:t>meetings, make me feel </a:t>
            </a:r>
          </a:p>
          <a:p>
            <a:r>
              <a:rPr lang="en-GB" dirty="0">
                <a:latin typeface="Calibri" pitchFamily="34" charset="0"/>
                <a:cs typeface="Calibri" pitchFamily="34" charset="0"/>
              </a:rPr>
              <a:t>tense and  uncomfortable.  I am </a:t>
            </a:r>
          </a:p>
          <a:p>
            <a:r>
              <a:rPr lang="en-GB" dirty="0">
                <a:latin typeface="Calibri" pitchFamily="34" charset="0"/>
                <a:cs typeface="Calibri" pitchFamily="34" charset="0"/>
              </a:rPr>
              <a:t> tense, no eye contact race through  </a:t>
            </a:r>
          </a:p>
          <a:p>
            <a:r>
              <a:rPr lang="en-GB" dirty="0">
                <a:latin typeface="Calibri" pitchFamily="34" charset="0"/>
                <a:cs typeface="Calibri" pitchFamily="34" charset="0"/>
              </a:rPr>
              <a:t>my points,  poor impact</a:t>
            </a:r>
          </a:p>
        </p:txBody>
      </p:sp>
      <p:sp>
        <p:nvSpPr>
          <p:cNvPr id="8" name="TextBox 7"/>
          <p:cNvSpPr txBox="1"/>
          <p:nvPr/>
        </p:nvSpPr>
        <p:spPr>
          <a:xfrm>
            <a:off x="539552" y="2901137"/>
            <a:ext cx="3145348" cy="3693319"/>
          </a:xfrm>
          <a:prstGeom prst="rect">
            <a:avLst/>
          </a:prstGeom>
          <a:noFill/>
        </p:spPr>
        <p:txBody>
          <a:bodyPr wrap="none" rtlCol="0">
            <a:spAutoFit/>
          </a:bodyPr>
          <a:lstStyle/>
          <a:p>
            <a:r>
              <a:rPr lang="en-GB" dirty="0">
                <a:latin typeface="Calibri" pitchFamily="34" charset="0"/>
                <a:cs typeface="Calibri" pitchFamily="34" charset="0"/>
              </a:rPr>
              <a:t>I’m hopeless at this,</a:t>
            </a:r>
          </a:p>
          <a:p>
            <a:r>
              <a:rPr lang="en-GB" dirty="0">
                <a:latin typeface="Calibri" pitchFamily="34" charset="0"/>
                <a:cs typeface="Calibri" pitchFamily="34" charset="0"/>
              </a:rPr>
              <a:t> just get it over</a:t>
            </a:r>
          </a:p>
          <a:p>
            <a:r>
              <a:rPr lang="en-GB" dirty="0">
                <a:latin typeface="Calibri" pitchFamily="34" charset="0"/>
                <a:cs typeface="Calibri" pitchFamily="34" charset="0"/>
              </a:rPr>
              <a:t> with as quickly </a:t>
            </a:r>
          </a:p>
          <a:p>
            <a:r>
              <a:rPr lang="en-GB" dirty="0">
                <a:latin typeface="Calibri" pitchFamily="34" charset="0"/>
                <a:cs typeface="Calibri" pitchFamily="34" charset="0"/>
              </a:rPr>
              <a:t>as possible. I don’t like people </a:t>
            </a:r>
          </a:p>
          <a:p>
            <a:r>
              <a:rPr lang="en-GB" dirty="0">
                <a:latin typeface="Calibri" pitchFamily="34" charset="0"/>
                <a:cs typeface="Calibri" pitchFamily="34" charset="0"/>
              </a:rPr>
              <a:t>thinking  I am “blowing my own</a:t>
            </a:r>
          </a:p>
          <a:p>
            <a:r>
              <a:rPr lang="en-GB" dirty="0">
                <a:latin typeface="Calibri" pitchFamily="34" charset="0"/>
                <a:cs typeface="Calibri" pitchFamily="34" charset="0"/>
              </a:rPr>
              <a:t> </a:t>
            </a:r>
            <a:r>
              <a:rPr lang="en-GB" dirty="0" smtClean="0">
                <a:latin typeface="Calibri" pitchFamily="34" charset="0"/>
                <a:cs typeface="Calibri" pitchFamily="34" charset="0"/>
              </a:rPr>
              <a:t>trumpet.</a:t>
            </a:r>
            <a:endParaRPr lang="en-GB" dirty="0">
              <a:latin typeface="Calibri" pitchFamily="34" charset="0"/>
              <a:cs typeface="Calibri" pitchFamily="34" charset="0"/>
            </a:endParaRPr>
          </a:p>
          <a:p>
            <a:r>
              <a:rPr lang="en-GB" dirty="0">
                <a:latin typeface="Calibri" pitchFamily="34" charset="0"/>
                <a:cs typeface="Calibri" pitchFamily="34" charset="0"/>
              </a:rPr>
              <a:t>People are</a:t>
            </a:r>
          </a:p>
          <a:p>
            <a:r>
              <a:rPr lang="en-GB" dirty="0">
                <a:latin typeface="Calibri" pitchFamily="34" charset="0"/>
                <a:cs typeface="Calibri" pitchFamily="34" charset="0"/>
              </a:rPr>
              <a:t> judging me.</a:t>
            </a:r>
          </a:p>
          <a:p>
            <a:endParaRPr lang="en-GB" dirty="0">
              <a:latin typeface="Calibri" pitchFamily="34" charset="0"/>
              <a:cs typeface="Calibri" pitchFamily="34" charset="0"/>
            </a:endParaRPr>
          </a:p>
          <a:p>
            <a:r>
              <a:rPr lang="en-GB" dirty="0">
                <a:latin typeface="Calibri" pitchFamily="34" charset="0"/>
                <a:cs typeface="Calibri" pitchFamily="34" charset="0"/>
              </a:rPr>
              <a:t>I will look stupid</a:t>
            </a:r>
          </a:p>
          <a:p>
            <a:r>
              <a:rPr lang="en-GB" dirty="0">
                <a:latin typeface="Calibri" pitchFamily="34" charset="0"/>
                <a:cs typeface="Calibri" pitchFamily="34" charset="0"/>
              </a:rPr>
              <a:t>If I can’t answer</a:t>
            </a:r>
          </a:p>
          <a:p>
            <a:r>
              <a:rPr lang="en-GB" dirty="0">
                <a:latin typeface="Calibri" pitchFamily="34" charset="0"/>
                <a:cs typeface="Calibri" pitchFamily="34" charset="0"/>
              </a:rPr>
              <a:t> their questions</a:t>
            </a:r>
          </a:p>
          <a:p>
            <a:endParaRPr lang="en-GB" dirty="0">
              <a:latin typeface="Calibri" pitchFamily="34" charset="0"/>
              <a:cs typeface="Calibri" pitchFamily="34" charset="0"/>
            </a:endParaRPr>
          </a:p>
        </p:txBody>
      </p:sp>
      <p:sp>
        <p:nvSpPr>
          <p:cNvPr id="9" name="TextBox 8"/>
          <p:cNvSpPr txBox="1"/>
          <p:nvPr/>
        </p:nvSpPr>
        <p:spPr>
          <a:xfrm>
            <a:off x="6172201" y="3356992"/>
            <a:ext cx="2590799" cy="1200329"/>
          </a:xfrm>
          <a:prstGeom prst="rect">
            <a:avLst/>
          </a:prstGeom>
          <a:noFill/>
        </p:spPr>
        <p:txBody>
          <a:bodyPr wrap="square" rtlCol="0">
            <a:spAutoFit/>
          </a:bodyPr>
          <a:lstStyle/>
          <a:p>
            <a:r>
              <a:rPr lang="en-GB" dirty="0">
                <a:latin typeface="Calibri" pitchFamily="34" charset="0"/>
                <a:cs typeface="Calibri" pitchFamily="34" charset="0"/>
              </a:rPr>
              <a:t>I feel really tense and</a:t>
            </a:r>
          </a:p>
          <a:p>
            <a:r>
              <a:rPr lang="en-GB" dirty="0">
                <a:latin typeface="Calibri" pitchFamily="34" charset="0"/>
                <a:cs typeface="Calibri" pitchFamily="34" charset="0"/>
              </a:rPr>
              <a:t> quite fearful.. heart beat</a:t>
            </a:r>
          </a:p>
          <a:p>
            <a:r>
              <a:rPr lang="en-GB" dirty="0">
                <a:latin typeface="Calibri" pitchFamily="34" charset="0"/>
                <a:cs typeface="Calibri" pitchFamily="34" charset="0"/>
              </a:rPr>
              <a:t> raised, tense , can’t think</a:t>
            </a:r>
          </a:p>
          <a:p>
            <a:r>
              <a:rPr lang="en-GB" dirty="0">
                <a:latin typeface="Calibri" pitchFamily="34" charset="0"/>
                <a:cs typeface="Calibri" pitchFamily="34" charset="0"/>
              </a:rPr>
              <a:t> clearly</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1450" y="6248400"/>
            <a:ext cx="8801100" cy="640079"/>
          </a:xfrm>
          <a:prstGeom prst="rect">
            <a:avLst/>
          </a:prstGeom>
        </p:spPr>
      </p:pic>
    </p:spTree>
    <p:extLst>
      <p:ext uri="{BB962C8B-B14F-4D97-AF65-F5344CB8AC3E}">
        <p14:creationId xmlns:p14="http://schemas.microsoft.com/office/powerpoint/2010/main" val="65139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33401"/>
            <a:ext cx="6747934" cy="884238"/>
          </a:xfrm>
        </p:spPr>
        <p:txBody>
          <a:bodyPr>
            <a:noAutofit/>
          </a:bodyPr>
          <a:lstStyle/>
          <a:p>
            <a:r>
              <a:rPr lang="en-GB" sz="2800" dirty="0">
                <a:latin typeface="Garamond" charset="0"/>
                <a:ea typeface="Garamond" charset="0"/>
                <a:cs typeface="Garamond" charset="0"/>
              </a:rPr>
              <a:t>Developing Positive Inner Dialogue: </a:t>
            </a:r>
            <a:br>
              <a:rPr lang="en-GB" sz="2800" dirty="0">
                <a:latin typeface="Garamond" charset="0"/>
                <a:ea typeface="Garamond" charset="0"/>
                <a:cs typeface="Garamond" charset="0"/>
              </a:rPr>
            </a:br>
            <a:r>
              <a:rPr lang="en-GB" sz="2800" b="1" dirty="0">
                <a:latin typeface="Garamond" charset="0"/>
                <a:ea typeface="Garamond" charset="0"/>
                <a:cs typeface="Garamond" charset="0"/>
              </a:rPr>
              <a:t>P</a:t>
            </a:r>
            <a:r>
              <a:rPr lang="en-GB" sz="2800" dirty="0">
                <a:latin typeface="Garamond" charset="0"/>
                <a:ea typeface="Garamond" charset="0"/>
                <a:cs typeface="Garamond" charset="0"/>
              </a:rPr>
              <a:t>erformance </a:t>
            </a:r>
            <a:r>
              <a:rPr lang="en-GB" sz="2800" b="1" dirty="0">
                <a:latin typeface="Garamond" charset="0"/>
                <a:ea typeface="Garamond" charset="0"/>
                <a:cs typeface="Garamond" charset="0"/>
              </a:rPr>
              <a:t>E</a:t>
            </a:r>
            <a:r>
              <a:rPr lang="en-GB" sz="2800" dirty="0">
                <a:latin typeface="Garamond" charset="0"/>
                <a:ea typeface="Garamond" charset="0"/>
                <a:cs typeface="Garamond" charset="0"/>
              </a:rPr>
              <a:t>nhancing  </a:t>
            </a:r>
            <a:r>
              <a:rPr lang="en-GB" sz="2800" b="1" dirty="0">
                <a:latin typeface="Garamond" charset="0"/>
                <a:ea typeface="Garamond" charset="0"/>
                <a:cs typeface="Garamond" charset="0"/>
              </a:rPr>
              <a:t>T</a:t>
            </a:r>
            <a:r>
              <a:rPr lang="en-GB" sz="2800" dirty="0">
                <a:latin typeface="Garamond" charset="0"/>
                <a:ea typeface="Garamond" charset="0"/>
                <a:cs typeface="Garamond" charset="0"/>
              </a:rPr>
              <a:t>hinking </a:t>
            </a:r>
          </a:p>
        </p:txBody>
      </p:sp>
      <p:graphicFrame>
        <p:nvGraphicFramePr>
          <p:cNvPr id="5" name="Diagram 4"/>
          <p:cNvGraphicFramePr/>
          <p:nvPr/>
        </p:nvGraphicFramePr>
        <p:xfrm>
          <a:off x="2123728" y="1844824"/>
          <a:ext cx="6096000"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33400" y="1700808"/>
            <a:ext cx="3632718" cy="830997"/>
          </a:xfrm>
          <a:prstGeom prst="rect">
            <a:avLst/>
          </a:prstGeom>
          <a:noFill/>
        </p:spPr>
        <p:txBody>
          <a:bodyPr wrap="square" rtlCol="0">
            <a:spAutoFit/>
          </a:bodyPr>
          <a:lstStyle/>
          <a:p>
            <a:r>
              <a:rPr lang="en-GB" sz="1200" dirty="0">
                <a:latin typeface="Calibri" pitchFamily="34" charset="0"/>
                <a:cs typeface="Calibri" pitchFamily="34" charset="0"/>
              </a:rPr>
              <a:t>I prepare for the meeting and communicate the </a:t>
            </a:r>
          </a:p>
          <a:p>
            <a:r>
              <a:rPr lang="en-GB" sz="1200" dirty="0">
                <a:latin typeface="Calibri" pitchFamily="34" charset="0"/>
                <a:cs typeface="Calibri" pitchFamily="34" charset="0"/>
              </a:rPr>
              <a:t>key points in a relaxed and confident manner, I</a:t>
            </a:r>
          </a:p>
          <a:p>
            <a:r>
              <a:rPr lang="en-GB" sz="1200" dirty="0">
                <a:latin typeface="Calibri" pitchFamily="34" charset="0"/>
                <a:cs typeface="Calibri" pitchFamily="34" charset="0"/>
              </a:rPr>
              <a:t>highlight  the key successes of the team and I am</a:t>
            </a:r>
          </a:p>
          <a:p>
            <a:r>
              <a:rPr lang="en-GB" sz="1200" dirty="0">
                <a:latin typeface="Calibri" pitchFamily="34" charset="0"/>
                <a:cs typeface="Calibri" pitchFamily="34" charset="0"/>
              </a:rPr>
              <a:t> comfortable highlighting some areas for concern. </a:t>
            </a:r>
          </a:p>
        </p:txBody>
      </p:sp>
      <p:sp>
        <p:nvSpPr>
          <p:cNvPr id="9" name="TextBox 8"/>
          <p:cNvSpPr txBox="1"/>
          <p:nvPr/>
        </p:nvSpPr>
        <p:spPr>
          <a:xfrm>
            <a:off x="6590097" y="3501008"/>
            <a:ext cx="1944304" cy="1015663"/>
          </a:xfrm>
          <a:prstGeom prst="rect">
            <a:avLst/>
          </a:prstGeom>
          <a:noFill/>
        </p:spPr>
        <p:txBody>
          <a:bodyPr wrap="square" rtlCol="0">
            <a:spAutoFit/>
          </a:bodyPr>
          <a:lstStyle/>
          <a:p>
            <a:r>
              <a:rPr lang="en-GB" sz="1200" dirty="0">
                <a:latin typeface="Calibri" pitchFamily="34" charset="0"/>
                <a:cs typeface="Calibri" pitchFamily="34" charset="0"/>
              </a:rPr>
              <a:t>I feel quite confident and a</a:t>
            </a:r>
          </a:p>
          <a:p>
            <a:r>
              <a:rPr lang="en-GB" sz="1200" dirty="0">
                <a:latin typeface="Calibri" pitchFamily="34" charset="0"/>
                <a:cs typeface="Calibri" pitchFamily="34" charset="0"/>
              </a:rPr>
              <a:t> bit more relaxed. I can think</a:t>
            </a:r>
          </a:p>
          <a:p>
            <a:r>
              <a:rPr lang="en-GB" sz="1200" dirty="0">
                <a:latin typeface="Calibri" pitchFamily="34" charset="0"/>
                <a:cs typeface="Calibri" pitchFamily="34" charset="0"/>
              </a:rPr>
              <a:t> much more </a:t>
            </a:r>
            <a:r>
              <a:rPr lang="en-GB" sz="1200" dirty="0" smtClean="0">
                <a:latin typeface="Calibri" pitchFamily="34" charset="0"/>
                <a:cs typeface="Calibri" pitchFamily="34" charset="0"/>
              </a:rPr>
              <a:t>clearly.</a:t>
            </a:r>
            <a:endParaRPr lang="en-GB" sz="1200" dirty="0">
              <a:latin typeface="Calibri" pitchFamily="34" charset="0"/>
              <a:cs typeface="Calibri" pitchFamily="34" charset="0"/>
            </a:endParaRPr>
          </a:p>
          <a:p>
            <a:r>
              <a:rPr lang="en-GB" sz="1200" dirty="0">
                <a:latin typeface="Calibri" pitchFamily="34" charset="0"/>
                <a:cs typeface="Calibri" pitchFamily="34" charset="0"/>
              </a:rPr>
              <a:t> </a:t>
            </a:r>
          </a:p>
        </p:txBody>
      </p:sp>
      <p:sp>
        <p:nvSpPr>
          <p:cNvPr id="10" name="TextBox 9"/>
          <p:cNvSpPr txBox="1"/>
          <p:nvPr/>
        </p:nvSpPr>
        <p:spPr>
          <a:xfrm>
            <a:off x="457200" y="3284984"/>
            <a:ext cx="3970784" cy="2492990"/>
          </a:xfrm>
          <a:prstGeom prst="rect">
            <a:avLst/>
          </a:prstGeom>
          <a:noFill/>
        </p:spPr>
        <p:txBody>
          <a:bodyPr wrap="square" rtlCol="0">
            <a:spAutoFit/>
          </a:bodyPr>
          <a:lstStyle/>
          <a:p>
            <a:r>
              <a:rPr lang="en-GB" sz="1200" dirty="0">
                <a:latin typeface="Calibri" pitchFamily="34" charset="0"/>
                <a:cs typeface="Calibri" pitchFamily="34" charset="0"/>
              </a:rPr>
              <a:t>I’ve got the skills and know what to do</a:t>
            </a:r>
          </a:p>
          <a:p>
            <a:r>
              <a:rPr lang="en-GB" sz="1200" dirty="0">
                <a:latin typeface="Calibri" pitchFamily="34" charset="0"/>
                <a:cs typeface="Calibri" pitchFamily="34" charset="0"/>
              </a:rPr>
              <a:t> I’ve prepared well . I am comfortable if some people do not like me for talking about </a:t>
            </a:r>
            <a:r>
              <a:rPr lang="en-GB" sz="1200" dirty="0" smtClean="0">
                <a:latin typeface="Calibri" pitchFamily="34" charset="0"/>
                <a:cs typeface="Calibri" pitchFamily="34" charset="0"/>
              </a:rPr>
              <a:t>our </a:t>
            </a:r>
            <a:r>
              <a:rPr lang="en-GB" sz="1200" dirty="0">
                <a:latin typeface="Calibri" pitchFamily="34" charset="0"/>
                <a:cs typeface="Calibri" pitchFamily="34" charset="0"/>
              </a:rPr>
              <a:t>successes and </a:t>
            </a:r>
          </a:p>
          <a:p>
            <a:r>
              <a:rPr lang="en-GB" sz="1200" dirty="0">
                <a:latin typeface="Calibri" pitchFamily="34" charset="0"/>
                <a:cs typeface="Calibri" pitchFamily="34" charset="0"/>
              </a:rPr>
              <a:t>on balance believe that the team  want to hear</a:t>
            </a:r>
          </a:p>
          <a:p>
            <a:r>
              <a:rPr lang="en-GB" sz="1200" dirty="0">
                <a:latin typeface="Calibri" pitchFamily="34" charset="0"/>
                <a:cs typeface="Calibri" pitchFamily="34" charset="0"/>
              </a:rPr>
              <a:t> how things are going </a:t>
            </a:r>
          </a:p>
          <a:p>
            <a:r>
              <a:rPr lang="en-GB" sz="1200" dirty="0">
                <a:latin typeface="Calibri" pitchFamily="34" charset="0"/>
                <a:cs typeface="Calibri" pitchFamily="34" charset="0"/>
              </a:rPr>
              <a:t>and enjoy the opportunity </a:t>
            </a:r>
          </a:p>
          <a:p>
            <a:r>
              <a:rPr lang="en-GB" sz="1200" dirty="0">
                <a:latin typeface="Calibri" pitchFamily="34" charset="0"/>
                <a:cs typeface="Calibri" pitchFamily="34" charset="0"/>
              </a:rPr>
              <a:t>of getting  together and</a:t>
            </a:r>
          </a:p>
          <a:p>
            <a:r>
              <a:rPr lang="en-GB" sz="1200" dirty="0">
                <a:latin typeface="Calibri" pitchFamily="34" charset="0"/>
                <a:cs typeface="Calibri" pitchFamily="34" charset="0"/>
              </a:rPr>
              <a:t> hearing my </a:t>
            </a:r>
            <a:r>
              <a:rPr lang="en-GB" sz="1200" dirty="0" smtClean="0">
                <a:latin typeface="Calibri" pitchFamily="34" charset="0"/>
                <a:cs typeface="Calibri" pitchFamily="34" charset="0"/>
              </a:rPr>
              <a:t>reports. </a:t>
            </a:r>
            <a:endParaRPr lang="en-GB" sz="1200" dirty="0">
              <a:latin typeface="Calibri" pitchFamily="34" charset="0"/>
              <a:cs typeface="Calibri" pitchFamily="34" charset="0"/>
            </a:endParaRPr>
          </a:p>
          <a:p>
            <a:endParaRPr lang="en-GB" sz="1200" dirty="0">
              <a:latin typeface="Calibri" pitchFamily="34" charset="0"/>
              <a:cs typeface="Calibri" pitchFamily="34" charset="0"/>
            </a:endParaRPr>
          </a:p>
          <a:p>
            <a:r>
              <a:rPr lang="en-GB" sz="1200" dirty="0">
                <a:latin typeface="Calibri" pitchFamily="34" charset="0"/>
                <a:cs typeface="Calibri" pitchFamily="34" charset="0"/>
              </a:rPr>
              <a:t> If I can’t answer the </a:t>
            </a:r>
          </a:p>
          <a:p>
            <a:r>
              <a:rPr lang="en-GB" sz="1200" dirty="0" smtClean="0">
                <a:latin typeface="Calibri" pitchFamily="34" charset="0"/>
                <a:cs typeface="Calibri" pitchFamily="34" charset="0"/>
              </a:rPr>
              <a:t>Questions, </a:t>
            </a:r>
            <a:r>
              <a:rPr lang="en-GB" sz="1200" dirty="0">
                <a:latin typeface="Calibri" pitchFamily="34" charset="0"/>
                <a:cs typeface="Calibri" pitchFamily="34" charset="0"/>
              </a:rPr>
              <a:t>I can always</a:t>
            </a:r>
          </a:p>
          <a:p>
            <a:r>
              <a:rPr lang="en-GB" sz="1200" dirty="0">
                <a:latin typeface="Calibri" pitchFamily="34" charset="0"/>
                <a:cs typeface="Calibri" pitchFamily="34" charset="0"/>
              </a:rPr>
              <a:t>clarify the issue after</a:t>
            </a:r>
          </a:p>
          <a:p>
            <a:r>
              <a:rPr lang="en-GB" sz="1200" dirty="0">
                <a:latin typeface="Calibri" pitchFamily="34" charset="0"/>
                <a:cs typeface="Calibri" pitchFamily="34" charset="0"/>
              </a:rPr>
              <a:t> the </a:t>
            </a:r>
            <a:r>
              <a:rPr lang="en-GB" sz="1200" dirty="0" smtClean="0">
                <a:latin typeface="Calibri" pitchFamily="34" charset="0"/>
                <a:cs typeface="Calibri" pitchFamily="34" charset="0"/>
              </a:rPr>
              <a:t>meeting.</a:t>
            </a:r>
            <a:endParaRPr lang="en-GB" sz="1200" dirty="0">
              <a:latin typeface="Calibri" pitchFamily="34" charset="0"/>
              <a:cs typeface="Calibri" pitchFamily="34"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450" y="6248400"/>
            <a:ext cx="8801100" cy="640080"/>
          </a:xfrm>
          <a:prstGeom prst="rect">
            <a:avLst/>
          </a:prstGeom>
        </p:spPr>
      </p:pic>
    </p:spTree>
    <p:extLst>
      <p:ext uri="{BB962C8B-B14F-4D97-AF65-F5344CB8AC3E}">
        <p14:creationId xmlns:p14="http://schemas.microsoft.com/office/powerpoint/2010/main" val="128183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33401"/>
            <a:ext cx="6798734" cy="914400"/>
          </a:xfrm>
        </p:spPr>
        <p:txBody>
          <a:bodyPr>
            <a:normAutofit fontScale="90000"/>
          </a:bodyPr>
          <a:lstStyle/>
          <a:p>
            <a:r>
              <a:rPr lang="en-GB" b="1" dirty="0"/>
              <a:t>Five key steps to habit change</a:t>
            </a:r>
            <a:br>
              <a:rPr lang="en-GB" b="1" dirty="0"/>
            </a:br>
            <a:r>
              <a:rPr lang="en-GB" sz="1800" dirty="0"/>
              <a:t>(Daniel Goleman: </a:t>
            </a:r>
            <a:r>
              <a:rPr lang="en-GB" sz="1800" dirty="0" smtClean="0"/>
              <a:t>Focus - </a:t>
            </a:r>
            <a:r>
              <a:rPr lang="en-GB" sz="1800" dirty="0"/>
              <a:t>the hidden driver of excellence)</a:t>
            </a:r>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GB" b="1" dirty="0"/>
              <a:t>Familiarize yourself </a:t>
            </a:r>
            <a:r>
              <a:rPr lang="en-GB" dirty="0"/>
              <a:t>with the self-defeating habit. Get so you can recognize the routine as it starts, or begins to take over. This might be by noticing its typical thoughts or feelings, or how you start to act. </a:t>
            </a:r>
          </a:p>
          <a:p>
            <a:pPr marL="514350" indent="-514350">
              <a:buFont typeface="+mj-lt"/>
              <a:buAutoNum type="arabicPeriod"/>
            </a:pPr>
            <a:endParaRPr lang="en-GB" dirty="0"/>
          </a:p>
          <a:p>
            <a:pPr marL="514350" indent="-514350">
              <a:buFont typeface="+mj-lt"/>
              <a:buAutoNum type="arabicPeriod"/>
            </a:pPr>
            <a:r>
              <a:rPr lang="en-GB" b="1" dirty="0"/>
              <a:t>Be mindful. </a:t>
            </a:r>
            <a:r>
              <a:rPr lang="en-GB" dirty="0"/>
              <a:t>Monitor your </a:t>
            </a:r>
            <a:r>
              <a:rPr lang="en-GB" dirty="0" err="1"/>
              <a:t>behavior</a:t>
            </a:r>
            <a:r>
              <a:rPr lang="en-GB" dirty="0"/>
              <a:t> </a:t>
            </a:r>
            <a:r>
              <a:rPr lang="en-GB" dirty="0" smtClean="0"/>
              <a:t>– thoughts</a:t>
            </a:r>
            <a:r>
              <a:rPr lang="en-GB" dirty="0"/>
              <a:t>, feelings, actions – from a neutral, “witness” awareness.</a:t>
            </a:r>
          </a:p>
          <a:p>
            <a:pPr marL="514350" indent="-514350">
              <a:buFont typeface="+mj-lt"/>
              <a:buAutoNum type="arabicPeriod"/>
            </a:pPr>
            <a:endParaRPr lang="en-GB" dirty="0"/>
          </a:p>
          <a:p>
            <a:pPr marL="514350" indent="-514350">
              <a:buFont typeface="+mj-lt"/>
              <a:buAutoNum type="arabicPeriod"/>
            </a:pPr>
            <a:r>
              <a:rPr lang="en-GB" dirty="0"/>
              <a:t>Remember the </a:t>
            </a:r>
            <a:r>
              <a:rPr lang="en-GB" b="1" dirty="0"/>
              <a:t>alternatives</a:t>
            </a:r>
            <a:r>
              <a:rPr lang="en-GB" dirty="0"/>
              <a:t> – think of a better way to handle the situation.</a:t>
            </a:r>
          </a:p>
          <a:p>
            <a:pPr marL="514350" indent="-514350">
              <a:buFont typeface="+mj-lt"/>
              <a:buAutoNum type="arabicPeriod"/>
            </a:pPr>
            <a:endParaRPr lang="en-GB" dirty="0"/>
          </a:p>
          <a:p>
            <a:pPr marL="514350" indent="-514350">
              <a:buFont typeface="+mj-lt"/>
              <a:buAutoNum type="arabicPeriod"/>
            </a:pPr>
            <a:r>
              <a:rPr lang="en-GB" b="1" dirty="0"/>
              <a:t>Choose </a:t>
            </a:r>
            <a:r>
              <a:rPr lang="en-GB" dirty="0"/>
              <a:t>something better – e.g., what you say or do that would be helpful instead of self-defeating.</a:t>
            </a:r>
          </a:p>
          <a:p>
            <a:pPr marL="514350" indent="-514350">
              <a:buFont typeface="+mj-lt"/>
              <a:buAutoNum type="arabicPeriod"/>
            </a:pPr>
            <a:endParaRPr lang="en-GB" dirty="0"/>
          </a:p>
          <a:p>
            <a:pPr marL="514350" indent="-514350">
              <a:buFont typeface="+mj-lt"/>
              <a:buAutoNum type="arabicPeriod"/>
            </a:pPr>
            <a:r>
              <a:rPr lang="en-GB" dirty="0"/>
              <a:t> </a:t>
            </a:r>
            <a:r>
              <a:rPr lang="en-GB" b="1" dirty="0"/>
              <a:t>Do this </a:t>
            </a:r>
            <a:r>
              <a:rPr lang="en-GB" dirty="0"/>
              <a:t>at every naturally occurring opportunity. </a:t>
            </a:r>
            <a:r>
              <a:rPr lang="en-GB" dirty="0" smtClean="0"/>
              <a:t>(Repetition </a:t>
            </a:r>
            <a:r>
              <a:rPr lang="en-GB" dirty="0"/>
              <a:t>is key!!)</a:t>
            </a:r>
          </a:p>
          <a:p>
            <a:pPr>
              <a:buNone/>
            </a:pPr>
            <a:endParaRPr lang="en-GB" dirty="0"/>
          </a:p>
        </p:txBody>
      </p:sp>
      <p:sp>
        <p:nvSpPr>
          <p:cNvPr id="4" name="Date Placeholder 3"/>
          <p:cNvSpPr>
            <a:spLocks noGrp="1"/>
          </p:cNvSpPr>
          <p:nvPr>
            <p:ph type="dt" sz="half" idx="10"/>
          </p:nvPr>
        </p:nvSpPr>
        <p:spPr/>
        <p:txBody>
          <a:bodyPr/>
          <a:lstStyle/>
          <a:p>
            <a:pPr>
              <a:defRPr/>
            </a:pPr>
            <a:fld id="{D7A050FD-5F70-4652-B74F-5FC28B862438}" type="datetime1">
              <a:rPr lang="en-US" smtClean="0"/>
              <a:pPr>
                <a:defRPr/>
              </a:pPr>
              <a:t>11/29/19</a:t>
            </a:fld>
            <a:endParaRPr lang="en-US"/>
          </a:p>
        </p:txBody>
      </p:sp>
      <p:sp>
        <p:nvSpPr>
          <p:cNvPr id="5" name="Slide Number Placeholder 4"/>
          <p:cNvSpPr>
            <a:spLocks noGrp="1"/>
          </p:cNvSpPr>
          <p:nvPr>
            <p:ph type="sldNum" sz="quarter" idx="12"/>
          </p:nvPr>
        </p:nvSpPr>
        <p:spPr/>
        <p:txBody>
          <a:bodyPr/>
          <a:lstStyle/>
          <a:p>
            <a:pPr>
              <a:defRPr/>
            </a:pPr>
            <a:fld id="{5F987E0D-A090-4E2A-B5C3-FE4D32C65551}" type="slidenum">
              <a:rPr lang="en-US" smtClean="0"/>
              <a:pPr>
                <a:defRPr/>
              </a:pPr>
              <a:t>17</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446944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0F43B00-194F-42FB-A15F-486967401589}" type="datetime1">
              <a:rPr lang="en-US" smtClean="0"/>
              <a:pPr>
                <a:defRPr/>
              </a:pPr>
              <a:t>11/29/19</a:t>
            </a:fld>
            <a:endParaRPr lang="en-US"/>
          </a:p>
        </p:txBody>
      </p:sp>
      <p:sp>
        <p:nvSpPr>
          <p:cNvPr id="5" name="Slide Number Placeholder 4"/>
          <p:cNvSpPr>
            <a:spLocks noGrp="1"/>
          </p:cNvSpPr>
          <p:nvPr>
            <p:ph type="sldNum" sz="quarter" idx="12"/>
          </p:nvPr>
        </p:nvSpPr>
        <p:spPr/>
        <p:txBody>
          <a:bodyPr/>
          <a:lstStyle/>
          <a:p>
            <a:pPr>
              <a:defRPr/>
            </a:pPr>
            <a:fld id="{5F987E0D-A090-4E2A-B5C3-FE4D32C65551}" type="slidenum">
              <a:rPr lang="en-US" smtClean="0"/>
              <a:pPr>
                <a:defRPr/>
              </a:pPr>
              <a:t>18</a:t>
            </a:fld>
            <a:endParaRPr lang="en-US"/>
          </a:p>
        </p:txBody>
      </p:sp>
      <p:sp>
        <p:nvSpPr>
          <p:cNvPr id="6" name="TextBox 5"/>
          <p:cNvSpPr txBox="1"/>
          <p:nvPr/>
        </p:nvSpPr>
        <p:spPr>
          <a:xfrm>
            <a:off x="2189409" y="3005139"/>
            <a:ext cx="3940936" cy="923330"/>
          </a:xfrm>
          <a:prstGeom prst="rect">
            <a:avLst/>
          </a:prstGeom>
          <a:noFill/>
        </p:spPr>
        <p:txBody>
          <a:bodyPr wrap="square" rtlCol="0">
            <a:spAutoFit/>
          </a:bodyPr>
          <a:lstStyle/>
          <a:p>
            <a:pPr algn="ctr"/>
            <a:r>
              <a:rPr lang="en-US" sz="5400" dirty="0"/>
              <a:t>Part 2</a:t>
            </a:r>
            <a:endParaRPr lang="fr-FR" sz="5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470206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Four Cornerstone Competencies for One Health</a:t>
            </a:r>
          </a:p>
        </p:txBody>
      </p:sp>
      <p:graphicFrame>
        <p:nvGraphicFramePr>
          <p:cNvPr id="6" name="Content Placeholder 5"/>
          <p:cNvGraphicFramePr>
            <a:graphicFrameLocks noGrp="1"/>
          </p:cNvGraphicFramePr>
          <p:nvPr>
            <p:ph idx="1"/>
            <p:extLst/>
          </p:nvPr>
        </p:nvGraphicFramePr>
        <p:xfrm>
          <a:off x="1022976" y="1499316"/>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pPr>
              <a:defRPr/>
            </a:pPr>
            <a:fld id="{22BDA5EC-1D57-42CC-ACCB-53C5CF45DF7B}" type="datetime1">
              <a:rPr lang="en-US" smtClean="0"/>
              <a:pPr>
                <a:defRPr/>
              </a:pPr>
              <a:t>11/29/19</a:t>
            </a:fld>
            <a:endParaRPr lang="en-US"/>
          </a:p>
        </p:txBody>
      </p:sp>
      <p:sp>
        <p:nvSpPr>
          <p:cNvPr id="5" name="Slide Number Placeholder 4"/>
          <p:cNvSpPr>
            <a:spLocks noGrp="1"/>
          </p:cNvSpPr>
          <p:nvPr>
            <p:ph type="sldNum" sz="quarter" idx="12"/>
          </p:nvPr>
        </p:nvSpPr>
        <p:spPr/>
        <p:txBody>
          <a:bodyPr/>
          <a:lstStyle/>
          <a:p>
            <a:pPr>
              <a:defRPr/>
            </a:pPr>
            <a:fld id="{5F987E0D-A090-4E2A-B5C3-FE4D32C65551}" type="slidenum">
              <a:rPr lang="en-US" smtClean="0"/>
              <a:pPr>
                <a:defRPr/>
              </a:pPr>
              <a:t>19</a:t>
            </a:fld>
            <a:endParaRPr lang="en-US"/>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450" y="6381594"/>
            <a:ext cx="8801100" cy="506886"/>
          </a:xfrm>
          <a:prstGeom prst="rect">
            <a:avLst/>
          </a:prstGeom>
        </p:spPr>
      </p:pic>
    </p:spTree>
    <p:extLst>
      <p:ext uri="{BB962C8B-B14F-4D97-AF65-F5344CB8AC3E}">
        <p14:creationId xmlns:p14="http://schemas.microsoft.com/office/powerpoint/2010/main" val="2363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457201"/>
            <a:ext cx="6798734" cy="990600"/>
          </a:xfrm>
        </p:spPr>
        <p:txBody>
          <a:bodyPr>
            <a:normAutofit/>
          </a:bodyPr>
          <a:lstStyle/>
          <a:p>
            <a:r>
              <a:rPr lang="en-US" dirty="0"/>
              <a:t>Is it true?</a:t>
            </a:r>
            <a:endParaRPr lang="fr-FR" dirty="0"/>
          </a:p>
        </p:txBody>
      </p:sp>
      <p:sp>
        <p:nvSpPr>
          <p:cNvPr id="3" name="Content Placeholder 2"/>
          <p:cNvSpPr>
            <a:spLocks noGrp="1"/>
          </p:cNvSpPr>
          <p:nvPr>
            <p:ph idx="1"/>
          </p:nvPr>
        </p:nvSpPr>
        <p:spPr>
          <a:xfrm>
            <a:off x="1176865" y="1447801"/>
            <a:ext cx="6798736" cy="4487331"/>
          </a:xfrm>
        </p:spPr>
        <p:txBody>
          <a:bodyPr>
            <a:normAutofit lnSpcReduction="10000"/>
          </a:bodyPr>
          <a:lstStyle/>
          <a:p>
            <a:pPr marL="0" indent="0">
              <a:buNone/>
            </a:pPr>
            <a:r>
              <a:rPr lang="en-US" sz="4300" b="1" dirty="0"/>
              <a:t>You can't teach an old dog new tricks</a:t>
            </a:r>
          </a:p>
          <a:p>
            <a:r>
              <a:rPr lang="en-US" dirty="0"/>
              <a:t>Getting people to change their habits or acquire new skills is impossible. Puppies are teachable, but older dogs are less apt to be able to be </a:t>
            </a:r>
            <a:r>
              <a:rPr lang="en-US" dirty="0" smtClean="0"/>
              <a:t>trained. </a:t>
            </a:r>
            <a:endParaRPr lang="en-US" dirty="0"/>
          </a:p>
          <a:p>
            <a:r>
              <a:rPr lang="en-US" dirty="0"/>
              <a:t>An octogenarian who has read the morning newspaper for decades is unlikely to be willing, much less eager, to switch to the online edition</a:t>
            </a:r>
          </a:p>
          <a:p>
            <a:pPr marL="0" indent="0">
              <a:buNone/>
            </a:pPr>
            <a:r>
              <a:rPr lang="fr-FR" sz="1900" dirty="0">
                <a:hlinkClick r:id="rId2"/>
              </a:rPr>
              <a:t>http://idioms.thefreedictionary.com/You+can't+teach+an+old+dog+new+tricks</a:t>
            </a:r>
            <a:r>
              <a:rPr lang="fr-FR" sz="1900" dirty="0"/>
              <a:t> (</a:t>
            </a:r>
            <a:r>
              <a:rPr lang="fr-FR" sz="1900" dirty="0" err="1"/>
              <a:t>retrieved</a:t>
            </a:r>
            <a:r>
              <a:rPr lang="fr-FR" sz="1900" dirty="0"/>
              <a:t>: 9/21/15)</a:t>
            </a:r>
          </a:p>
        </p:txBody>
      </p:sp>
      <p:sp>
        <p:nvSpPr>
          <p:cNvPr id="4" name="Date Placeholder 3"/>
          <p:cNvSpPr>
            <a:spLocks noGrp="1"/>
          </p:cNvSpPr>
          <p:nvPr>
            <p:ph type="dt" sz="half" idx="10"/>
          </p:nvPr>
        </p:nvSpPr>
        <p:spPr/>
        <p:txBody>
          <a:bodyPr/>
          <a:lstStyle/>
          <a:p>
            <a:pPr>
              <a:defRPr/>
            </a:pPr>
            <a:fld id="{0A95CC41-B10F-4B8E-BEFC-8B3833CCCBD7}" type="datetime1">
              <a:rPr lang="en-US" smtClean="0"/>
              <a:pPr>
                <a:defRPr/>
              </a:pPr>
              <a:t>11/29/19</a:t>
            </a:fld>
            <a:endParaRPr lang="en-US"/>
          </a:p>
        </p:txBody>
      </p:sp>
      <p:sp>
        <p:nvSpPr>
          <p:cNvPr id="5" name="Slide Number Placeholder 4"/>
          <p:cNvSpPr>
            <a:spLocks noGrp="1"/>
          </p:cNvSpPr>
          <p:nvPr>
            <p:ph type="sldNum" sz="quarter" idx="12"/>
          </p:nvPr>
        </p:nvSpPr>
        <p:spPr/>
        <p:txBody>
          <a:bodyPr/>
          <a:lstStyle/>
          <a:p>
            <a:pPr>
              <a:defRPr/>
            </a:pPr>
            <a:fld id="{5F987E0D-A090-4E2A-B5C3-FE4D32C65551}" type="slidenum">
              <a:rPr lang="en-US" smtClean="0"/>
              <a:pPr>
                <a:defRPr/>
              </a:pPr>
              <a:t>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1868855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2875496" y="5199869"/>
            <a:ext cx="2895600" cy="365125"/>
          </a:xfrm>
        </p:spPr>
        <p:txBody>
          <a:bodyPr/>
          <a:lstStyle/>
          <a:p>
            <a:r>
              <a:rPr lang="en-US"/>
              <a:t>Copyright </a:t>
            </a:r>
            <a:r>
              <a:rPr lang="en-US">
                <a:cs typeface="Arial" charset="0"/>
              </a:rPr>
              <a:t>© Ocean Consulting Group 2009 – All Rights Reserved</a:t>
            </a:r>
          </a:p>
        </p:txBody>
      </p:sp>
      <p:sp>
        <p:nvSpPr>
          <p:cNvPr id="44035" name="Rectangle 2"/>
          <p:cNvSpPr>
            <a:spLocks noGrp="1" noChangeArrowheads="1"/>
          </p:cNvSpPr>
          <p:nvPr>
            <p:ph type="title"/>
          </p:nvPr>
        </p:nvSpPr>
        <p:spPr>
          <a:xfrm>
            <a:off x="321972" y="533400"/>
            <a:ext cx="7210716" cy="806450"/>
          </a:xfrm>
          <a:noFill/>
        </p:spPr>
        <p:txBody>
          <a:bodyPr lIns="92075" tIns="46038" rIns="92075" bIns="46038">
            <a:normAutofit fontScale="90000"/>
          </a:bodyPr>
          <a:lstStyle/>
          <a:p>
            <a:r>
              <a:rPr lang="en-US" sz="3200" b="1" i="1" dirty="0">
                <a:latin typeface="Tahoma" pitchFamily="33" charset="0"/>
              </a:rPr>
              <a:t>What's Your Development Plan?</a:t>
            </a:r>
            <a:br>
              <a:rPr lang="en-US" sz="3200" b="1" i="1" dirty="0">
                <a:latin typeface="Tahoma" pitchFamily="33" charset="0"/>
              </a:rPr>
            </a:br>
            <a:endParaRPr lang="en-US" sz="3200" b="1" i="1" dirty="0">
              <a:latin typeface="Tahoma" pitchFamily="33" charset="0"/>
            </a:endParaRPr>
          </a:p>
        </p:txBody>
      </p:sp>
      <p:sp>
        <p:nvSpPr>
          <p:cNvPr id="44037" name="Text Box 4"/>
          <p:cNvSpPr txBox="1">
            <a:spLocks noChangeArrowheads="1"/>
          </p:cNvSpPr>
          <p:nvPr/>
        </p:nvSpPr>
        <p:spPr bwMode="auto">
          <a:xfrm>
            <a:off x="472225" y="1828800"/>
            <a:ext cx="7223975" cy="861774"/>
          </a:xfrm>
          <a:prstGeom prst="rect">
            <a:avLst/>
          </a:prstGeom>
          <a:noFill/>
          <a:ln w="9525">
            <a:noFill/>
            <a:miter lim="800000"/>
            <a:headEnd/>
            <a:tailEnd/>
          </a:ln>
        </p:spPr>
        <p:txBody>
          <a:bodyPr wrap="square">
            <a:spAutoFit/>
          </a:bodyPr>
          <a:lstStyle/>
          <a:p>
            <a:pPr>
              <a:spcBef>
                <a:spcPct val="50000"/>
              </a:spcBef>
            </a:pPr>
            <a:endParaRPr lang="en-US" sz="2000" b="0" dirty="0"/>
          </a:p>
          <a:p>
            <a:pPr>
              <a:spcBef>
                <a:spcPct val="50000"/>
              </a:spcBef>
            </a:pPr>
            <a:r>
              <a:rPr lang="en-US" sz="2000" b="1" dirty="0"/>
              <a:t>Exercise</a:t>
            </a:r>
            <a:r>
              <a:rPr lang="en-US" sz="2000" b="0" dirty="0"/>
              <a:t> </a:t>
            </a:r>
            <a:r>
              <a:rPr lang="en-US" b="0" dirty="0"/>
              <a:t>(handout: copy of One Health Core Competencies) </a:t>
            </a:r>
          </a:p>
        </p:txBody>
      </p:sp>
      <p:sp>
        <p:nvSpPr>
          <p:cNvPr id="44038" name="Text Box 20"/>
          <p:cNvSpPr txBox="1">
            <a:spLocks noChangeArrowheads="1"/>
          </p:cNvSpPr>
          <p:nvPr/>
        </p:nvSpPr>
        <p:spPr bwMode="auto">
          <a:xfrm>
            <a:off x="472225" y="2852671"/>
            <a:ext cx="5562600" cy="2031325"/>
          </a:xfrm>
          <a:prstGeom prst="rect">
            <a:avLst/>
          </a:prstGeom>
          <a:noFill/>
          <a:ln w="9525">
            <a:noFill/>
            <a:miter lim="800000"/>
            <a:headEnd/>
            <a:tailEnd/>
          </a:ln>
        </p:spPr>
        <p:txBody>
          <a:bodyPr>
            <a:spAutoFit/>
          </a:bodyPr>
          <a:lstStyle/>
          <a:p>
            <a:pPr>
              <a:spcBef>
                <a:spcPct val="50000"/>
              </a:spcBef>
            </a:pPr>
            <a:r>
              <a:rPr lang="en-US" dirty="0"/>
              <a:t>1. Take </a:t>
            </a:r>
            <a:r>
              <a:rPr lang="en-US" dirty="0" smtClean="0"/>
              <a:t>5 </a:t>
            </a:r>
            <a:r>
              <a:rPr lang="en-US" dirty="0"/>
              <a:t>minutes to review the core competencies and </a:t>
            </a:r>
            <a:r>
              <a:rPr lang="en-US" dirty="0" smtClean="0"/>
              <a:t>identify: What </a:t>
            </a:r>
            <a:r>
              <a:rPr lang="en-US" dirty="0"/>
              <a:t>are my strengths and potential areas </a:t>
            </a:r>
            <a:r>
              <a:rPr lang="en-US" dirty="0" smtClean="0"/>
              <a:t>for development?</a:t>
            </a:r>
            <a:endParaRPr lang="en-US" dirty="0"/>
          </a:p>
          <a:p>
            <a:pPr>
              <a:spcBef>
                <a:spcPct val="50000"/>
              </a:spcBef>
            </a:pPr>
            <a:r>
              <a:rPr lang="en-US" dirty="0"/>
              <a:t>2. Discuss in small </a:t>
            </a:r>
            <a:r>
              <a:rPr lang="en-US" dirty="0" smtClean="0"/>
              <a:t>groups. </a:t>
            </a:r>
            <a:r>
              <a:rPr lang="en-US" dirty="0"/>
              <a:t>(10 minutes)</a:t>
            </a:r>
          </a:p>
          <a:p>
            <a:pPr>
              <a:spcBef>
                <a:spcPct val="50000"/>
              </a:spcBef>
            </a:pPr>
            <a:r>
              <a:rPr lang="en-US" dirty="0"/>
              <a:t>3. Report in plenary  session  in a </a:t>
            </a:r>
            <a:r>
              <a:rPr lang="en-US" dirty="0" smtClean="0"/>
              <a:t>table format. </a:t>
            </a:r>
            <a:r>
              <a:rPr lang="en-US" dirty="0"/>
              <a:t>(5 minutes per group)</a:t>
            </a:r>
          </a:p>
        </p:txBody>
      </p:sp>
      <p:pic>
        <p:nvPicPr>
          <p:cNvPr id="44039" name="Picture 21" descr="j0424230"/>
          <p:cNvPicPr>
            <a:picLocks noChangeAspect="1" noChangeArrowheads="1"/>
          </p:cNvPicPr>
          <p:nvPr/>
        </p:nvPicPr>
        <p:blipFill>
          <a:blip r:embed="rId3" cstate="print"/>
          <a:srcRect/>
          <a:stretch>
            <a:fillRect/>
          </a:stretch>
        </p:blipFill>
        <p:spPr bwMode="auto">
          <a:xfrm rot="1183082">
            <a:off x="6248400" y="2819400"/>
            <a:ext cx="2573338" cy="3276600"/>
          </a:xfrm>
          <a:prstGeom prst="rect">
            <a:avLst/>
          </a:prstGeom>
          <a:noFill/>
          <a:ln w="9525">
            <a:noFill/>
            <a:miter lim="800000"/>
            <a:headEnd/>
            <a:tailEnd/>
          </a:ln>
        </p:spPr>
      </p:pic>
      <p:pic>
        <p:nvPicPr>
          <p:cNvPr id="10" name="Picture 5" descr="compass_2"/>
          <p:cNvPicPr>
            <a:picLocks noChangeAspect="1" noChangeArrowheads="1"/>
          </p:cNvPicPr>
          <p:nvPr/>
        </p:nvPicPr>
        <p:blipFill>
          <a:blip r:embed="rId4" cstate="print"/>
          <a:srcRect/>
          <a:stretch>
            <a:fillRect/>
          </a:stretch>
        </p:blipFill>
        <p:spPr bwMode="auto">
          <a:xfrm>
            <a:off x="6954592" y="951335"/>
            <a:ext cx="1982452" cy="1308352"/>
          </a:xfrm>
          <a:prstGeom prst="rect">
            <a:avLst/>
          </a:prstGeom>
          <a:noFill/>
          <a:ln w="9525">
            <a:noFill/>
            <a:miter lim="800000"/>
            <a:headEnd/>
            <a:tailEnd/>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203441931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3116580" y="5604639"/>
            <a:ext cx="2895600" cy="365125"/>
          </a:xfrm>
        </p:spPr>
        <p:txBody>
          <a:bodyPr/>
          <a:lstStyle/>
          <a:p>
            <a:r>
              <a:rPr lang="en-US" dirty="0"/>
              <a:t>Copyright </a:t>
            </a:r>
            <a:r>
              <a:rPr lang="en-US" dirty="0">
                <a:cs typeface="Arial" charset="0"/>
              </a:rPr>
              <a:t>© Ocean Consulting Group 2009 – All Rights Reserved</a:t>
            </a:r>
          </a:p>
        </p:txBody>
      </p:sp>
      <p:sp>
        <p:nvSpPr>
          <p:cNvPr id="44035" name="Rectangle 2"/>
          <p:cNvSpPr>
            <a:spLocks noGrp="1" noChangeArrowheads="1"/>
          </p:cNvSpPr>
          <p:nvPr>
            <p:ph type="title"/>
          </p:nvPr>
        </p:nvSpPr>
        <p:spPr>
          <a:xfrm>
            <a:off x="304801" y="533400"/>
            <a:ext cx="7227888" cy="806450"/>
          </a:xfrm>
          <a:noFill/>
        </p:spPr>
        <p:txBody>
          <a:bodyPr lIns="92075" tIns="46038" rIns="92075" bIns="46038">
            <a:normAutofit fontScale="90000"/>
          </a:bodyPr>
          <a:lstStyle/>
          <a:p>
            <a:r>
              <a:rPr lang="en-US" sz="3200" b="1" i="1" dirty="0">
                <a:solidFill>
                  <a:prstClr val="black"/>
                </a:solidFill>
                <a:latin typeface="Tahoma" pitchFamily="33" charset="0"/>
              </a:rPr>
              <a:t>What's Your Development Plan?</a:t>
            </a:r>
            <a:br>
              <a:rPr lang="en-US" sz="3200" b="1" i="1" dirty="0">
                <a:solidFill>
                  <a:prstClr val="black"/>
                </a:solidFill>
                <a:latin typeface="Tahoma" pitchFamily="33" charset="0"/>
              </a:rPr>
            </a:br>
            <a:endParaRPr lang="en-US" sz="3200" b="1" i="1" dirty="0">
              <a:latin typeface="Tahoma" pitchFamily="33" charset="0"/>
            </a:endParaRPr>
          </a:p>
        </p:txBody>
      </p:sp>
      <p:sp>
        <p:nvSpPr>
          <p:cNvPr id="44037" name="Text Box 4"/>
          <p:cNvSpPr txBox="1">
            <a:spLocks noChangeArrowheads="1"/>
          </p:cNvSpPr>
          <p:nvPr/>
        </p:nvSpPr>
        <p:spPr bwMode="auto">
          <a:xfrm>
            <a:off x="609600" y="1828800"/>
            <a:ext cx="7086600" cy="1785104"/>
          </a:xfrm>
          <a:prstGeom prst="rect">
            <a:avLst/>
          </a:prstGeom>
          <a:noFill/>
          <a:ln w="9525">
            <a:noFill/>
            <a:miter lim="800000"/>
            <a:headEnd/>
            <a:tailEnd/>
          </a:ln>
        </p:spPr>
        <p:txBody>
          <a:bodyPr wrap="square">
            <a:spAutoFit/>
          </a:bodyPr>
          <a:lstStyle/>
          <a:p>
            <a:pPr lvl="0">
              <a:spcBef>
                <a:spcPct val="50000"/>
              </a:spcBef>
            </a:pPr>
            <a:r>
              <a:rPr lang="en-US" sz="2000" b="1" dirty="0">
                <a:solidFill>
                  <a:prstClr val="black"/>
                </a:solidFill>
              </a:rPr>
              <a:t>Exercise</a:t>
            </a:r>
            <a:r>
              <a:rPr lang="en-US" sz="2000" dirty="0">
                <a:solidFill>
                  <a:prstClr val="black"/>
                </a:solidFill>
              </a:rPr>
              <a:t> (handout) </a:t>
            </a:r>
          </a:p>
          <a:p>
            <a:pPr>
              <a:spcBef>
                <a:spcPct val="50000"/>
              </a:spcBef>
            </a:pPr>
            <a:r>
              <a:rPr lang="en-US" sz="2000" b="0" dirty="0"/>
              <a:t>What's Your </a:t>
            </a:r>
            <a:r>
              <a:rPr lang="en-US" sz="2000" b="0" dirty="0" smtClean="0"/>
              <a:t>Story? </a:t>
            </a:r>
            <a:r>
              <a:rPr lang="en-US" sz="2000" b="0" dirty="0"/>
              <a:t>– Individual/Group Activity</a:t>
            </a:r>
          </a:p>
          <a:p>
            <a:pPr>
              <a:spcBef>
                <a:spcPct val="50000"/>
              </a:spcBef>
            </a:pPr>
            <a:endParaRPr lang="en-US" sz="2000" b="0" dirty="0"/>
          </a:p>
          <a:p>
            <a:pPr>
              <a:spcBef>
                <a:spcPct val="50000"/>
              </a:spcBef>
            </a:pPr>
            <a:endParaRPr lang="en-US" sz="2000" b="0" dirty="0"/>
          </a:p>
        </p:txBody>
      </p:sp>
      <p:sp>
        <p:nvSpPr>
          <p:cNvPr id="44038" name="Text Box 20"/>
          <p:cNvSpPr txBox="1">
            <a:spLocks noChangeArrowheads="1"/>
          </p:cNvSpPr>
          <p:nvPr/>
        </p:nvSpPr>
        <p:spPr bwMode="auto">
          <a:xfrm>
            <a:off x="609600" y="4114800"/>
            <a:ext cx="5257800" cy="1338828"/>
          </a:xfrm>
          <a:prstGeom prst="rect">
            <a:avLst/>
          </a:prstGeom>
          <a:noFill/>
          <a:ln w="9525">
            <a:noFill/>
            <a:miter lim="800000"/>
            <a:headEnd/>
            <a:tailEnd/>
          </a:ln>
        </p:spPr>
        <p:txBody>
          <a:bodyPr wrap="square">
            <a:spAutoFit/>
          </a:bodyPr>
          <a:lstStyle/>
          <a:p>
            <a:pPr>
              <a:spcBef>
                <a:spcPct val="50000"/>
              </a:spcBef>
            </a:pPr>
            <a:r>
              <a:rPr lang="en-US" dirty="0"/>
              <a:t>Take  </a:t>
            </a:r>
            <a:r>
              <a:rPr lang="en-US" b="1" dirty="0"/>
              <a:t>10 minutes </a:t>
            </a:r>
            <a:r>
              <a:rPr lang="en-US" dirty="0"/>
              <a:t>and answer the questions  on your handout.  Then…</a:t>
            </a:r>
          </a:p>
          <a:p>
            <a:pPr>
              <a:spcBef>
                <a:spcPct val="50000"/>
              </a:spcBef>
            </a:pPr>
            <a:r>
              <a:rPr lang="en-US" dirty="0" smtClean="0"/>
              <a:t>In </a:t>
            </a:r>
            <a:r>
              <a:rPr lang="en-US" dirty="0"/>
              <a:t>your </a:t>
            </a:r>
            <a:r>
              <a:rPr lang="en-US" dirty="0" smtClean="0"/>
              <a:t>group, let each participant </a:t>
            </a:r>
            <a:r>
              <a:rPr lang="en-US" dirty="0"/>
              <a:t>share </a:t>
            </a:r>
            <a:r>
              <a:rPr lang="en-US" dirty="0" smtClean="0"/>
              <a:t>their story. (5 </a:t>
            </a:r>
            <a:r>
              <a:rPr lang="en-US" dirty="0"/>
              <a:t>minutes </a:t>
            </a:r>
            <a:r>
              <a:rPr lang="en-US" dirty="0" smtClean="0"/>
              <a:t>each).</a:t>
            </a:r>
            <a:endParaRPr lang="en-US" dirty="0"/>
          </a:p>
        </p:txBody>
      </p:sp>
      <p:pic>
        <p:nvPicPr>
          <p:cNvPr id="44039" name="Picture 21" descr="j0424230"/>
          <p:cNvPicPr>
            <a:picLocks noChangeAspect="1" noChangeArrowheads="1"/>
          </p:cNvPicPr>
          <p:nvPr/>
        </p:nvPicPr>
        <p:blipFill>
          <a:blip r:embed="rId3" cstate="print"/>
          <a:srcRect/>
          <a:stretch>
            <a:fillRect/>
          </a:stretch>
        </p:blipFill>
        <p:spPr bwMode="auto">
          <a:xfrm rot="1183082">
            <a:off x="6248400" y="2819400"/>
            <a:ext cx="2573338" cy="3276600"/>
          </a:xfrm>
          <a:prstGeom prst="rect">
            <a:avLst/>
          </a:prstGeom>
          <a:noFill/>
          <a:ln w="9525">
            <a:noFill/>
            <a:miter lim="800000"/>
            <a:headEnd/>
            <a:tailEnd/>
          </a:ln>
        </p:spPr>
      </p:pic>
      <p:sp>
        <p:nvSpPr>
          <p:cNvPr id="44040" name="Text Box 22"/>
          <p:cNvSpPr txBox="1">
            <a:spLocks noChangeArrowheads="1"/>
          </p:cNvSpPr>
          <p:nvPr/>
        </p:nvSpPr>
        <p:spPr bwMode="auto">
          <a:xfrm>
            <a:off x="762000" y="3098800"/>
            <a:ext cx="5181600" cy="1016000"/>
          </a:xfrm>
          <a:prstGeom prst="rect">
            <a:avLst/>
          </a:prstGeom>
          <a:noFill/>
          <a:ln w="9525">
            <a:solidFill>
              <a:schemeClr val="tx1"/>
            </a:solidFill>
            <a:miter lim="800000"/>
            <a:headEnd/>
            <a:tailEnd/>
          </a:ln>
        </p:spPr>
        <p:txBody>
          <a:bodyPr>
            <a:spAutoFit/>
          </a:bodyPr>
          <a:lstStyle/>
          <a:p>
            <a:pPr>
              <a:spcBef>
                <a:spcPct val="50000"/>
              </a:spcBef>
            </a:pPr>
            <a:r>
              <a:rPr lang="en-US" sz="2000" dirty="0">
                <a:latin typeface="Times New Roman" pitchFamily="33" charset="0"/>
              </a:rPr>
              <a:t>“Experience may be the best teacher – but it is not necessarily always a kind or clear teacher…”</a:t>
            </a:r>
            <a:r>
              <a:rPr lang="en-US" dirty="0"/>
              <a:t>		- </a:t>
            </a:r>
            <a:r>
              <a:rPr lang="en-US" b="0" i="1" dirty="0"/>
              <a:t>Winston Churchill</a:t>
            </a:r>
          </a:p>
        </p:txBody>
      </p:sp>
      <p:pic>
        <p:nvPicPr>
          <p:cNvPr id="10" name="Picture 5" descr="compass_2"/>
          <p:cNvPicPr>
            <a:picLocks noChangeAspect="1" noChangeArrowheads="1"/>
          </p:cNvPicPr>
          <p:nvPr/>
        </p:nvPicPr>
        <p:blipFill>
          <a:blip r:embed="rId4" cstate="print"/>
          <a:srcRect/>
          <a:stretch>
            <a:fillRect/>
          </a:stretch>
        </p:blipFill>
        <p:spPr bwMode="auto">
          <a:xfrm>
            <a:off x="7161548" y="1078734"/>
            <a:ext cx="1982452" cy="1308352"/>
          </a:xfrm>
          <a:prstGeom prst="rect">
            <a:avLst/>
          </a:prstGeom>
          <a:noFill/>
          <a:ln w="9525">
            <a:noFill/>
            <a:miter lim="800000"/>
            <a:headEnd/>
            <a:tailEnd/>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182715508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5" y="2286000"/>
            <a:ext cx="6798735" cy="2209800"/>
          </a:xfrm>
        </p:spPr>
        <p:txBody>
          <a:bodyPr>
            <a:normAutofit/>
          </a:bodyPr>
          <a:lstStyle/>
          <a:p>
            <a:r>
              <a:rPr lang="en-US" smtClean="0"/>
              <a:t/>
            </a:r>
            <a:br>
              <a:rPr lang="en-US" smtClean="0"/>
            </a:br>
            <a:r>
              <a:rPr lang="en-US" smtClean="0"/>
              <a:t>Thank </a:t>
            </a:r>
            <a:r>
              <a:rPr lang="en-US" dirty="0"/>
              <a:t>you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45604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33401"/>
            <a:ext cx="6798734" cy="914400"/>
          </a:xfrm>
        </p:spPr>
        <p:txBody>
          <a:bodyPr>
            <a:normAutofit/>
          </a:bodyPr>
          <a:lstStyle/>
          <a:p>
            <a:r>
              <a:rPr lang="en-US" b="1" dirty="0"/>
              <a:t>Is it true?</a:t>
            </a:r>
            <a:endParaRPr lang="fr-FR" b="1" dirty="0"/>
          </a:p>
        </p:txBody>
      </p:sp>
      <p:sp>
        <p:nvSpPr>
          <p:cNvPr id="3" name="Content Placeholder 2"/>
          <p:cNvSpPr>
            <a:spLocks noGrp="1"/>
          </p:cNvSpPr>
          <p:nvPr>
            <p:ph idx="1"/>
          </p:nvPr>
        </p:nvSpPr>
        <p:spPr>
          <a:xfrm>
            <a:off x="1176865" y="1447801"/>
            <a:ext cx="6798736" cy="4487331"/>
          </a:xfrm>
        </p:spPr>
        <p:txBody>
          <a:bodyPr/>
          <a:lstStyle/>
          <a:p>
            <a:pPr marL="0" indent="0" algn="ctr">
              <a:buNone/>
            </a:pPr>
            <a:endParaRPr lang="en-US" dirty="0"/>
          </a:p>
          <a:p>
            <a:pPr marL="0" indent="0" algn="ctr">
              <a:buNone/>
            </a:pPr>
            <a:r>
              <a:rPr lang="en-US" b="1" dirty="0" err="1"/>
              <a:t>Chasser</a:t>
            </a:r>
            <a:r>
              <a:rPr lang="en-US" b="1" dirty="0"/>
              <a:t> le naturel, </a:t>
            </a:r>
            <a:r>
              <a:rPr lang="en-US" b="1" dirty="0" err="1"/>
              <a:t>il</a:t>
            </a:r>
            <a:r>
              <a:rPr lang="en-US" b="1" dirty="0"/>
              <a:t> </a:t>
            </a:r>
            <a:r>
              <a:rPr lang="en-US" b="1" dirty="0" err="1"/>
              <a:t>revient</a:t>
            </a:r>
            <a:r>
              <a:rPr lang="en-US" b="1" dirty="0"/>
              <a:t> au </a:t>
            </a:r>
            <a:r>
              <a:rPr lang="en-US" b="1" dirty="0" err="1"/>
              <a:t>galop</a:t>
            </a:r>
            <a:endParaRPr lang="en-US" b="1" dirty="0"/>
          </a:p>
          <a:p>
            <a:pPr marL="0" indent="0" algn="ctr">
              <a:buNone/>
            </a:pPr>
            <a:endParaRPr lang="en-US" dirty="0"/>
          </a:p>
          <a:p>
            <a:pPr marL="0" indent="0" algn="ctr">
              <a:buNone/>
            </a:pPr>
            <a:r>
              <a:rPr lang="en-US" sz="3200" dirty="0" smtClean="0"/>
              <a:t>You </a:t>
            </a:r>
            <a:r>
              <a:rPr lang="en-US" sz="3200" dirty="0"/>
              <a:t>can’t change bad habits, they always come back </a:t>
            </a:r>
            <a:r>
              <a:rPr lang="en-US" sz="3200" dirty="0" smtClean="0"/>
              <a:t>faster.</a:t>
            </a:r>
            <a:endParaRPr lang="en-US" sz="3200" dirty="0"/>
          </a:p>
        </p:txBody>
      </p:sp>
      <p:sp>
        <p:nvSpPr>
          <p:cNvPr id="4" name="Date Placeholder 3"/>
          <p:cNvSpPr>
            <a:spLocks noGrp="1"/>
          </p:cNvSpPr>
          <p:nvPr>
            <p:ph type="dt" sz="half" idx="10"/>
          </p:nvPr>
        </p:nvSpPr>
        <p:spPr/>
        <p:txBody>
          <a:bodyPr/>
          <a:lstStyle/>
          <a:p>
            <a:pPr>
              <a:defRPr/>
            </a:pPr>
            <a:fld id="{08A86FAB-4CDC-4F21-96BA-B520149E0AE9}" type="datetime1">
              <a:rPr lang="en-US" smtClean="0"/>
              <a:pPr>
                <a:defRPr/>
              </a:pPr>
              <a:t>11/29/19</a:t>
            </a:fld>
            <a:endParaRPr lang="en-US"/>
          </a:p>
        </p:txBody>
      </p:sp>
      <p:sp>
        <p:nvSpPr>
          <p:cNvPr id="5" name="Slide Number Placeholder 4"/>
          <p:cNvSpPr>
            <a:spLocks noGrp="1"/>
          </p:cNvSpPr>
          <p:nvPr>
            <p:ph type="sldNum" sz="quarter" idx="12"/>
          </p:nvPr>
        </p:nvSpPr>
        <p:spPr/>
        <p:txBody>
          <a:bodyPr/>
          <a:lstStyle/>
          <a:p>
            <a:pPr>
              <a:defRPr/>
            </a:pPr>
            <a:fld id="{5F987E0D-A090-4E2A-B5C3-FE4D32C65551}" type="slidenum">
              <a:rPr lang="en-US" smtClean="0"/>
              <a:pPr>
                <a:defRPr/>
              </a:pPr>
              <a:t>3</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76155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09600"/>
            <a:ext cx="6798734" cy="843250"/>
          </a:xfrm>
        </p:spPr>
        <p:txBody>
          <a:bodyPr>
            <a:normAutofit fontScale="90000"/>
          </a:bodyPr>
          <a:lstStyle/>
          <a:p>
            <a:r>
              <a:rPr lang="en-US" dirty="0"/>
              <a:t/>
            </a:r>
            <a:br>
              <a:rPr lang="en-US" dirty="0"/>
            </a:br>
            <a:r>
              <a:rPr lang="en-US" sz="3600" dirty="0"/>
              <a:t>Knowledge – Attitude – Skills – Habits</a:t>
            </a:r>
            <a:r>
              <a:rPr lang="en-US" dirty="0"/>
              <a:t/>
            </a:r>
            <a:br>
              <a:rPr lang="en-US" dirty="0"/>
            </a:br>
            <a:endParaRPr lang="fr-FR" dirty="0"/>
          </a:p>
        </p:txBody>
      </p:sp>
      <p:sp>
        <p:nvSpPr>
          <p:cNvPr id="3" name="Content Placeholder 2"/>
          <p:cNvSpPr>
            <a:spLocks noGrp="1"/>
          </p:cNvSpPr>
          <p:nvPr>
            <p:ph idx="1"/>
          </p:nvPr>
        </p:nvSpPr>
        <p:spPr>
          <a:xfrm>
            <a:off x="762000" y="1452850"/>
            <a:ext cx="7924800" cy="4673313"/>
          </a:xfrm>
        </p:spPr>
        <p:txBody>
          <a:bodyPr>
            <a:normAutofit/>
          </a:bodyPr>
          <a:lstStyle/>
          <a:p>
            <a:pPr marL="0" indent="0" algn="ctr">
              <a:buNone/>
            </a:pPr>
            <a:r>
              <a:rPr lang="en-US" sz="2800" dirty="0"/>
              <a:t>(KASH)</a:t>
            </a:r>
            <a:endParaRPr lang="en-US" sz="2800" b="1" dirty="0"/>
          </a:p>
          <a:p>
            <a:pPr marL="0" indent="0">
              <a:buNone/>
            </a:pPr>
            <a:endParaRPr lang="en-US" b="1" dirty="0" smtClean="0"/>
          </a:p>
          <a:p>
            <a:pPr marL="0" indent="0">
              <a:buNone/>
            </a:pPr>
            <a:r>
              <a:rPr lang="en-US" b="1" dirty="0" smtClean="0"/>
              <a:t>Knowledge</a:t>
            </a:r>
            <a:r>
              <a:rPr lang="en-US" dirty="0"/>
              <a:t>: learning new things</a:t>
            </a:r>
          </a:p>
          <a:p>
            <a:pPr marL="0" indent="0">
              <a:buNone/>
            </a:pPr>
            <a:r>
              <a:rPr lang="en-US" b="1" dirty="0"/>
              <a:t>Attitude</a:t>
            </a:r>
            <a:r>
              <a:rPr lang="en-US" dirty="0"/>
              <a:t>: choosing  mind set</a:t>
            </a:r>
          </a:p>
          <a:p>
            <a:pPr marL="0" indent="0">
              <a:buNone/>
            </a:pPr>
            <a:r>
              <a:rPr lang="en-US" b="1" dirty="0"/>
              <a:t>Skills</a:t>
            </a:r>
            <a:r>
              <a:rPr lang="en-US" dirty="0"/>
              <a:t>: acquiring new tricks, ways of doing</a:t>
            </a:r>
          </a:p>
          <a:p>
            <a:pPr marL="0" indent="0">
              <a:buNone/>
            </a:pPr>
            <a:r>
              <a:rPr lang="en-US" b="1" dirty="0"/>
              <a:t>Habits</a:t>
            </a:r>
            <a:r>
              <a:rPr lang="en-US" dirty="0"/>
              <a:t>: changing behaviors</a:t>
            </a:r>
          </a:p>
          <a:p>
            <a:pPr marL="0" indent="0">
              <a:buNone/>
            </a:pPr>
            <a:r>
              <a:rPr lang="en-US" dirty="0"/>
              <a:t> </a:t>
            </a:r>
            <a:endParaRPr lang="fr-FR" dirty="0"/>
          </a:p>
        </p:txBody>
      </p:sp>
      <p:sp>
        <p:nvSpPr>
          <p:cNvPr id="4" name="Date Placeholder 3"/>
          <p:cNvSpPr>
            <a:spLocks noGrp="1"/>
          </p:cNvSpPr>
          <p:nvPr>
            <p:ph type="dt" sz="half" idx="10"/>
          </p:nvPr>
        </p:nvSpPr>
        <p:spPr/>
        <p:txBody>
          <a:bodyPr/>
          <a:lstStyle/>
          <a:p>
            <a:pPr>
              <a:defRPr/>
            </a:pPr>
            <a:fld id="{BBCD8AAC-576A-4C95-BA39-5CFB0C768806}" type="datetime1">
              <a:rPr lang="en-US" smtClean="0"/>
              <a:pPr>
                <a:defRPr/>
              </a:pPr>
              <a:t>11/29/19</a:t>
            </a:fld>
            <a:endParaRPr lang="en-US"/>
          </a:p>
        </p:txBody>
      </p:sp>
      <p:sp>
        <p:nvSpPr>
          <p:cNvPr id="5" name="Slide Number Placeholder 4"/>
          <p:cNvSpPr>
            <a:spLocks noGrp="1"/>
          </p:cNvSpPr>
          <p:nvPr>
            <p:ph type="sldNum" sz="quarter" idx="12"/>
          </p:nvPr>
        </p:nvSpPr>
        <p:spPr/>
        <p:txBody>
          <a:bodyPr/>
          <a:lstStyle/>
          <a:p>
            <a:pPr>
              <a:defRPr/>
            </a:pPr>
            <a:fld id="{5F987E0D-A090-4E2A-B5C3-FE4D32C65551}" type="slidenum">
              <a:rPr lang="en-US" smtClean="0"/>
              <a:pPr>
                <a:defRPr/>
              </a:pPr>
              <a:t>4</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521660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8" y="381000"/>
            <a:ext cx="8639482" cy="1036638"/>
          </a:xfrm>
        </p:spPr>
        <p:txBody>
          <a:bodyPr>
            <a:normAutofit fontScale="90000"/>
          </a:bodyPr>
          <a:lstStyle/>
          <a:p>
            <a:r>
              <a:rPr lang="en-GB" dirty="0"/>
              <a:t> </a:t>
            </a:r>
            <a:r>
              <a:rPr lang="en-GB" sz="3600" dirty="0" smtClean="0"/>
              <a:t>KASH </a:t>
            </a:r>
            <a:r>
              <a:rPr lang="en-GB" sz="3600" dirty="0"/>
              <a:t>determines your ability to develop </a:t>
            </a:r>
            <a:r>
              <a:rPr lang="en-GB" sz="3600" dirty="0" smtClean="0"/>
              <a:t/>
            </a:r>
            <a:br>
              <a:rPr lang="en-GB" sz="3600" dirty="0" smtClean="0"/>
            </a:br>
            <a:r>
              <a:rPr lang="en-GB" sz="3600" dirty="0" smtClean="0"/>
              <a:t>new levels </a:t>
            </a:r>
            <a:r>
              <a:rPr lang="en-GB" sz="3600" dirty="0"/>
              <a:t>of competence!</a:t>
            </a:r>
          </a:p>
        </p:txBody>
      </p:sp>
      <p:sp>
        <p:nvSpPr>
          <p:cNvPr id="3" name="Content Placeholder 2"/>
          <p:cNvSpPr>
            <a:spLocks noGrp="1"/>
          </p:cNvSpPr>
          <p:nvPr>
            <p:ph idx="1"/>
          </p:nvPr>
        </p:nvSpPr>
        <p:spPr>
          <a:xfrm>
            <a:off x="2267744" y="1600200"/>
            <a:ext cx="4330824" cy="3886199"/>
          </a:xfrm>
        </p:spPr>
        <p:txBody>
          <a:bodyPr>
            <a:normAutofit/>
          </a:bodyPr>
          <a:lstStyle/>
          <a:p>
            <a:pPr>
              <a:buFont typeface="Wingdings" pitchFamily="2" charset="2"/>
              <a:buChar char="q"/>
            </a:pPr>
            <a:r>
              <a:rPr lang="en-GB" sz="4800" b="1" dirty="0">
                <a:solidFill>
                  <a:srgbClr val="0094BA"/>
                </a:solidFill>
              </a:rPr>
              <a:t>K</a:t>
            </a:r>
            <a:r>
              <a:rPr lang="en-GB" dirty="0">
                <a:solidFill>
                  <a:srgbClr val="0094BA"/>
                </a:solidFill>
              </a:rPr>
              <a:t>nowledge</a:t>
            </a:r>
          </a:p>
          <a:p>
            <a:pPr>
              <a:buFont typeface="Wingdings" pitchFamily="2" charset="2"/>
              <a:buChar char="q"/>
            </a:pPr>
            <a:r>
              <a:rPr lang="en-GB" sz="4800" dirty="0">
                <a:solidFill>
                  <a:srgbClr val="0094BA"/>
                </a:solidFill>
              </a:rPr>
              <a:t>A</a:t>
            </a:r>
            <a:r>
              <a:rPr lang="en-GB" dirty="0">
                <a:solidFill>
                  <a:srgbClr val="0094BA"/>
                </a:solidFill>
              </a:rPr>
              <a:t>ttitudes</a:t>
            </a:r>
          </a:p>
          <a:p>
            <a:pPr>
              <a:buFont typeface="Wingdings" pitchFamily="2" charset="2"/>
              <a:buChar char="q"/>
            </a:pPr>
            <a:r>
              <a:rPr lang="en-GB" sz="4800" dirty="0">
                <a:solidFill>
                  <a:srgbClr val="0094BA"/>
                </a:solidFill>
              </a:rPr>
              <a:t>S</a:t>
            </a:r>
            <a:r>
              <a:rPr lang="en-GB" dirty="0">
                <a:solidFill>
                  <a:srgbClr val="0094BA"/>
                </a:solidFill>
              </a:rPr>
              <a:t>kills </a:t>
            </a:r>
          </a:p>
          <a:p>
            <a:pPr>
              <a:buFont typeface="Wingdings" pitchFamily="2" charset="2"/>
              <a:buChar char="q"/>
            </a:pPr>
            <a:r>
              <a:rPr lang="en-GB" sz="4800" dirty="0">
                <a:solidFill>
                  <a:srgbClr val="0094BA"/>
                </a:solidFill>
              </a:rPr>
              <a:t>H</a:t>
            </a:r>
            <a:r>
              <a:rPr lang="en-GB" dirty="0">
                <a:solidFill>
                  <a:srgbClr val="0094BA"/>
                </a:solidFill>
              </a:rPr>
              <a:t>abits</a:t>
            </a:r>
          </a:p>
          <a:p>
            <a:endParaRPr lang="en-GB" dirty="0"/>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152730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457201"/>
            <a:ext cx="6798734" cy="990600"/>
          </a:xfrm>
        </p:spPr>
        <p:txBody>
          <a:bodyPr>
            <a:normAutofit fontScale="90000"/>
          </a:bodyPr>
          <a:lstStyle/>
          <a:p>
            <a:r>
              <a:rPr lang="en-US" b="1" dirty="0"/>
              <a:t>Why do we need to learn </a:t>
            </a:r>
            <a:r>
              <a:rPr lang="en-US" b="1" dirty="0" smtClean="0"/>
              <a:t/>
            </a:r>
            <a:br>
              <a:rPr lang="en-US" b="1" dirty="0" smtClean="0"/>
            </a:br>
            <a:r>
              <a:rPr lang="en-US" b="1" dirty="0" smtClean="0"/>
              <a:t>One </a:t>
            </a:r>
            <a:r>
              <a:rPr lang="en-US" b="1" dirty="0"/>
              <a:t>Health competencies?</a:t>
            </a:r>
            <a:endParaRPr lang="fr-FR" b="1" dirty="0"/>
          </a:p>
        </p:txBody>
      </p:sp>
      <p:sp>
        <p:nvSpPr>
          <p:cNvPr id="3" name="Content Placeholder 2"/>
          <p:cNvSpPr>
            <a:spLocks noGrp="1"/>
          </p:cNvSpPr>
          <p:nvPr>
            <p:ph idx="1"/>
          </p:nvPr>
        </p:nvSpPr>
        <p:spPr>
          <a:xfrm>
            <a:off x="1176865" y="1447801"/>
            <a:ext cx="6798736" cy="4487331"/>
          </a:xfrm>
        </p:spPr>
        <p:txBody>
          <a:bodyPr>
            <a:normAutofit/>
          </a:bodyPr>
          <a:lstStyle/>
          <a:p>
            <a:endParaRPr lang="en-US" dirty="0" smtClean="0"/>
          </a:p>
          <a:p>
            <a:endParaRPr lang="en-US" dirty="0"/>
          </a:p>
          <a:p>
            <a:r>
              <a:rPr lang="en-US" dirty="0" smtClean="0"/>
              <a:t>The </a:t>
            </a:r>
            <a:r>
              <a:rPr lang="en-US" dirty="0"/>
              <a:t>world is facing new health challenges stemming from emerging diseases (75% from wildlife</a:t>
            </a:r>
            <a:r>
              <a:rPr lang="en-US" dirty="0" smtClean="0"/>
              <a:t>).</a:t>
            </a:r>
            <a:endParaRPr lang="en-US" dirty="0"/>
          </a:p>
          <a:p>
            <a:r>
              <a:rPr lang="en-US" dirty="0" smtClean="0"/>
              <a:t>One </a:t>
            </a:r>
            <a:r>
              <a:rPr lang="en-US" dirty="0"/>
              <a:t>Health approach has been recognized as the way to handle emerging disease </a:t>
            </a:r>
            <a:r>
              <a:rPr lang="en-US" dirty="0" smtClean="0"/>
              <a:t>challenges.</a:t>
            </a:r>
            <a:endParaRPr lang="en-US" dirty="0"/>
          </a:p>
          <a:p>
            <a:r>
              <a:rPr lang="en-US" dirty="0"/>
              <a:t>Past experiences have shown that </a:t>
            </a:r>
            <a:r>
              <a:rPr lang="en-US" dirty="0" smtClean="0"/>
              <a:t>multidisciplinary </a:t>
            </a:r>
            <a:r>
              <a:rPr lang="en-US" dirty="0"/>
              <a:t>collaboration is not easy to </a:t>
            </a:r>
            <a:r>
              <a:rPr lang="en-US" dirty="0" smtClean="0"/>
              <a:t>achieve. </a:t>
            </a:r>
            <a:endParaRPr lang="fr-FR" dirty="0"/>
          </a:p>
        </p:txBody>
      </p:sp>
      <p:sp>
        <p:nvSpPr>
          <p:cNvPr id="4" name="Date Placeholder 3"/>
          <p:cNvSpPr>
            <a:spLocks noGrp="1"/>
          </p:cNvSpPr>
          <p:nvPr>
            <p:ph type="dt" sz="half" idx="10"/>
          </p:nvPr>
        </p:nvSpPr>
        <p:spPr/>
        <p:txBody>
          <a:bodyPr/>
          <a:lstStyle/>
          <a:p>
            <a:pPr>
              <a:defRPr/>
            </a:pPr>
            <a:fld id="{6F03C5E8-F931-4DC9-B819-E1ABFE7F3B64}" type="datetime1">
              <a:rPr lang="en-US" smtClean="0"/>
              <a:pPr>
                <a:defRPr/>
              </a:pPr>
              <a:t>11/29/19</a:t>
            </a:fld>
            <a:endParaRPr lang="en-US"/>
          </a:p>
        </p:txBody>
      </p:sp>
      <p:sp>
        <p:nvSpPr>
          <p:cNvPr id="5" name="Slide Number Placeholder 4"/>
          <p:cNvSpPr>
            <a:spLocks noGrp="1"/>
          </p:cNvSpPr>
          <p:nvPr>
            <p:ph type="sldNum" sz="quarter" idx="12"/>
          </p:nvPr>
        </p:nvSpPr>
        <p:spPr/>
        <p:txBody>
          <a:bodyPr/>
          <a:lstStyle/>
          <a:p>
            <a:pPr>
              <a:defRPr/>
            </a:pPr>
            <a:fld id="{5F987E0D-A090-4E2A-B5C3-FE4D32C65551}" type="slidenum">
              <a:rPr lang="en-US" smtClean="0"/>
              <a:pPr>
                <a:defRPr/>
              </a:pPr>
              <a:t>6</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559606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34" y="381000"/>
            <a:ext cx="8229600" cy="1143000"/>
          </a:xfrm>
        </p:spPr>
        <p:txBody>
          <a:bodyPr>
            <a:noAutofit/>
          </a:bodyPr>
          <a:lstStyle/>
          <a:p>
            <a:r>
              <a:rPr lang="en-GB" sz="3600" b="1" dirty="0"/>
              <a:t>We are here to learn</a:t>
            </a:r>
            <a:br>
              <a:rPr lang="en-GB" sz="3600" b="1" dirty="0"/>
            </a:br>
            <a:r>
              <a:rPr lang="en-GB" sz="3600" b="1" dirty="0"/>
              <a:t>One Health Cornerstone Competencies</a:t>
            </a:r>
          </a:p>
        </p:txBody>
      </p:sp>
      <p:graphicFrame>
        <p:nvGraphicFramePr>
          <p:cNvPr id="6" name="Content Placeholder 5"/>
          <p:cNvGraphicFramePr>
            <a:graphicFrameLocks noGrp="1"/>
          </p:cNvGraphicFramePr>
          <p:nvPr>
            <p:ph idx="1"/>
            <p:extLst/>
          </p:nvPr>
        </p:nvGraphicFramePr>
        <p:xfrm>
          <a:off x="528034" y="1906073"/>
          <a:ext cx="8406416" cy="4342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pPr>
              <a:defRPr/>
            </a:pPr>
            <a:fld id="{22BDA5EC-1D57-42CC-ACCB-53C5CF45DF7B}" type="datetime1">
              <a:rPr lang="en-US" smtClean="0"/>
              <a:pPr>
                <a:defRPr/>
              </a:pPr>
              <a:t>11/29/19</a:t>
            </a:fld>
            <a:endParaRPr lang="en-US"/>
          </a:p>
        </p:txBody>
      </p:sp>
      <p:sp>
        <p:nvSpPr>
          <p:cNvPr id="5" name="Slide Number Placeholder 4"/>
          <p:cNvSpPr>
            <a:spLocks noGrp="1"/>
          </p:cNvSpPr>
          <p:nvPr>
            <p:ph type="sldNum" sz="quarter" idx="12"/>
          </p:nvPr>
        </p:nvSpPr>
        <p:spPr/>
        <p:txBody>
          <a:bodyPr/>
          <a:lstStyle/>
          <a:p>
            <a:pPr>
              <a:defRPr/>
            </a:pPr>
            <a:fld id="{5F987E0D-A090-4E2A-B5C3-FE4D32C65551}" type="slidenum">
              <a:rPr lang="en-US" smtClean="0"/>
              <a:pPr>
                <a:defRPr/>
              </a:pPr>
              <a:t>7</a:t>
            </a:fld>
            <a:endParaRPr lang="en-US"/>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1481992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dirty="0"/>
              <a:t>Copyright </a:t>
            </a:r>
            <a:r>
              <a:rPr lang="en-US" dirty="0">
                <a:cs typeface="Arial" charset="0"/>
              </a:rPr>
              <a:t>© Ocean Consulting Group 2009 – All Rights Reserved</a:t>
            </a:r>
          </a:p>
        </p:txBody>
      </p:sp>
      <p:sp>
        <p:nvSpPr>
          <p:cNvPr id="16387" name="Line 11"/>
          <p:cNvSpPr>
            <a:spLocks noChangeShapeType="1"/>
          </p:cNvSpPr>
          <p:nvPr/>
        </p:nvSpPr>
        <p:spPr bwMode="auto">
          <a:xfrm flipH="1">
            <a:off x="3505200" y="762000"/>
            <a:ext cx="1905000" cy="3657600"/>
          </a:xfrm>
          <a:prstGeom prst="line">
            <a:avLst/>
          </a:prstGeom>
          <a:noFill/>
          <a:ln w="9525">
            <a:solidFill>
              <a:schemeClr val="tx1"/>
            </a:solidFill>
            <a:round/>
            <a:headEnd/>
            <a:tailEnd/>
          </a:ln>
        </p:spPr>
        <p:txBody>
          <a:bodyPr/>
          <a:lstStyle/>
          <a:p>
            <a:endParaRPr lang="en-GB"/>
          </a:p>
        </p:txBody>
      </p:sp>
      <p:sp>
        <p:nvSpPr>
          <p:cNvPr id="16388" name="Line 12"/>
          <p:cNvSpPr>
            <a:spLocks noChangeShapeType="1"/>
          </p:cNvSpPr>
          <p:nvPr/>
        </p:nvSpPr>
        <p:spPr bwMode="auto">
          <a:xfrm>
            <a:off x="2286000" y="1828800"/>
            <a:ext cx="4343400" cy="1524000"/>
          </a:xfrm>
          <a:prstGeom prst="line">
            <a:avLst/>
          </a:prstGeom>
          <a:noFill/>
          <a:ln w="9525">
            <a:solidFill>
              <a:schemeClr val="tx1"/>
            </a:solidFill>
            <a:round/>
            <a:headEnd/>
            <a:tailEnd/>
          </a:ln>
        </p:spPr>
        <p:txBody>
          <a:bodyPr/>
          <a:lstStyle/>
          <a:p>
            <a:endParaRPr lang="en-GB"/>
          </a:p>
        </p:txBody>
      </p:sp>
      <p:sp>
        <p:nvSpPr>
          <p:cNvPr id="16389" name="Rectangle 2"/>
          <p:cNvSpPr>
            <a:spLocks noGrp="1" noChangeArrowheads="1"/>
          </p:cNvSpPr>
          <p:nvPr>
            <p:ph type="subTitle" idx="1"/>
          </p:nvPr>
        </p:nvSpPr>
        <p:spPr>
          <a:xfrm>
            <a:off x="1053921" y="5355464"/>
            <a:ext cx="7162800" cy="838200"/>
          </a:xfrm>
        </p:spPr>
        <p:txBody>
          <a:bodyPr/>
          <a:lstStyle/>
          <a:p>
            <a:pPr eaLnBrk="1" hangingPunct="1">
              <a:lnSpc>
                <a:spcPct val="80000"/>
              </a:lnSpc>
            </a:pPr>
            <a:r>
              <a:rPr lang="en-US" sz="2800" b="1" dirty="0">
                <a:latin typeface="Copperplate Gothic Light" pitchFamily="33" charset="0"/>
              </a:rPr>
              <a:t>Discovering and actualizing your Authentic OH leadership Style</a:t>
            </a:r>
            <a:endParaRPr lang="en-US" sz="2800" b="1" dirty="0">
              <a:latin typeface="Andy" pitchFamily="66" charset="0"/>
            </a:endParaRPr>
          </a:p>
        </p:txBody>
      </p:sp>
      <p:sp>
        <p:nvSpPr>
          <p:cNvPr id="16390" name="Text Box 3"/>
          <p:cNvSpPr txBox="1">
            <a:spLocks noChangeArrowheads="1"/>
          </p:cNvSpPr>
          <p:nvPr/>
        </p:nvSpPr>
        <p:spPr bwMode="auto">
          <a:xfrm>
            <a:off x="0" y="4572000"/>
            <a:ext cx="8915400" cy="823913"/>
          </a:xfrm>
          <a:prstGeom prst="rect">
            <a:avLst/>
          </a:prstGeom>
          <a:noFill/>
          <a:ln w="9525">
            <a:noFill/>
            <a:miter lim="800000"/>
            <a:headEnd/>
            <a:tailEnd/>
          </a:ln>
        </p:spPr>
        <p:txBody>
          <a:bodyPr>
            <a:spAutoFit/>
          </a:bodyPr>
          <a:lstStyle/>
          <a:p>
            <a:pPr algn="ctr">
              <a:spcBef>
                <a:spcPct val="50000"/>
              </a:spcBef>
            </a:pPr>
            <a:r>
              <a:rPr lang="en-US" sz="4800" i="1" dirty="0"/>
              <a:t>The True North Principle</a:t>
            </a:r>
          </a:p>
        </p:txBody>
      </p:sp>
      <p:sp>
        <p:nvSpPr>
          <p:cNvPr id="16392" name="Text Box 7"/>
          <p:cNvSpPr txBox="1">
            <a:spLocks noChangeArrowheads="1"/>
          </p:cNvSpPr>
          <p:nvPr/>
        </p:nvSpPr>
        <p:spPr bwMode="auto">
          <a:xfrm rot="400881">
            <a:off x="5181600" y="304800"/>
            <a:ext cx="685800" cy="579438"/>
          </a:xfrm>
          <a:prstGeom prst="rect">
            <a:avLst/>
          </a:prstGeom>
          <a:noFill/>
          <a:ln w="9525">
            <a:noFill/>
            <a:prstDash val="dash"/>
            <a:miter lim="800000"/>
            <a:headEnd/>
            <a:tailEnd/>
          </a:ln>
        </p:spPr>
        <p:txBody>
          <a:bodyPr>
            <a:spAutoFit/>
          </a:bodyPr>
          <a:lstStyle/>
          <a:p>
            <a:pPr>
              <a:spcBef>
                <a:spcPct val="50000"/>
              </a:spcBef>
            </a:pPr>
            <a:r>
              <a:rPr lang="en-US" sz="3200" i="1" dirty="0"/>
              <a:t>N</a:t>
            </a:r>
          </a:p>
        </p:txBody>
      </p:sp>
      <p:sp>
        <p:nvSpPr>
          <p:cNvPr id="16393" name="Rectangle 8"/>
          <p:cNvSpPr>
            <a:spLocks noChangeArrowheads="1"/>
          </p:cNvSpPr>
          <p:nvPr/>
        </p:nvSpPr>
        <p:spPr bwMode="auto">
          <a:xfrm rot="648543">
            <a:off x="3200400" y="4419600"/>
            <a:ext cx="328613" cy="366713"/>
          </a:xfrm>
          <a:prstGeom prst="rect">
            <a:avLst/>
          </a:prstGeom>
          <a:noFill/>
          <a:ln w="9525">
            <a:noFill/>
            <a:miter lim="800000"/>
            <a:headEnd/>
            <a:tailEnd/>
          </a:ln>
        </p:spPr>
        <p:txBody>
          <a:bodyPr wrap="none">
            <a:spAutoFit/>
          </a:bodyPr>
          <a:lstStyle/>
          <a:p>
            <a:r>
              <a:rPr lang="en-US" i="1"/>
              <a:t>S</a:t>
            </a:r>
          </a:p>
        </p:txBody>
      </p:sp>
      <p:sp>
        <p:nvSpPr>
          <p:cNvPr id="16394" name="Rectangle 9"/>
          <p:cNvSpPr>
            <a:spLocks noChangeArrowheads="1"/>
          </p:cNvSpPr>
          <p:nvPr/>
        </p:nvSpPr>
        <p:spPr bwMode="auto">
          <a:xfrm rot="921086">
            <a:off x="1828800" y="1524000"/>
            <a:ext cx="457200" cy="366713"/>
          </a:xfrm>
          <a:prstGeom prst="rect">
            <a:avLst/>
          </a:prstGeom>
          <a:noFill/>
          <a:ln w="9525">
            <a:noFill/>
            <a:miter lim="800000"/>
            <a:headEnd/>
            <a:tailEnd/>
          </a:ln>
        </p:spPr>
        <p:txBody>
          <a:bodyPr>
            <a:spAutoFit/>
          </a:bodyPr>
          <a:lstStyle/>
          <a:p>
            <a:r>
              <a:rPr lang="en-US" i="1"/>
              <a:t>W</a:t>
            </a:r>
          </a:p>
        </p:txBody>
      </p:sp>
      <p:sp>
        <p:nvSpPr>
          <p:cNvPr id="16395" name="Rectangle 10"/>
          <p:cNvSpPr>
            <a:spLocks noChangeArrowheads="1"/>
          </p:cNvSpPr>
          <p:nvPr/>
        </p:nvSpPr>
        <p:spPr bwMode="auto">
          <a:xfrm rot="706279">
            <a:off x="6629400" y="3200400"/>
            <a:ext cx="457200" cy="366713"/>
          </a:xfrm>
          <a:prstGeom prst="rect">
            <a:avLst/>
          </a:prstGeom>
          <a:noFill/>
          <a:ln w="9525">
            <a:noFill/>
            <a:miter lim="800000"/>
            <a:headEnd/>
            <a:tailEnd/>
          </a:ln>
        </p:spPr>
        <p:txBody>
          <a:bodyPr>
            <a:spAutoFit/>
          </a:bodyPr>
          <a:lstStyle/>
          <a:p>
            <a:r>
              <a:rPr lang="en-US" i="1"/>
              <a:t>E</a:t>
            </a:r>
          </a:p>
        </p:txBody>
      </p:sp>
      <p:pic>
        <p:nvPicPr>
          <p:cNvPr id="13" name="Picture 5" descr="compass_2"/>
          <p:cNvPicPr>
            <a:picLocks noChangeAspect="1" noChangeArrowheads="1"/>
          </p:cNvPicPr>
          <p:nvPr/>
        </p:nvPicPr>
        <p:blipFill>
          <a:blip r:embed="rId2" cstate="print"/>
          <a:srcRect/>
          <a:stretch>
            <a:fillRect/>
          </a:stretch>
        </p:blipFill>
        <p:spPr bwMode="auto">
          <a:xfrm>
            <a:off x="2489512" y="1365362"/>
            <a:ext cx="4039182" cy="2665725"/>
          </a:xfrm>
          <a:prstGeom prst="rect">
            <a:avLst/>
          </a:prstGeom>
          <a:noFill/>
          <a:ln w="9525">
            <a:noFill/>
            <a:miter lim="800000"/>
            <a:headEnd/>
            <a:tailEnd/>
          </a:ln>
        </p:spPr>
      </p:pic>
      <p:sp>
        <p:nvSpPr>
          <p:cNvPr id="2" name="TextBox 1"/>
          <p:cNvSpPr txBox="1"/>
          <p:nvPr/>
        </p:nvSpPr>
        <p:spPr>
          <a:xfrm>
            <a:off x="553792" y="386366"/>
            <a:ext cx="4494726" cy="769441"/>
          </a:xfrm>
          <a:prstGeom prst="rect">
            <a:avLst/>
          </a:prstGeom>
          <a:noFill/>
        </p:spPr>
        <p:txBody>
          <a:bodyPr wrap="square" rtlCol="0">
            <a:spAutoFit/>
          </a:bodyPr>
          <a:lstStyle/>
          <a:p>
            <a:r>
              <a:rPr lang="en-US" sz="4400" dirty="0"/>
              <a:t>Self awareness</a:t>
            </a:r>
            <a:endParaRPr lang="fr-FR" sz="4400" dirty="0"/>
          </a:p>
        </p:txBody>
      </p:sp>
    </p:spTree>
    <p:extLst>
      <p:ext uri="{BB962C8B-B14F-4D97-AF65-F5344CB8AC3E}">
        <p14:creationId xmlns:p14="http://schemas.microsoft.com/office/powerpoint/2010/main" val="13303910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2490135"/>
            <a:ext cx="6798736" cy="2691465"/>
          </a:xfrm>
        </p:spPr>
        <p:txBody>
          <a:bodyPr/>
          <a:lstStyle/>
          <a:p>
            <a:endParaRPr lang="en-GB" dirty="0"/>
          </a:p>
          <a:p>
            <a:pPr marL="0" indent="0" algn="ctr">
              <a:buNone/>
            </a:pPr>
            <a:r>
              <a:rPr lang="en-GB" dirty="0" smtClean="0"/>
              <a:t>How </a:t>
            </a:r>
            <a:r>
              <a:rPr lang="en-GB" dirty="0"/>
              <a:t>easy is it for us to change personally?</a:t>
            </a:r>
          </a:p>
        </p:txBody>
      </p:sp>
      <p:sp>
        <p:nvSpPr>
          <p:cNvPr id="4" name="Date Placeholder 3"/>
          <p:cNvSpPr>
            <a:spLocks noGrp="1"/>
          </p:cNvSpPr>
          <p:nvPr>
            <p:ph type="dt" sz="half" idx="10"/>
          </p:nvPr>
        </p:nvSpPr>
        <p:spPr/>
        <p:txBody>
          <a:bodyPr/>
          <a:lstStyle/>
          <a:p>
            <a:pPr>
              <a:defRPr/>
            </a:pPr>
            <a:fld id="{6F94669E-709A-4CBF-8A14-6998AE9D7192}" type="datetime1">
              <a:rPr lang="en-US" smtClean="0"/>
              <a:pPr>
                <a:defRPr/>
              </a:pPr>
              <a:t>11/29/19</a:t>
            </a:fld>
            <a:endParaRPr lang="en-US"/>
          </a:p>
        </p:txBody>
      </p:sp>
      <p:sp>
        <p:nvSpPr>
          <p:cNvPr id="5" name="Slide Number Placeholder 4"/>
          <p:cNvSpPr>
            <a:spLocks noGrp="1"/>
          </p:cNvSpPr>
          <p:nvPr>
            <p:ph type="sldNum" sz="quarter" idx="12"/>
          </p:nvPr>
        </p:nvSpPr>
        <p:spPr/>
        <p:txBody>
          <a:bodyPr/>
          <a:lstStyle/>
          <a:p>
            <a:pPr>
              <a:defRPr/>
            </a:pPr>
            <a:fld id="{5F987E0D-A090-4E2A-B5C3-FE4D32C65551}" type="slidenum">
              <a:rPr lang="en-US" smtClean="0"/>
              <a:pPr>
                <a:defRPr/>
              </a:pPr>
              <a:t>9</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282980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1029</Words>
  <Application>Microsoft Macintosh PowerPoint</Application>
  <PresentationFormat>On-screen Show (4:3)</PresentationFormat>
  <Paragraphs>190</Paragraphs>
  <Slides>22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Andy</vt:lpstr>
      <vt:lpstr>Calibri</vt:lpstr>
      <vt:lpstr>Copperplate Gothic Light</vt:lpstr>
      <vt:lpstr>Garamond</vt:lpstr>
      <vt:lpstr>Tahoma</vt:lpstr>
      <vt:lpstr>Times New Roman</vt:lpstr>
      <vt:lpstr>Wingdings</vt:lpstr>
      <vt:lpstr>宋体</vt:lpstr>
      <vt:lpstr>Arial</vt:lpstr>
      <vt:lpstr>Organic</vt:lpstr>
      <vt:lpstr>    The Personal Leadership Journey: Developing Competencies</vt:lpstr>
      <vt:lpstr>Is it true?</vt:lpstr>
      <vt:lpstr>Is it true?</vt:lpstr>
      <vt:lpstr> Knowledge – Attitude – Skills – Habits </vt:lpstr>
      <vt:lpstr> KASH determines your ability to develop  new levels of competence!</vt:lpstr>
      <vt:lpstr>Why do we need to learn  One Health competencies?</vt:lpstr>
      <vt:lpstr>We are here to learn One Health Cornerstone Competencies</vt:lpstr>
      <vt:lpstr>PowerPoint Presentation</vt:lpstr>
      <vt:lpstr>PowerPoint Presentation</vt:lpstr>
      <vt:lpstr>PowerPoint Presentation</vt:lpstr>
      <vt:lpstr>PowerPoint Presentation</vt:lpstr>
      <vt:lpstr>Performance = Potential – Interference </vt:lpstr>
      <vt:lpstr>With some difficulty!</vt:lpstr>
      <vt:lpstr>Habits are a result of our current neural circuitry</vt:lpstr>
      <vt:lpstr>Limiting inner dialogue and self beliefs: Performance Inhibiting Thinking </vt:lpstr>
      <vt:lpstr>Developing Positive Inner Dialogue:  Performance Enhancing  Thinking </vt:lpstr>
      <vt:lpstr>Five key steps to habit change (Daniel Goleman: Focus - the hidden driver of excellence)</vt:lpstr>
      <vt:lpstr>PowerPoint Presentation</vt:lpstr>
      <vt:lpstr>The Four Cornerstone Competencies for One Health</vt:lpstr>
      <vt:lpstr>What's Your Development Plan? </vt:lpstr>
      <vt:lpstr>What's Your Development Plan? </vt:lpstr>
      <vt:lpstr>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change module</dc:title>
  <dc:creator>Amuguni, Janetrix Hellen M.</dc:creator>
  <cp:lastModifiedBy>Winnie Bikaako</cp:lastModifiedBy>
  <cp:revision>31</cp:revision>
  <dcterms:created xsi:type="dcterms:W3CDTF">2019-11-24T14:19:09Z</dcterms:created>
  <dcterms:modified xsi:type="dcterms:W3CDTF">2019-11-29T08:55:07Z</dcterms:modified>
</cp:coreProperties>
</file>