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2" r:id="rId2"/>
    <p:sldMasterId id="2147483810" r:id="rId3"/>
  </p:sldMasterIdLst>
  <p:notesMasterIdLst>
    <p:notesMasterId r:id="rId20"/>
  </p:notesMasterIdLst>
  <p:sldIdLst>
    <p:sldId id="283" r:id="rId4"/>
    <p:sldId id="284" r:id="rId5"/>
    <p:sldId id="285" r:id="rId6"/>
    <p:sldId id="286" r:id="rId7"/>
    <p:sldId id="287" r:id="rId8"/>
    <p:sldId id="288" r:id="rId9"/>
    <p:sldId id="28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EA92D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3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4D5F-BF4B-4A9D-BB64-93909614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206A-B2CE-4903-ABF5-8C768B16A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292932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30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85040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3532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32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6DFBDEB-EED2-4A6E-AE7F-0A87C8E45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7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330D-CE2F-448F-9675-1628A0962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91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4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95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6" r:id="rId3"/>
    <p:sldLayoutId id="2147483806" r:id="rId4"/>
    <p:sldLayoutId id="2147483809" r:id="rId5"/>
    <p:sldLayoutId id="2147483830" r:id="rId6"/>
    <p:sldLayoutId id="214748383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2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Gender, one health and infectious disease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648200"/>
            <a:ext cx="7696200" cy="609600"/>
          </a:xfrm>
        </p:spPr>
        <p:txBody>
          <a:bodyPr>
            <a:normAutofit fontScale="40000" lnSpcReduction="20000"/>
          </a:bodyPr>
          <a:lstStyle/>
          <a:p>
            <a:r>
              <a:rPr lang="en-US" sz="4400" dirty="0"/>
              <a:t>Case study </a:t>
            </a:r>
            <a:r>
              <a:rPr lang="en-US" sz="4400" dirty="0" smtClean="0"/>
              <a:t>development-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 no. 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Basic steps in case writing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7242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Research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Analysis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Actual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 to writing a case study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03564" y="1752600"/>
            <a:ext cx="8305800" cy="4495800"/>
          </a:xfrm>
        </p:spPr>
        <p:txBody>
          <a:bodyPr/>
          <a:lstStyle/>
          <a:p>
            <a:r>
              <a:rPr lang="tr-TR" altLang="en-US" sz="2400" dirty="0">
                <a:ea typeface="ＭＳ Ｐゴシック" panose="020B0600070205080204" pitchFamily="34" charset="-128"/>
              </a:rPr>
              <a:t>Determine what your case study will be about.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Develop learning objectives for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the case.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tr-TR" altLang="en-US" sz="2400" dirty="0">
                <a:ea typeface="ＭＳ Ｐゴシック" panose="020B0600070205080204" pitchFamily="34" charset="-128"/>
              </a:rPr>
              <a:t>Choose a case site. Think of a location, an organization, company, or individuals who are dealing with that problem.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Think through open ended questions</a:t>
            </a:r>
            <a:r>
              <a:rPr lang="tr-TR" altLang="en-US" sz="2400" dirty="0">
                <a:ea typeface="ＭＳ Ｐゴシック" panose="020B0600070205080204" pitchFamily="34" charset="-128"/>
              </a:rPr>
              <a:t> that will provide you with information about what is working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 that situation</a:t>
            </a:r>
            <a:r>
              <a:rPr lang="tr-TR" altLang="en-US" sz="2400" dirty="0">
                <a:ea typeface="ＭＳ Ｐゴシック" panose="020B0600070205080204" pitchFamily="34" charset="-128"/>
              </a:rPr>
              <a:t>, how the situation </a:t>
            </a:r>
            <a:r>
              <a:rPr lang="tr-TR" altLang="en-US" sz="2400" dirty="0" smtClean="0">
                <a:ea typeface="ＭＳ Ｐゴシック" panose="020B0600070205080204" pitchFamily="34" charset="-128"/>
              </a:rPr>
              <a:t>developed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and</a:t>
            </a:r>
            <a:r>
              <a:rPr lang="tr-T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>
                <a:ea typeface="ＭＳ Ｐゴシック" panose="020B0600070205080204" pitchFamily="34" charset="-128"/>
              </a:rPr>
              <a:t>which parties are involved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Research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572000" cy="4267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Library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and internet research</a:t>
            </a:r>
            <a:r>
              <a:rPr lang="en-US" altLang="en-US" dirty="0">
                <a:ea typeface="ＭＳ Ｐゴシック" panose="020B0600070205080204" pitchFamily="34" charset="-128"/>
              </a:rPr>
              <a:t>, what has been written before, important background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info.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Interview people who know the place or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situation.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Avoid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`yes’ </a:t>
            </a:r>
            <a:r>
              <a:rPr lang="en-US" altLang="en-US" dirty="0">
                <a:ea typeface="ＭＳ Ｐゴシック" panose="020B0600070205080204" pitchFamily="34" charset="-128"/>
              </a:rPr>
              <a:t>or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`no’ questions.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578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40995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Analysis Phase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3400" y="1800965"/>
            <a:ext cx="5572125" cy="42672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Put all the information in one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place.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Assign sections of material to different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people.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Each person figures out what is really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important.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Environment and orangutan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Try to formulate case problem in a few sentences to start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with.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will help you figure out if you need more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information.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819400"/>
            <a:ext cx="2276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Case writing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62378" y="1600200"/>
            <a:ext cx="8077200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Describe the problem or case question you want the reader to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solve.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Organize the sections of your case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Introduction to the problem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Background on the case: place/ person/ theme/ community/ disease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What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you </a:t>
            </a:r>
            <a:r>
              <a:rPr lang="en-US" altLang="en-US" sz="2000" dirty="0">
                <a:ea typeface="ＭＳ Ｐゴシック" panose="020B0600070205080204" pitchFamily="34" charset="-128"/>
              </a:rPr>
              <a:t>know about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problem, </a:t>
            </a:r>
            <a:r>
              <a:rPr lang="en-US" altLang="en-US" sz="2000" dirty="0">
                <a:ea typeface="ＭＳ Ｐゴシック" panose="020B0600070205080204" pitchFamily="34" charset="-128"/>
              </a:rPr>
              <a:t>how it developed, what solutions came up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Suggested solutions: may or may be not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Conclusion: Must leave it open for readers to come up with their own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conclusions.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Write the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600200"/>
            <a:ext cx="8397875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sz="1400" dirty="0"/>
              <a:t/>
            </a:r>
            <a:br>
              <a:rPr lang="tr-TR" sz="1400" dirty="0"/>
            </a:br>
            <a:r>
              <a:rPr lang="tr-TR" sz="1800" dirty="0"/>
              <a:t>- </a:t>
            </a:r>
            <a:r>
              <a:rPr lang="tr-TR" sz="2000" dirty="0"/>
              <a:t>Introduction to the problem: </a:t>
            </a: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sz="2000" dirty="0"/>
              <a:t>- Background on the case: Information about your case study site, where or who it </a:t>
            </a:r>
            <a:r>
              <a:rPr lang="tr-TR" sz="2000" dirty="0" smtClean="0"/>
              <a:t>is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- The next several sections should be about the problem as it pertains to the case. Describe for the reader what you learned </a:t>
            </a:r>
            <a:r>
              <a:rPr lang="en-US" sz="2000" dirty="0"/>
              <a:t>about </a:t>
            </a:r>
            <a:r>
              <a:rPr lang="tr-TR" sz="2000" dirty="0"/>
              <a:t>the problem at this site, how it developed, what solutions have already been proposed and/or tried, and feelings and thoughts of those working or visiting there. </a:t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- The concluding paragraph should wrap it up with possible solutions, without solving the case per se. It might make some final references to the </a:t>
            </a:r>
            <a:r>
              <a:rPr lang="en-US" sz="2000" dirty="0"/>
              <a:t>stakeholders</a:t>
            </a:r>
            <a:r>
              <a:rPr lang="tr-TR" sz="2000" dirty="0"/>
              <a:t> and their thoughts about possible solutions, while leaving it open to the reader to come up with a different answer.</a:t>
            </a:r>
            <a:endParaRPr lang="en-US" sz="20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Case study analytical questions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467600" cy="372427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Formulate some questions that you will want whoever is reading the case to answer for every section that will </a:t>
            </a:r>
            <a:r>
              <a:rPr lang="en-US" altLang="en-US" sz="2400">
                <a:ea typeface="ＭＳ Ｐゴシック" panose="020B0600070205080204" pitchFamily="34" charset="-128"/>
              </a:rPr>
              <a:t>direct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them.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Basically your assessment questions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Add important references that will be useful for your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readers/learners.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Have some answers to these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questions.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Case Study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this video as a case study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identify </a:t>
            </a: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key themes.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3491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Watch Video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– Fatal </a:t>
            </a:r>
            <a:r>
              <a:rPr lang="en-US" altLang="en-US" dirty="0">
                <a:ea typeface="ＭＳ Ｐゴシック" panose="020B0600070205080204" pitchFamily="34" charset="-128"/>
              </a:rPr>
              <a:t>infestations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Themes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Disease ecology and epidemiology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Human animal and environmental dynamics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Multi-disciplinary collaboration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Emergency preparedness and response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Social-political dimensions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Policy implications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8151"/>
            <a:ext cx="8686800" cy="47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10200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tell a story about this image?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0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5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3" descr="Fig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2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77888" y="838200"/>
            <a:ext cx="79248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case?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608512" cy="449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/>
              <a:t>A case study is a puzzle that has to be </a:t>
            </a:r>
            <a:r>
              <a:rPr lang="en-US" sz="2000" dirty="0" smtClean="0"/>
              <a:t>solved.</a:t>
            </a: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A case should have a problem that the readers need to solve</a:t>
            </a:r>
          </a:p>
          <a:p>
            <a:pPr lvl="1">
              <a:defRPr/>
            </a:pPr>
            <a:r>
              <a:rPr lang="en-US" sz="2000" dirty="0"/>
              <a:t>The case should have enough information in it that readers can understand what is in it, think about it, analyze and be able to come up with proposed </a:t>
            </a:r>
            <a:r>
              <a:rPr lang="en-US" sz="2000" dirty="0" smtClean="0"/>
              <a:t>solutions.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A good case is more than just a </a:t>
            </a:r>
            <a:r>
              <a:rPr lang="en-US" sz="2000" dirty="0" smtClean="0"/>
              <a:t>description.</a:t>
            </a:r>
            <a:endParaRPr lang="en-US" sz="2000" dirty="0"/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10" y="2057400"/>
            <a:ext cx="3105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Case study Development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229600" cy="4495800"/>
          </a:xfrm>
        </p:spPr>
        <p:txBody>
          <a:bodyPr/>
          <a:lstStyle/>
          <a:p>
            <a:r>
              <a:rPr lang="tr-TR" altLang="en-US" sz="2400">
                <a:ea typeface="ＭＳ Ｐゴシック" panose="020B0600070205080204" pitchFamily="34" charset="-128"/>
              </a:rPr>
              <a:t>The purpose of a case study is to provide a more thorough analysis of a situation or "case" which might reveal interesting information about that classification of things.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tr-TR" altLang="en-US" sz="2400">
                <a:ea typeface="ＭＳ Ｐゴシック" panose="020B0600070205080204" pitchFamily="34" charset="-128"/>
              </a:rPr>
              <a:t>The key is to take your large problem and bring it down to the level of the individual or single unit. 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8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176</TotalTime>
  <Words>497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Book Antiqua</vt:lpstr>
      <vt:lpstr>Calibri</vt:lpstr>
      <vt:lpstr>Century Gothic</vt:lpstr>
      <vt:lpstr>Times New Roman</vt:lpstr>
      <vt:lpstr>Wingdings</vt:lpstr>
      <vt:lpstr>Apothecary</vt:lpstr>
      <vt:lpstr>1_Apothecary</vt:lpstr>
      <vt:lpstr>Custom Design</vt:lpstr>
      <vt:lpstr>Gender, one health and infectious disease management</vt:lpstr>
      <vt:lpstr>Case Study Development</vt:lpstr>
      <vt:lpstr>Watch Video – Fatal infestations</vt:lpstr>
      <vt:lpstr>Themes</vt:lpstr>
      <vt:lpstr>PowerPoint Presentation</vt:lpstr>
      <vt:lpstr>PowerPoint Presentation</vt:lpstr>
      <vt:lpstr>PowerPoint Presentation</vt:lpstr>
      <vt:lpstr>What is a case?</vt:lpstr>
      <vt:lpstr>Case study Development</vt:lpstr>
      <vt:lpstr>Basic steps in case writing</vt:lpstr>
      <vt:lpstr>Steps to writing a case study</vt:lpstr>
      <vt:lpstr>Research</vt:lpstr>
      <vt:lpstr>Analysis Phase</vt:lpstr>
      <vt:lpstr>Case writing</vt:lpstr>
      <vt:lpstr>Write the case study</vt:lpstr>
      <vt:lpstr>Case study analytical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Sarah Mirembe</cp:lastModifiedBy>
  <cp:revision>42</cp:revision>
  <dcterms:created xsi:type="dcterms:W3CDTF">2013-09-10T04:44:55Z</dcterms:created>
  <dcterms:modified xsi:type="dcterms:W3CDTF">2019-11-22T12:03:49Z</dcterms:modified>
</cp:coreProperties>
</file>