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747" r:id="rId1"/>
    <p:sldMasterId id="2147484808" r:id="rId2"/>
  </p:sldMasterIdLst>
  <p:notesMasterIdLst>
    <p:notesMasterId r:id="rId13"/>
  </p:notesMasterIdLst>
  <p:handoutMasterIdLst>
    <p:handoutMasterId r:id="rId14"/>
  </p:handoutMasterIdLst>
  <p:sldIdLst>
    <p:sldId id="838" r:id="rId3"/>
    <p:sldId id="839" r:id="rId4"/>
    <p:sldId id="840" r:id="rId5"/>
    <p:sldId id="841" r:id="rId6"/>
    <p:sldId id="843" r:id="rId7"/>
    <p:sldId id="844" r:id="rId8"/>
    <p:sldId id="937" r:id="rId9"/>
    <p:sldId id="846" r:id="rId10"/>
    <p:sldId id="847" r:id="rId11"/>
    <p:sldId id="848" r:id="rId12"/>
  </p:sldIdLst>
  <p:sldSz cx="9144000" cy="6858000" type="screen4x3"/>
  <p:notesSz cx="6858000" cy="9296400"/>
  <p:custDataLst>
    <p:tags r:id="rId1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3537" autoAdjust="0"/>
  </p:normalViewPr>
  <p:slideViewPr>
    <p:cSldViewPr>
      <p:cViewPr varScale="1">
        <p:scale>
          <a:sx n="80" d="100"/>
          <a:sy n="80" d="100"/>
        </p:scale>
        <p:origin x="153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8048"/>
    </p:cViewPr>
  </p:sorterViewPr>
  <p:notesViewPr>
    <p:cSldViewPr>
      <p:cViewPr varScale="1">
        <p:scale>
          <a:sx n="43" d="100"/>
          <a:sy n="43" d="100"/>
        </p:scale>
        <p:origin x="-124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6BFDF40F-1353-4A21-B0C8-AAC24AAFF801}"/>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115715" name="Rectangle 3">
            <a:extLst>
              <a:ext uri="{FF2B5EF4-FFF2-40B4-BE49-F238E27FC236}">
                <a16:creationId xmlns:a16="http://schemas.microsoft.com/office/drawing/2014/main" id="{15D56959-2ECD-4DB8-B432-16FE2B052A39}"/>
              </a:ext>
            </a:extLst>
          </p:cNvPr>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5716" name="Rectangle 4">
            <a:extLst>
              <a:ext uri="{FF2B5EF4-FFF2-40B4-BE49-F238E27FC236}">
                <a16:creationId xmlns:a16="http://schemas.microsoft.com/office/drawing/2014/main" id="{D6FE6D7C-2DC6-413A-8088-3B82D11AF327}"/>
              </a:ext>
            </a:extLst>
          </p:cNvPr>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115717" name="Rectangle 5">
            <a:extLst>
              <a:ext uri="{FF2B5EF4-FFF2-40B4-BE49-F238E27FC236}">
                <a16:creationId xmlns:a16="http://schemas.microsoft.com/office/drawing/2014/main" id="{7CCFDF48-379C-43DA-8B4E-1765E86635FB}"/>
              </a:ext>
            </a:extLst>
          </p:cNvPr>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31DC4BF0-13D9-4B93-90F1-413EEFC31A6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28DB3F8-4794-464E-BB95-8DD041209697}"/>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3075" name="Rectangle 3">
            <a:extLst>
              <a:ext uri="{FF2B5EF4-FFF2-40B4-BE49-F238E27FC236}">
                <a16:creationId xmlns:a16="http://schemas.microsoft.com/office/drawing/2014/main" id="{E370322A-DD3A-49F5-A358-E68DC1A94F69}"/>
              </a:ext>
            </a:extLst>
          </p:cNvPr>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5124" name="Rectangle 4">
            <a:extLst>
              <a:ext uri="{FF2B5EF4-FFF2-40B4-BE49-F238E27FC236}">
                <a16:creationId xmlns:a16="http://schemas.microsoft.com/office/drawing/2014/main" id="{E1D27802-9F03-44CB-80AF-22F3A5A98E16}"/>
              </a:ext>
            </a:extLst>
          </p:cNvPr>
          <p:cNvSpPr>
            <a:spLocks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BDC379C-DBAF-48C5-8351-A22032422451}"/>
              </a:ext>
            </a:extLst>
          </p:cNvPr>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1FC4BEA3-2F32-4214-8DF7-5A590D550BC2}"/>
              </a:ext>
            </a:extLst>
          </p:cNvPr>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3079" name="Rectangle 7">
            <a:extLst>
              <a:ext uri="{FF2B5EF4-FFF2-40B4-BE49-F238E27FC236}">
                <a16:creationId xmlns:a16="http://schemas.microsoft.com/office/drawing/2014/main" id="{6F60D171-005C-4EC2-B786-3CEC83E062D8}"/>
              </a:ext>
            </a:extLst>
          </p:cNvPr>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D0666D82-3EAD-4DB6-AEF2-70F64C805EF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8354262-07EC-4A11-9EE2-8B9EF7C3C21D}"/>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id="{FC3D4951-876E-4070-99E5-9B17B61D78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316" name="Slide Number Placeholder 3">
            <a:extLst>
              <a:ext uri="{FF2B5EF4-FFF2-40B4-BE49-F238E27FC236}">
                <a16:creationId xmlns:a16="http://schemas.microsoft.com/office/drawing/2014/main" id="{45807740-2CD1-4276-B8E4-66E7BADE0A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98C8483-4D3C-437C-9770-FC5C1886E1F3}"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0132E6A-B746-4BF8-96DB-7F394DF970B5}"/>
              </a:ext>
            </a:extLst>
          </p:cNvPr>
          <p:cNvSpPr>
            <a:spLocks noGrp="1" noRot="1" noChangeAspect="1" noTextEdit="1"/>
          </p:cNvSpPr>
          <p:nvPr>
            <p:ph type="sldImg"/>
          </p:nvPr>
        </p:nvSpPr>
        <p:spPr>
          <a:ln/>
        </p:spPr>
      </p:sp>
      <p:sp>
        <p:nvSpPr>
          <p:cNvPr id="15363" name="Notes Placeholder 2">
            <a:extLst>
              <a:ext uri="{FF2B5EF4-FFF2-40B4-BE49-F238E27FC236}">
                <a16:creationId xmlns:a16="http://schemas.microsoft.com/office/drawing/2014/main" id="{E48F2DC6-5D2B-49E8-B3DB-8CDD78254C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364" name="Slide Number Placeholder 3">
            <a:extLst>
              <a:ext uri="{FF2B5EF4-FFF2-40B4-BE49-F238E27FC236}">
                <a16:creationId xmlns:a16="http://schemas.microsoft.com/office/drawing/2014/main" id="{76181024-1D5A-452F-959B-C35FA352B59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A5DFB65-0DFE-4C2A-9949-F16FA6A6E2AB}"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0D71CB-3ABF-4686-8C78-F08287D71168}"/>
              </a:ext>
            </a:extLst>
          </p:cNvPr>
          <p:cNvSpPr/>
          <p:nvPr/>
        </p:nvSpPr>
        <p:spPr>
          <a:xfrm>
            <a:off x="0" y="6096000"/>
            <a:ext cx="9144000" cy="76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4770DD03-4AD2-47F4-AE12-2A3BF3268ABB}"/>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7136D92C-BDC1-4B86-A9B4-8EA3C347F439}"/>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5">
            <a:extLst>
              <a:ext uri="{FF2B5EF4-FFF2-40B4-BE49-F238E27FC236}">
                <a16:creationId xmlns:a16="http://schemas.microsoft.com/office/drawing/2014/main" id="{ABD4375B-3853-43AE-9779-507954BDAD07}"/>
              </a:ext>
            </a:extLst>
          </p:cNvPr>
          <p:cNvPicPr>
            <a:picLocks noChangeAspect="1" noChangeArrowheads="1"/>
          </p:cNvPicPr>
          <p:nvPr userDrawn="1"/>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477000" y="6113463"/>
            <a:ext cx="24384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a:extLst>
              <a:ext uri="{FF2B5EF4-FFF2-40B4-BE49-F238E27FC236}">
                <a16:creationId xmlns:a16="http://schemas.microsoft.com/office/drawing/2014/main" id="{AF595FD9-F47D-4755-88D6-B0DCC7C5201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05200" y="5924550"/>
            <a:ext cx="25463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8">
            <a:extLst>
              <a:ext uri="{FF2B5EF4-FFF2-40B4-BE49-F238E27FC236}">
                <a16:creationId xmlns:a16="http://schemas.microsoft.com/office/drawing/2014/main" id="{F1ACC6EE-B778-4E97-9643-2F2BDD683FB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3400" y="6096000"/>
            <a:ext cx="2370138"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22960" y="758952"/>
            <a:ext cx="7543800" cy="1146048"/>
          </a:xfrm>
        </p:spPr>
        <p:txBody>
          <a:bodyPr/>
          <a:lstStyle>
            <a:lvl1pPr algn="l">
              <a:lnSpc>
                <a:spcPct val="85000"/>
              </a:lnSpc>
              <a:defRPr sz="8000" spc="-50" baseline="0">
                <a:solidFill>
                  <a:schemeClr val="tx1">
                    <a:lumMod val="85000"/>
                    <a:lumOff val="15000"/>
                  </a:schemeClr>
                </a:solidFill>
              </a:defRPr>
            </a:lvl1pPr>
          </a:lstStyle>
          <a:p>
            <a:endParaRPr lang="en-US" dirty="0"/>
          </a:p>
        </p:txBody>
      </p:sp>
      <p:sp>
        <p:nvSpPr>
          <p:cNvPr id="3" name="Subtitle 2"/>
          <p:cNvSpPr>
            <a:spLocks noGrp="1"/>
          </p:cNvSpPr>
          <p:nvPr>
            <p:ph type="subTitle" idx="1"/>
          </p:nvPr>
        </p:nvSpPr>
        <p:spPr>
          <a:xfrm>
            <a:off x="825039" y="2895601"/>
            <a:ext cx="7543800" cy="1524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10" name="Date Placeholder 3">
            <a:extLst>
              <a:ext uri="{FF2B5EF4-FFF2-40B4-BE49-F238E27FC236}">
                <a16:creationId xmlns:a16="http://schemas.microsoft.com/office/drawing/2014/main" id="{7EFC7268-EDDB-4E9A-8640-C49FD1144B7E}"/>
              </a:ext>
            </a:extLst>
          </p:cNvPr>
          <p:cNvSpPr>
            <a:spLocks noGrp="1"/>
          </p:cNvSpPr>
          <p:nvPr>
            <p:ph type="dt" sz="half" idx="10"/>
          </p:nvPr>
        </p:nvSpPr>
        <p:spPr>
          <a:xfrm>
            <a:off x="822325" y="6096000"/>
            <a:ext cx="1854200" cy="728663"/>
          </a:xfrm>
        </p:spPr>
        <p:txBody>
          <a:bodyPr/>
          <a:lstStyle>
            <a:lvl1pPr>
              <a:defRPr/>
            </a:lvl1pPr>
          </a:lstStyle>
          <a:p>
            <a:pPr>
              <a:defRPr/>
            </a:pPr>
            <a:endParaRPr lang="en-US"/>
          </a:p>
        </p:txBody>
      </p:sp>
      <p:sp>
        <p:nvSpPr>
          <p:cNvPr id="11" name="Footer Placeholder 4">
            <a:extLst>
              <a:ext uri="{FF2B5EF4-FFF2-40B4-BE49-F238E27FC236}">
                <a16:creationId xmlns:a16="http://schemas.microsoft.com/office/drawing/2014/main" id="{97EFFCFC-129D-499D-AFA1-67666AD27A25}"/>
              </a:ext>
            </a:extLst>
          </p:cNvPr>
          <p:cNvSpPr>
            <a:spLocks noGrp="1"/>
          </p:cNvSpPr>
          <p:nvPr>
            <p:ph type="ftr" sz="quarter" idx="11"/>
          </p:nvPr>
        </p:nvSpPr>
        <p:spPr>
          <a:xfrm>
            <a:off x="2765425" y="6096000"/>
            <a:ext cx="3616325" cy="728663"/>
          </a:xfrm>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27FFBB0F-C9F7-424D-86EE-C37E667717C8}"/>
              </a:ext>
            </a:extLst>
          </p:cNvPr>
          <p:cNvSpPr>
            <a:spLocks noGrp="1"/>
          </p:cNvSpPr>
          <p:nvPr>
            <p:ph type="sldNum" sz="quarter" idx="12"/>
          </p:nvPr>
        </p:nvSpPr>
        <p:spPr>
          <a:xfrm>
            <a:off x="6781800" y="6096000"/>
            <a:ext cx="2362200" cy="728663"/>
          </a:xfrm>
        </p:spPr>
        <p:txBody>
          <a:bodyPr/>
          <a:lstStyle>
            <a:lvl1pPr>
              <a:defRPr/>
            </a:lvl1pPr>
          </a:lstStyle>
          <a:p>
            <a:fld id="{FE4B84FA-110B-4F98-AD08-7239D95F08C5}" type="slidenum">
              <a:rPr lang="en-US" altLang="en-US"/>
              <a:pPr/>
              <a:t>‹#›</a:t>
            </a:fld>
            <a:endParaRPr lang="en-US" altLang="en-US"/>
          </a:p>
        </p:txBody>
      </p:sp>
    </p:spTree>
    <p:extLst>
      <p:ext uri="{BB962C8B-B14F-4D97-AF65-F5344CB8AC3E}">
        <p14:creationId xmlns:p14="http://schemas.microsoft.com/office/powerpoint/2010/main" val="320442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6754F7-605A-4D96-90BA-040216DC16BE}"/>
              </a:ext>
            </a:extLst>
          </p:cNvPr>
          <p:cNvSpPr>
            <a:spLocks noGrp="1"/>
          </p:cNvSpPr>
          <p:nvPr>
            <p:ph type="dt" sz="half" idx="10"/>
          </p:nvPr>
        </p:nvSpPr>
        <p:spPr/>
        <p:txBody>
          <a:bodyPr/>
          <a:lstStyle>
            <a:lvl1pPr>
              <a:defRPr/>
            </a:lvl1pPr>
          </a:lstStyle>
          <a:p>
            <a:pPr>
              <a:defRPr/>
            </a:pPr>
            <a:fld id="{76D076D3-1C87-4C50-9453-B70D4AF8145D}" type="datetimeFigureOut">
              <a:rPr lang="en-US"/>
              <a:pPr>
                <a:defRPr/>
              </a:pPr>
              <a:t>1/11/2021</a:t>
            </a:fld>
            <a:endParaRPr lang="en-US"/>
          </a:p>
        </p:txBody>
      </p:sp>
      <p:sp>
        <p:nvSpPr>
          <p:cNvPr id="5" name="Footer Placeholder 4">
            <a:extLst>
              <a:ext uri="{FF2B5EF4-FFF2-40B4-BE49-F238E27FC236}">
                <a16:creationId xmlns:a16="http://schemas.microsoft.com/office/drawing/2014/main" id="{D589A6A2-9842-41A5-8131-29DA07E09A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10C8F4-5909-44B5-8FFC-3F185025702B}"/>
              </a:ext>
            </a:extLst>
          </p:cNvPr>
          <p:cNvSpPr>
            <a:spLocks noGrp="1"/>
          </p:cNvSpPr>
          <p:nvPr>
            <p:ph type="sldNum" sz="quarter" idx="12"/>
          </p:nvPr>
        </p:nvSpPr>
        <p:spPr/>
        <p:txBody>
          <a:bodyPr/>
          <a:lstStyle>
            <a:lvl1pPr>
              <a:defRPr/>
            </a:lvl1pPr>
          </a:lstStyle>
          <a:p>
            <a:fld id="{F8299B65-ECE1-43F5-8BBF-7DF94E0E3E30}" type="slidenum">
              <a:rPr lang="en-US" altLang="en-US"/>
              <a:pPr/>
              <a:t>‹#›</a:t>
            </a:fld>
            <a:endParaRPr lang="en-US" altLang="en-US"/>
          </a:p>
        </p:txBody>
      </p:sp>
    </p:spTree>
    <p:extLst>
      <p:ext uri="{BB962C8B-B14F-4D97-AF65-F5344CB8AC3E}">
        <p14:creationId xmlns:p14="http://schemas.microsoft.com/office/powerpoint/2010/main" val="1822896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6975F2E-EC69-41FC-9027-0B706995D2D6}"/>
              </a:ext>
            </a:extLst>
          </p:cNvPr>
          <p:cNvSpPr>
            <a:spLocks noGrp="1"/>
          </p:cNvSpPr>
          <p:nvPr>
            <p:ph type="dt" sz="half" idx="10"/>
          </p:nvPr>
        </p:nvSpPr>
        <p:spPr/>
        <p:txBody>
          <a:bodyPr/>
          <a:lstStyle>
            <a:lvl1pPr>
              <a:defRPr/>
            </a:lvl1pPr>
          </a:lstStyle>
          <a:p>
            <a:pPr>
              <a:defRPr/>
            </a:pPr>
            <a:fld id="{C6ECC744-E10D-479E-93CB-970A446B3A38}" type="datetimeFigureOut">
              <a:rPr lang="en-US"/>
              <a:pPr>
                <a:defRPr/>
              </a:pPr>
              <a:t>1/11/2021</a:t>
            </a:fld>
            <a:endParaRPr lang="en-US"/>
          </a:p>
        </p:txBody>
      </p:sp>
      <p:sp>
        <p:nvSpPr>
          <p:cNvPr id="6" name="Footer Placeholder 4">
            <a:extLst>
              <a:ext uri="{FF2B5EF4-FFF2-40B4-BE49-F238E27FC236}">
                <a16:creationId xmlns:a16="http://schemas.microsoft.com/office/drawing/2014/main" id="{F02679AB-97E3-497A-9298-4698B4D929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F119471-072B-497A-AFA0-D0448D329CDD}"/>
              </a:ext>
            </a:extLst>
          </p:cNvPr>
          <p:cNvSpPr>
            <a:spLocks noGrp="1"/>
          </p:cNvSpPr>
          <p:nvPr>
            <p:ph type="sldNum" sz="quarter" idx="12"/>
          </p:nvPr>
        </p:nvSpPr>
        <p:spPr/>
        <p:txBody>
          <a:bodyPr/>
          <a:lstStyle>
            <a:lvl1pPr>
              <a:defRPr/>
            </a:lvl1pPr>
          </a:lstStyle>
          <a:p>
            <a:fld id="{3DA7C175-DC54-4F22-9A12-1A218C9026E4}" type="slidenum">
              <a:rPr lang="en-US" altLang="en-US"/>
              <a:pPr/>
              <a:t>‹#›</a:t>
            </a:fld>
            <a:endParaRPr lang="en-US" altLang="en-US"/>
          </a:p>
        </p:txBody>
      </p:sp>
    </p:spTree>
    <p:extLst>
      <p:ext uri="{BB962C8B-B14F-4D97-AF65-F5344CB8AC3E}">
        <p14:creationId xmlns:p14="http://schemas.microsoft.com/office/powerpoint/2010/main" val="157687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EC652E8-D971-4646-AD9D-A4F4D07DBBB5}"/>
              </a:ext>
            </a:extLst>
          </p:cNvPr>
          <p:cNvSpPr>
            <a:spLocks noGrp="1"/>
          </p:cNvSpPr>
          <p:nvPr>
            <p:ph type="dt" sz="half" idx="10"/>
          </p:nvPr>
        </p:nvSpPr>
        <p:spPr/>
        <p:txBody>
          <a:bodyPr/>
          <a:lstStyle>
            <a:lvl1pPr>
              <a:defRPr/>
            </a:lvl1pPr>
          </a:lstStyle>
          <a:p>
            <a:pPr>
              <a:defRPr/>
            </a:pPr>
            <a:fld id="{65B046E8-204A-4F7C-A4EA-208FF29EC88E}" type="datetimeFigureOut">
              <a:rPr lang="en-US"/>
              <a:pPr>
                <a:defRPr/>
              </a:pPr>
              <a:t>1/11/2021</a:t>
            </a:fld>
            <a:endParaRPr lang="en-US"/>
          </a:p>
        </p:txBody>
      </p:sp>
      <p:sp>
        <p:nvSpPr>
          <p:cNvPr id="8" name="Footer Placeholder 4">
            <a:extLst>
              <a:ext uri="{FF2B5EF4-FFF2-40B4-BE49-F238E27FC236}">
                <a16:creationId xmlns:a16="http://schemas.microsoft.com/office/drawing/2014/main" id="{D38D7D18-EC91-4C7D-B9F6-F99C25664EE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F66C201-0DCF-4BFB-8313-C7732B3817E5}"/>
              </a:ext>
            </a:extLst>
          </p:cNvPr>
          <p:cNvSpPr>
            <a:spLocks noGrp="1"/>
          </p:cNvSpPr>
          <p:nvPr>
            <p:ph type="sldNum" sz="quarter" idx="12"/>
          </p:nvPr>
        </p:nvSpPr>
        <p:spPr/>
        <p:txBody>
          <a:bodyPr/>
          <a:lstStyle>
            <a:lvl1pPr>
              <a:defRPr/>
            </a:lvl1pPr>
          </a:lstStyle>
          <a:p>
            <a:fld id="{BE965CD6-B2EB-4040-9D27-A7EC6BE0727B}" type="slidenum">
              <a:rPr lang="en-US" altLang="en-US"/>
              <a:pPr/>
              <a:t>‹#›</a:t>
            </a:fld>
            <a:endParaRPr lang="en-US" altLang="en-US"/>
          </a:p>
        </p:txBody>
      </p:sp>
    </p:spTree>
    <p:extLst>
      <p:ext uri="{BB962C8B-B14F-4D97-AF65-F5344CB8AC3E}">
        <p14:creationId xmlns:p14="http://schemas.microsoft.com/office/powerpoint/2010/main" val="264404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069F75C-13CE-4022-B91F-7FE779C191E2}"/>
              </a:ext>
            </a:extLst>
          </p:cNvPr>
          <p:cNvSpPr>
            <a:spLocks noGrp="1"/>
          </p:cNvSpPr>
          <p:nvPr>
            <p:ph type="dt" sz="half" idx="10"/>
          </p:nvPr>
        </p:nvSpPr>
        <p:spPr/>
        <p:txBody>
          <a:bodyPr/>
          <a:lstStyle>
            <a:lvl1pPr>
              <a:defRPr/>
            </a:lvl1pPr>
          </a:lstStyle>
          <a:p>
            <a:pPr>
              <a:defRPr/>
            </a:pPr>
            <a:fld id="{621A83D5-FC81-4378-965F-3EDB7D1530D1}" type="datetimeFigureOut">
              <a:rPr lang="en-US"/>
              <a:pPr>
                <a:defRPr/>
              </a:pPr>
              <a:t>1/11/2021</a:t>
            </a:fld>
            <a:endParaRPr lang="en-US"/>
          </a:p>
        </p:txBody>
      </p:sp>
      <p:sp>
        <p:nvSpPr>
          <p:cNvPr id="4" name="Footer Placeholder 4">
            <a:extLst>
              <a:ext uri="{FF2B5EF4-FFF2-40B4-BE49-F238E27FC236}">
                <a16:creationId xmlns:a16="http://schemas.microsoft.com/office/drawing/2014/main" id="{7856C436-901E-4B65-BBF2-1D838FDDA25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11873D4-818C-4584-ACBF-73DDD3BE9C63}"/>
              </a:ext>
            </a:extLst>
          </p:cNvPr>
          <p:cNvSpPr>
            <a:spLocks noGrp="1"/>
          </p:cNvSpPr>
          <p:nvPr>
            <p:ph type="sldNum" sz="quarter" idx="12"/>
          </p:nvPr>
        </p:nvSpPr>
        <p:spPr/>
        <p:txBody>
          <a:bodyPr/>
          <a:lstStyle>
            <a:lvl1pPr>
              <a:defRPr/>
            </a:lvl1pPr>
          </a:lstStyle>
          <a:p>
            <a:fld id="{056A0662-9B0B-4030-93A8-FC57038F197E}" type="slidenum">
              <a:rPr lang="en-US" altLang="en-US"/>
              <a:pPr/>
              <a:t>‹#›</a:t>
            </a:fld>
            <a:endParaRPr lang="en-US" altLang="en-US"/>
          </a:p>
        </p:txBody>
      </p:sp>
    </p:spTree>
    <p:extLst>
      <p:ext uri="{BB962C8B-B14F-4D97-AF65-F5344CB8AC3E}">
        <p14:creationId xmlns:p14="http://schemas.microsoft.com/office/powerpoint/2010/main" val="2641297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6BA836F-5D89-4C1B-8943-C1838FB475F0}"/>
              </a:ext>
            </a:extLst>
          </p:cNvPr>
          <p:cNvSpPr>
            <a:spLocks noGrp="1"/>
          </p:cNvSpPr>
          <p:nvPr>
            <p:ph type="dt" sz="half" idx="10"/>
          </p:nvPr>
        </p:nvSpPr>
        <p:spPr/>
        <p:txBody>
          <a:bodyPr/>
          <a:lstStyle>
            <a:lvl1pPr>
              <a:defRPr/>
            </a:lvl1pPr>
          </a:lstStyle>
          <a:p>
            <a:pPr>
              <a:defRPr/>
            </a:pPr>
            <a:fld id="{E5571996-E673-496C-B428-FEC099B59A1A}" type="datetimeFigureOut">
              <a:rPr lang="en-US"/>
              <a:pPr>
                <a:defRPr/>
              </a:pPr>
              <a:t>1/11/2021</a:t>
            </a:fld>
            <a:endParaRPr lang="en-US"/>
          </a:p>
        </p:txBody>
      </p:sp>
      <p:sp>
        <p:nvSpPr>
          <p:cNvPr id="3" name="Footer Placeholder 4">
            <a:extLst>
              <a:ext uri="{FF2B5EF4-FFF2-40B4-BE49-F238E27FC236}">
                <a16:creationId xmlns:a16="http://schemas.microsoft.com/office/drawing/2014/main" id="{0FEF1C5D-2AF6-44B1-AE04-2FF78B964F9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509BD3B-4E01-438E-9E61-D3038F613942}"/>
              </a:ext>
            </a:extLst>
          </p:cNvPr>
          <p:cNvSpPr>
            <a:spLocks noGrp="1"/>
          </p:cNvSpPr>
          <p:nvPr>
            <p:ph type="sldNum" sz="quarter" idx="12"/>
          </p:nvPr>
        </p:nvSpPr>
        <p:spPr/>
        <p:txBody>
          <a:bodyPr/>
          <a:lstStyle>
            <a:lvl1pPr>
              <a:defRPr/>
            </a:lvl1pPr>
          </a:lstStyle>
          <a:p>
            <a:fld id="{13B8A1EF-CCE7-4F58-AA08-4DD14FE22246}" type="slidenum">
              <a:rPr lang="en-US" altLang="en-US"/>
              <a:pPr/>
              <a:t>‹#›</a:t>
            </a:fld>
            <a:endParaRPr lang="en-US" altLang="en-US"/>
          </a:p>
        </p:txBody>
      </p:sp>
    </p:spTree>
    <p:extLst>
      <p:ext uri="{BB962C8B-B14F-4D97-AF65-F5344CB8AC3E}">
        <p14:creationId xmlns:p14="http://schemas.microsoft.com/office/powerpoint/2010/main" val="714183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2F5F964-799D-4F42-BEAF-8061C79D9D8B}"/>
              </a:ext>
            </a:extLst>
          </p:cNvPr>
          <p:cNvSpPr>
            <a:spLocks noGrp="1"/>
          </p:cNvSpPr>
          <p:nvPr>
            <p:ph type="dt" sz="half" idx="10"/>
          </p:nvPr>
        </p:nvSpPr>
        <p:spPr/>
        <p:txBody>
          <a:bodyPr/>
          <a:lstStyle>
            <a:lvl1pPr>
              <a:defRPr/>
            </a:lvl1pPr>
          </a:lstStyle>
          <a:p>
            <a:pPr>
              <a:defRPr/>
            </a:pPr>
            <a:fld id="{7D9D349D-2A3A-4485-B8BF-13512850F55A}" type="datetimeFigureOut">
              <a:rPr lang="en-US"/>
              <a:pPr>
                <a:defRPr/>
              </a:pPr>
              <a:t>1/11/2021</a:t>
            </a:fld>
            <a:endParaRPr lang="en-US"/>
          </a:p>
        </p:txBody>
      </p:sp>
      <p:sp>
        <p:nvSpPr>
          <p:cNvPr id="6" name="Footer Placeholder 4">
            <a:extLst>
              <a:ext uri="{FF2B5EF4-FFF2-40B4-BE49-F238E27FC236}">
                <a16:creationId xmlns:a16="http://schemas.microsoft.com/office/drawing/2014/main" id="{A7726C2C-FCF4-4084-89C4-2E4F65E1E47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0ECCE70-A4E0-4F12-9E45-550D97ED439F}"/>
              </a:ext>
            </a:extLst>
          </p:cNvPr>
          <p:cNvSpPr>
            <a:spLocks noGrp="1"/>
          </p:cNvSpPr>
          <p:nvPr>
            <p:ph type="sldNum" sz="quarter" idx="12"/>
          </p:nvPr>
        </p:nvSpPr>
        <p:spPr/>
        <p:txBody>
          <a:bodyPr/>
          <a:lstStyle>
            <a:lvl1pPr>
              <a:defRPr/>
            </a:lvl1pPr>
          </a:lstStyle>
          <a:p>
            <a:fld id="{AA8C1DE1-5904-4C3C-B07A-45D55FA44774}" type="slidenum">
              <a:rPr lang="en-US" altLang="en-US"/>
              <a:pPr/>
              <a:t>‹#›</a:t>
            </a:fld>
            <a:endParaRPr lang="en-US" altLang="en-US"/>
          </a:p>
        </p:txBody>
      </p:sp>
    </p:spTree>
    <p:extLst>
      <p:ext uri="{BB962C8B-B14F-4D97-AF65-F5344CB8AC3E}">
        <p14:creationId xmlns:p14="http://schemas.microsoft.com/office/powerpoint/2010/main" val="2618959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20746BB-43A8-4AE2-8641-CD63CE0D6610}"/>
              </a:ext>
            </a:extLst>
          </p:cNvPr>
          <p:cNvSpPr>
            <a:spLocks noGrp="1"/>
          </p:cNvSpPr>
          <p:nvPr>
            <p:ph type="dt" sz="half" idx="10"/>
          </p:nvPr>
        </p:nvSpPr>
        <p:spPr/>
        <p:txBody>
          <a:bodyPr/>
          <a:lstStyle>
            <a:lvl1pPr>
              <a:defRPr/>
            </a:lvl1pPr>
          </a:lstStyle>
          <a:p>
            <a:pPr>
              <a:defRPr/>
            </a:pPr>
            <a:fld id="{DB915579-4834-4123-AC4F-A7EFE923E422}" type="datetimeFigureOut">
              <a:rPr lang="en-US"/>
              <a:pPr>
                <a:defRPr/>
              </a:pPr>
              <a:t>1/11/2021</a:t>
            </a:fld>
            <a:endParaRPr lang="en-US"/>
          </a:p>
        </p:txBody>
      </p:sp>
      <p:sp>
        <p:nvSpPr>
          <p:cNvPr id="6" name="Footer Placeholder 4">
            <a:extLst>
              <a:ext uri="{FF2B5EF4-FFF2-40B4-BE49-F238E27FC236}">
                <a16:creationId xmlns:a16="http://schemas.microsoft.com/office/drawing/2014/main" id="{5521784E-0EB8-4F90-BDA9-CE1765BDB2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E8D8005-4304-42CE-9D5C-9529AE62E300}"/>
              </a:ext>
            </a:extLst>
          </p:cNvPr>
          <p:cNvSpPr>
            <a:spLocks noGrp="1"/>
          </p:cNvSpPr>
          <p:nvPr>
            <p:ph type="sldNum" sz="quarter" idx="12"/>
          </p:nvPr>
        </p:nvSpPr>
        <p:spPr/>
        <p:txBody>
          <a:bodyPr/>
          <a:lstStyle>
            <a:lvl1pPr>
              <a:defRPr/>
            </a:lvl1pPr>
          </a:lstStyle>
          <a:p>
            <a:fld id="{9778A1CB-3844-47C2-B3B0-E36DFF284B5D}" type="slidenum">
              <a:rPr lang="en-US" altLang="en-US"/>
              <a:pPr/>
              <a:t>‹#›</a:t>
            </a:fld>
            <a:endParaRPr lang="en-US" altLang="en-US"/>
          </a:p>
        </p:txBody>
      </p:sp>
    </p:spTree>
    <p:extLst>
      <p:ext uri="{BB962C8B-B14F-4D97-AF65-F5344CB8AC3E}">
        <p14:creationId xmlns:p14="http://schemas.microsoft.com/office/powerpoint/2010/main" val="2375583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71C1B2-B9A2-4080-BCAF-0633D3A3F5D6}"/>
              </a:ext>
            </a:extLst>
          </p:cNvPr>
          <p:cNvSpPr>
            <a:spLocks noGrp="1"/>
          </p:cNvSpPr>
          <p:nvPr>
            <p:ph type="dt" sz="half" idx="10"/>
          </p:nvPr>
        </p:nvSpPr>
        <p:spPr/>
        <p:txBody>
          <a:bodyPr/>
          <a:lstStyle>
            <a:lvl1pPr>
              <a:defRPr/>
            </a:lvl1pPr>
          </a:lstStyle>
          <a:p>
            <a:pPr>
              <a:defRPr/>
            </a:pPr>
            <a:fld id="{3DB13C49-C9A8-4C44-83B0-0CDE32B242E3}" type="datetimeFigureOut">
              <a:rPr lang="en-US"/>
              <a:pPr>
                <a:defRPr/>
              </a:pPr>
              <a:t>1/11/2021</a:t>
            </a:fld>
            <a:endParaRPr lang="en-US"/>
          </a:p>
        </p:txBody>
      </p:sp>
      <p:sp>
        <p:nvSpPr>
          <p:cNvPr id="5" name="Footer Placeholder 4">
            <a:extLst>
              <a:ext uri="{FF2B5EF4-FFF2-40B4-BE49-F238E27FC236}">
                <a16:creationId xmlns:a16="http://schemas.microsoft.com/office/drawing/2014/main" id="{12BB5AFA-92F4-4ACE-AAB7-EBBF17DD04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13B15DE-9D09-46CB-9C8D-F220AA27E2AD}"/>
              </a:ext>
            </a:extLst>
          </p:cNvPr>
          <p:cNvSpPr>
            <a:spLocks noGrp="1"/>
          </p:cNvSpPr>
          <p:nvPr>
            <p:ph type="sldNum" sz="quarter" idx="12"/>
          </p:nvPr>
        </p:nvSpPr>
        <p:spPr/>
        <p:txBody>
          <a:bodyPr/>
          <a:lstStyle>
            <a:lvl1pPr>
              <a:defRPr/>
            </a:lvl1pPr>
          </a:lstStyle>
          <a:p>
            <a:fld id="{CF643402-79D3-419F-A927-22E358EB43EC}" type="slidenum">
              <a:rPr lang="en-US" altLang="en-US"/>
              <a:pPr/>
              <a:t>‹#›</a:t>
            </a:fld>
            <a:endParaRPr lang="en-US" altLang="en-US"/>
          </a:p>
        </p:txBody>
      </p:sp>
    </p:spTree>
    <p:extLst>
      <p:ext uri="{BB962C8B-B14F-4D97-AF65-F5344CB8AC3E}">
        <p14:creationId xmlns:p14="http://schemas.microsoft.com/office/powerpoint/2010/main" val="3796671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F1FFA-7B5C-4963-A3BC-65E91E4024B1}"/>
              </a:ext>
            </a:extLst>
          </p:cNvPr>
          <p:cNvSpPr>
            <a:spLocks noGrp="1"/>
          </p:cNvSpPr>
          <p:nvPr>
            <p:ph type="dt" sz="half" idx="10"/>
          </p:nvPr>
        </p:nvSpPr>
        <p:spPr/>
        <p:txBody>
          <a:bodyPr/>
          <a:lstStyle>
            <a:lvl1pPr>
              <a:defRPr/>
            </a:lvl1pPr>
          </a:lstStyle>
          <a:p>
            <a:pPr>
              <a:defRPr/>
            </a:pPr>
            <a:fld id="{EF260A54-CC58-4E64-AED5-0131923D857A}" type="datetimeFigureOut">
              <a:rPr lang="en-US"/>
              <a:pPr>
                <a:defRPr/>
              </a:pPr>
              <a:t>1/11/2021</a:t>
            </a:fld>
            <a:endParaRPr lang="en-US"/>
          </a:p>
        </p:txBody>
      </p:sp>
      <p:sp>
        <p:nvSpPr>
          <p:cNvPr id="5" name="Footer Placeholder 4">
            <a:extLst>
              <a:ext uri="{FF2B5EF4-FFF2-40B4-BE49-F238E27FC236}">
                <a16:creationId xmlns:a16="http://schemas.microsoft.com/office/drawing/2014/main" id="{DF9A8892-3147-47C1-AAD1-6AEB47FC1E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92DA86-D028-43DA-861F-2215036AA33C}"/>
              </a:ext>
            </a:extLst>
          </p:cNvPr>
          <p:cNvSpPr>
            <a:spLocks noGrp="1"/>
          </p:cNvSpPr>
          <p:nvPr>
            <p:ph type="sldNum" sz="quarter" idx="12"/>
          </p:nvPr>
        </p:nvSpPr>
        <p:spPr/>
        <p:txBody>
          <a:bodyPr/>
          <a:lstStyle>
            <a:lvl1pPr>
              <a:defRPr/>
            </a:lvl1pPr>
          </a:lstStyle>
          <a:p>
            <a:fld id="{EE5DADAC-A91F-49F5-B25D-6B0BA221F2FB}" type="slidenum">
              <a:rPr lang="en-US" altLang="en-US"/>
              <a:pPr/>
              <a:t>‹#›</a:t>
            </a:fld>
            <a:endParaRPr lang="en-US" altLang="en-US"/>
          </a:p>
        </p:txBody>
      </p:sp>
    </p:spTree>
    <p:extLst>
      <p:ext uri="{BB962C8B-B14F-4D97-AF65-F5344CB8AC3E}">
        <p14:creationId xmlns:p14="http://schemas.microsoft.com/office/powerpoint/2010/main" val="3668444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29C3874-A197-4661-9F40-5D7204DBA83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B2C3C6-4D6A-4461-8B1C-70F4D6FF23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A6475D0-DD65-4F57-B5E3-5DD6CFDFAB5B}"/>
              </a:ext>
            </a:extLst>
          </p:cNvPr>
          <p:cNvSpPr>
            <a:spLocks noGrp="1"/>
          </p:cNvSpPr>
          <p:nvPr>
            <p:ph type="sldNum" sz="quarter" idx="12"/>
          </p:nvPr>
        </p:nvSpPr>
        <p:spPr/>
        <p:txBody>
          <a:bodyPr/>
          <a:lstStyle>
            <a:lvl1pPr>
              <a:defRPr/>
            </a:lvl1pPr>
          </a:lstStyle>
          <a:p>
            <a:fld id="{BF500637-730D-4448-916A-01D6CC97E404}" type="slidenum">
              <a:rPr lang="en-US" altLang="en-US"/>
              <a:pPr/>
              <a:t>‹#›</a:t>
            </a:fld>
            <a:endParaRPr lang="en-US" altLang="en-US"/>
          </a:p>
        </p:txBody>
      </p:sp>
    </p:spTree>
    <p:extLst>
      <p:ext uri="{BB962C8B-B14F-4D97-AF65-F5344CB8AC3E}">
        <p14:creationId xmlns:p14="http://schemas.microsoft.com/office/powerpoint/2010/main" val="354341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FDBD9FF-EA92-4307-9260-42788C875FC8}"/>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68168CED-CE2A-4475-9FD4-A2F15D2CB13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E9DE820-00CA-4C98-8C95-4873915EFAB5}"/>
              </a:ext>
            </a:extLst>
          </p:cNvPr>
          <p:cNvSpPr>
            <a:spLocks noGrp="1"/>
          </p:cNvSpPr>
          <p:nvPr>
            <p:ph type="sldNum" sz="quarter" idx="12"/>
          </p:nvPr>
        </p:nvSpPr>
        <p:spPr/>
        <p:txBody>
          <a:bodyPr/>
          <a:lstStyle>
            <a:lvl1pPr>
              <a:defRPr/>
            </a:lvl1pPr>
          </a:lstStyle>
          <a:p>
            <a:fld id="{94E3A054-8636-4F2F-BD95-EFCF2479597F}" type="slidenum">
              <a:rPr lang="en-US" altLang="en-US"/>
              <a:pPr/>
              <a:t>‹#›</a:t>
            </a:fld>
            <a:endParaRPr lang="en-US" altLang="en-US"/>
          </a:p>
        </p:txBody>
      </p:sp>
    </p:spTree>
    <p:extLst>
      <p:ext uri="{BB962C8B-B14F-4D97-AF65-F5344CB8AC3E}">
        <p14:creationId xmlns:p14="http://schemas.microsoft.com/office/powerpoint/2010/main" val="27899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845737"/>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6B2851D-A9F5-4047-BF3B-AAFE517667F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007A4D9-96D3-46B0-832B-846D5BBC286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6A8921-2EA9-43F6-B670-31C2333F8C04}"/>
              </a:ext>
            </a:extLst>
          </p:cNvPr>
          <p:cNvSpPr>
            <a:spLocks noGrp="1"/>
          </p:cNvSpPr>
          <p:nvPr>
            <p:ph type="sldNum" sz="quarter" idx="12"/>
          </p:nvPr>
        </p:nvSpPr>
        <p:spPr/>
        <p:txBody>
          <a:bodyPr/>
          <a:lstStyle>
            <a:lvl1pPr>
              <a:defRPr/>
            </a:lvl1pPr>
          </a:lstStyle>
          <a:p>
            <a:fld id="{F6A3A30A-FB1D-4FB7-A81F-C8797252008C}" type="slidenum">
              <a:rPr lang="en-US" altLang="en-US"/>
              <a:pPr/>
              <a:t>‹#›</a:t>
            </a:fld>
            <a:endParaRPr lang="en-US" altLang="en-US"/>
          </a:p>
        </p:txBody>
      </p:sp>
    </p:spTree>
    <p:extLst>
      <p:ext uri="{BB962C8B-B14F-4D97-AF65-F5344CB8AC3E}">
        <p14:creationId xmlns:p14="http://schemas.microsoft.com/office/powerpoint/2010/main" val="101077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69B3338-EDA2-4E73-87F6-DBD26CE00A22}"/>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1BCB05A-C1D2-4366-B042-EDB08EAD0F2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6035360-2E7F-4FC1-BABA-B76E0272C253}"/>
              </a:ext>
            </a:extLst>
          </p:cNvPr>
          <p:cNvSpPr>
            <a:spLocks noGrp="1"/>
          </p:cNvSpPr>
          <p:nvPr>
            <p:ph type="sldNum" sz="quarter" idx="12"/>
          </p:nvPr>
        </p:nvSpPr>
        <p:spPr/>
        <p:txBody>
          <a:bodyPr/>
          <a:lstStyle>
            <a:lvl1pPr>
              <a:defRPr/>
            </a:lvl1pPr>
          </a:lstStyle>
          <a:p>
            <a:fld id="{5FF5C845-2E8C-4B84-9CE0-571C4490E7FD}" type="slidenum">
              <a:rPr lang="en-US" altLang="en-US"/>
              <a:pPr/>
              <a:t>‹#›</a:t>
            </a:fld>
            <a:endParaRPr lang="en-US" altLang="en-US"/>
          </a:p>
        </p:txBody>
      </p:sp>
    </p:spTree>
    <p:extLst>
      <p:ext uri="{BB962C8B-B14F-4D97-AF65-F5344CB8AC3E}">
        <p14:creationId xmlns:p14="http://schemas.microsoft.com/office/powerpoint/2010/main" val="400827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665B9EB-65CA-42AE-822A-4630211EEAA6}"/>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C510D22C-12F4-4650-92F8-64CCF199888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0AD8E50-95AC-4B6B-A43D-8718CAE233FD}"/>
              </a:ext>
            </a:extLst>
          </p:cNvPr>
          <p:cNvSpPr>
            <a:spLocks noGrp="1"/>
          </p:cNvSpPr>
          <p:nvPr>
            <p:ph type="sldNum" sz="quarter" idx="12"/>
          </p:nvPr>
        </p:nvSpPr>
        <p:spPr/>
        <p:txBody>
          <a:bodyPr/>
          <a:lstStyle>
            <a:lvl1pPr>
              <a:defRPr/>
            </a:lvl1pPr>
          </a:lstStyle>
          <a:p>
            <a:fld id="{C7FC2A18-EF7C-48DD-9EE3-42839671244A}" type="slidenum">
              <a:rPr lang="en-US" altLang="en-US"/>
              <a:pPr/>
              <a:t>‹#›</a:t>
            </a:fld>
            <a:endParaRPr lang="en-US" altLang="en-US"/>
          </a:p>
        </p:txBody>
      </p:sp>
    </p:spTree>
    <p:extLst>
      <p:ext uri="{BB962C8B-B14F-4D97-AF65-F5344CB8AC3E}">
        <p14:creationId xmlns:p14="http://schemas.microsoft.com/office/powerpoint/2010/main" val="4142325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80163A-93DF-41B3-A1A6-363E904D30CF}"/>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F8DA2C93-BB8A-4D48-B7DF-B74A8EEE78D9}"/>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D6ECED16-0203-4DEB-AE03-872643EF91C7}"/>
              </a:ext>
            </a:extLst>
          </p:cNvPr>
          <p:cNvSpPr>
            <a:spLocks noGrp="1"/>
          </p:cNvSpPr>
          <p:nvPr>
            <p:ph type="dt" sz="half" idx="10"/>
          </p:nvPr>
        </p:nvSpPr>
        <p:spPr/>
        <p:txBody>
          <a:bodyPr/>
          <a:lstStyle>
            <a:lvl1pPr>
              <a:defRPr/>
            </a:lvl1pPr>
          </a:lstStyle>
          <a:p>
            <a:pPr>
              <a:defRPr/>
            </a:pPr>
            <a:endParaRPr lang="en-US"/>
          </a:p>
        </p:txBody>
      </p:sp>
      <p:sp>
        <p:nvSpPr>
          <p:cNvPr id="5" name="Footer Placeholder 7">
            <a:extLst>
              <a:ext uri="{FF2B5EF4-FFF2-40B4-BE49-F238E27FC236}">
                <a16:creationId xmlns:a16="http://schemas.microsoft.com/office/drawing/2014/main" id="{21F02B8A-2EA2-4F82-9C3D-A5BF7083DA87}"/>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id="{3D975DC0-8EFC-41C2-BEA3-D2248E1B1BD7}"/>
              </a:ext>
            </a:extLst>
          </p:cNvPr>
          <p:cNvSpPr>
            <a:spLocks noGrp="1"/>
          </p:cNvSpPr>
          <p:nvPr>
            <p:ph type="sldNum" sz="quarter" idx="12"/>
          </p:nvPr>
        </p:nvSpPr>
        <p:spPr/>
        <p:txBody>
          <a:bodyPr/>
          <a:lstStyle>
            <a:lvl1pPr>
              <a:defRPr/>
            </a:lvl1pPr>
          </a:lstStyle>
          <a:p>
            <a:fld id="{AAA49440-42A8-4F63-884E-470ADA95264C}" type="slidenum">
              <a:rPr lang="en-US" altLang="en-US"/>
              <a:pPr/>
              <a:t>‹#›</a:t>
            </a:fld>
            <a:endParaRPr lang="en-US" altLang="en-US"/>
          </a:p>
        </p:txBody>
      </p:sp>
    </p:spTree>
    <p:extLst>
      <p:ext uri="{BB962C8B-B14F-4D97-AF65-F5344CB8AC3E}">
        <p14:creationId xmlns:p14="http://schemas.microsoft.com/office/powerpoint/2010/main" val="56240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43540C4-874B-4B88-9197-EC1EA28ADEDE}"/>
              </a:ext>
            </a:extLst>
          </p:cNvPr>
          <p:cNvSpPr>
            <a:spLocks noGrp="1"/>
          </p:cNvSpPr>
          <p:nvPr>
            <p:ph type="dt" sz="half" idx="10"/>
          </p:nvPr>
        </p:nvSpPr>
        <p:spPr/>
        <p:txBody>
          <a:bodyPr/>
          <a:lstStyle>
            <a:lvl1pPr>
              <a:defRPr/>
            </a:lvl1pPr>
          </a:lstStyle>
          <a:p>
            <a:pPr>
              <a:defRPr/>
            </a:pPr>
            <a:fld id="{49200D38-F31B-4B2A-BACF-DB74A1B77D8A}" type="datetimeFigureOut">
              <a:rPr lang="en-US"/>
              <a:pPr>
                <a:defRPr/>
              </a:pPr>
              <a:t>1/11/2021</a:t>
            </a:fld>
            <a:endParaRPr lang="en-US"/>
          </a:p>
        </p:txBody>
      </p:sp>
      <p:sp>
        <p:nvSpPr>
          <p:cNvPr id="5" name="Footer Placeholder 4">
            <a:extLst>
              <a:ext uri="{FF2B5EF4-FFF2-40B4-BE49-F238E27FC236}">
                <a16:creationId xmlns:a16="http://schemas.microsoft.com/office/drawing/2014/main" id="{E014313B-95DC-47AA-91D9-784214CB28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43E42E6-DC74-49EE-AB7F-3346C8F99C1C}"/>
              </a:ext>
            </a:extLst>
          </p:cNvPr>
          <p:cNvSpPr>
            <a:spLocks noGrp="1"/>
          </p:cNvSpPr>
          <p:nvPr>
            <p:ph type="sldNum" sz="quarter" idx="12"/>
          </p:nvPr>
        </p:nvSpPr>
        <p:spPr/>
        <p:txBody>
          <a:bodyPr/>
          <a:lstStyle>
            <a:lvl1pPr>
              <a:defRPr/>
            </a:lvl1pPr>
          </a:lstStyle>
          <a:p>
            <a:fld id="{C6C4FEA7-4F22-45AD-8899-5F067446273C}" type="slidenum">
              <a:rPr lang="en-US" altLang="en-US"/>
              <a:pPr/>
              <a:t>‹#›</a:t>
            </a:fld>
            <a:endParaRPr lang="en-US" altLang="en-US"/>
          </a:p>
        </p:txBody>
      </p:sp>
    </p:spTree>
    <p:extLst>
      <p:ext uri="{BB962C8B-B14F-4D97-AF65-F5344CB8AC3E}">
        <p14:creationId xmlns:p14="http://schemas.microsoft.com/office/powerpoint/2010/main" val="347802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50DEA-A3DE-4A27-B17E-1510064F4C03}"/>
              </a:ext>
            </a:extLst>
          </p:cNvPr>
          <p:cNvSpPr>
            <a:spLocks noGrp="1"/>
          </p:cNvSpPr>
          <p:nvPr>
            <p:ph type="dt" sz="half" idx="10"/>
          </p:nvPr>
        </p:nvSpPr>
        <p:spPr/>
        <p:txBody>
          <a:bodyPr/>
          <a:lstStyle>
            <a:lvl1pPr>
              <a:defRPr/>
            </a:lvl1pPr>
          </a:lstStyle>
          <a:p>
            <a:pPr>
              <a:defRPr/>
            </a:pPr>
            <a:fld id="{2F4A4BF1-060E-4E50-BE42-A6252B4D4476}" type="datetimeFigureOut">
              <a:rPr lang="en-US"/>
              <a:pPr>
                <a:defRPr/>
              </a:pPr>
              <a:t>1/11/2021</a:t>
            </a:fld>
            <a:endParaRPr lang="en-US"/>
          </a:p>
        </p:txBody>
      </p:sp>
      <p:sp>
        <p:nvSpPr>
          <p:cNvPr id="5" name="Footer Placeholder 4">
            <a:extLst>
              <a:ext uri="{FF2B5EF4-FFF2-40B4-BE49-F238E27FC236}">
                <a16:creationId xmlns:a16="http://schemas.microsoft.com/office/drawing/2014/main" id="{E84B8FC0-1C04-4F1C-877D-C4BF0B3D56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E69E8D-670D-4D85-83A4-2B7330148497}"/>
              </a:ext>
            </a:extLst>
          </p:cNvPr>
          <p:cNvSpPr>
            <a:spLocks noGrp="1"/>
          </p:cNvSpPr>
          <p:nvPr>
            <p:ph type="sldNum" sz="quarter" idx="12"/>
          </p:nvPr>
        </p:nvSpPr>
        <p:spPr/>
        <p:txBody>
          <a:bodyPr/>
          <a:lstStyle>
            <a:lvl1pPr>
              <a:defRPr/>
            </a:lvl1pPr>
          </a:lstStyle>
          <a:p>
            <a:fld id="{2D7331CA-1E65-4001-9B34-26537E2DCDA5}" type="slidenum">
              <a:rPr lang="en-US" altLang="en-US"/>
              <a:pPr/>
              <a:t>‹#›</a:t>
            </a:fld>
            <a:endParaRPr lang="en-US" altLang="en-US"/>
          </a:p>
        </p:txBody>
      </p:sp>
    </p:spTree>
    <p:extLst>
      <p:ext uri="{BB962C8B-B14F-4D97-AF65-F5344CB8AC3E}">
        <p14:creationId xmlns:p14="http://schemas.microsoft.com/office/powerpoint/2010/main" val="42580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916F348-1B3D-4027-8FEF-9CE85F27CBFA}"/>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91211B46-4E8F-4AB3-B872-216AC67934CC}"/>
              </a:ext>
            </a:extLst>
          </p:cNvPr>
          <p:cNvSpPr>
            <a:spLocks noGrp="1"/>
          </p:cNvSpPr>
          <p:nvPr>
            <p:ph type="title"/>
          </p:nvPr>
        </p:nvSpPr>
        <p:spPr>
          <a:xfrm>
            <a:off x="822325" y="1676400"/>
            <a:ext cx="7543800" cy="1447800"/>
          </a:xfrm>
          <a:prstGeom prst="rect">
            <a:avLst/>
          </a:prstGeom>
        </p:spPr>
        <p:txBody>
          <a:bodyPr vert="horz" lIns="91440" tIns="45720" rIns="91440" bIns="45720" rtlCol="0" anchor="b">
            <a:normAutofit/>
          </a:bodyPr>
          <a:lstStyle/>
          <a:p>
            <a:r>
              <a:rPr lang="en-US" dirty="0"/>
              <a:t>Insert text</a:t>
            </a:r>
          </a:p>
        </p:txBody>
      </p:sp>
      <p:sp>
        <p:nvSpPr>
          <p:cNvPr id="1028" name="Text Placeholder 2">
            <a:extLst>
              <a:ext uri="{FF2B5EF4-FFF2-40B4-BE49-F238E27FC236}">
                <a16:creationId xmlns:a16="http://schemas.microsoft.com/office/drawing/2014/main" id="{E00C9664-27CE-4137-B0D7-CDEB1D093A1A}"/>
              </a:ext>
            </a:extLst>
          </p:cNvPr>
          <p:cNvSpPr>
            <a:spLocks noGrp="1"/>
          </p:cNvSpPr>
          <p:nvPr>
            <p:ph type="body" idx="1"/>
          </p:nvPr>
        </p:nvSpPr>
        <p:spPr bwMode="auto">
          <a:xfrm>
            <a:off x="822325" y="4114800"/>
            <a:ext cx="7543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endParaRPr lang="en-US" altLang="en-US"/>
          </a:p>
        </p:txBody>
      </p:sp>
      <p:sp>
        <p:nvSpPr>
          <p:cNvPr id="4" name="Date Placeholder 3">
            <a:extLst>
              <a:ext uri="{FF2B5EF4-FFF2-40B4-BE49-F238E27FC236}">
                <a16:creationId xmlns:a16="http://schemas.microsoft.com/office/drawing/2014/main" id="{221A6BB1-A63F-4082-BE32-4F5E2023FEB4}"/>
              </a:ext>
            </a:extLst>
          </p:cNvPr>
          <p:cNvSpPr>
            <a:spLocks noGrp="1"/>
          </p:cNvSpPr>
          <p:nvPr>
            <p:ph type="dt" sz="half" idx="2"/>
          </p:nvPr>
        </p:nvSpPr>
        <p:spPr>
          <a:xfrm>
            <a:off x="381000" y="6324600"/>
            <a:ext cx="2295525" cy="500063"/>
          </a:xfrm>
          <a:prstGeom prst="rect">
            <a:avLst/>
          </a:prstGeom>
        </p:spPr>
        <p:txBody>
          <a:bodyPr vert="horz" lIns="91440" tIns="45720" rIns="91440" bIns="45720" rtlCol="0" anchor="ctr"/>
          <a:lstStyle>
            <a:lvl1pPr algn="l">
              <a:defRPr sz="900">
                <a:solidFill>
                  <a:srgbClr val="FFFFFF"/>
                </a:solidFill>
                <a:ea typeface="ＭＳ Ｐゴシック" panose="020B0600070205080204" pitchFamily="34" charset="-128"/>
              </a:defRPr>
            </a:lvl1pPr>
          </a:lstStyle>
          <a:p>
            <a:pPr>
              <a:defRPr/>
            </a:pPr>
            <a:endParaRPr lang="en-US"/>
          </a:p>
        </p:txBody>
      </p:sp>
      <p:sp>
        <p:nvSpPr>
          <p:cNvPr id="5" name="Footer Placeholder 4">
            <a:extLst>
              <a:ext uri="{FF2B5EF4-FFF2-40B4-BE49-F238E27FC236}">
                <a16:creationId xmlns:a16="http://schemas.microsoft.com/office/drawing/2014/main" id="{63C2EF5A-8046-4836-9C5F-D4366A4FE4C5}"/>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ea typeface="ＭＳ Ｐゴシック"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597BF25E-5F0B-4D0E-B327-C8FB13FB7F27}"/>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DE345359-C801-47D1-90FD-26A05F879B16}" type="slidenum">
              <a:rPr lang="en-US" altLang="en-US"/>
              <a:pPr/>
              <a:t>‹#›</a:t>
            </a:fld>
            <a:endParaRPr lang="en-US" altLang="en-US"/>
          </a:p>
        </p:txBody>
      </p:sp>
      <p:cxnSp>
        <p:nvCxnSpPr>
          <p:cNvPr id="10" name="Straight Connector 9">
            <a:extLst>
              <a:ext uri="{FF2B5EF4-FFF2-40B4-BE49-F238E27FC236}">
                <a16:creationId xmlns:a16="http://schemas.microsoft.com/office/drawing/2014/main" id="{DBAC4F1C-E6B9-48BB-8A8E-502B5BE08172}"/>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2A27022B-1E3F-47C5-8451-569CE1203A70}"/>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34" name="Picture 10">
            <a:extLst>
              <a:ext uri="{FF2B5EF4-FFF2-40B4-BE49-F238E27FC236}">
                <a16:creationId xmlns:a16="http://schemas.microsoft.com/office/drawing/2014/main" id="{829670CD-A0BC-411E-9F00-8E2E9476500B}"/>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228600" y="304800"/>
            <a:ext cx="2370138"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4">
            <a:extLst>
              <a:ext uri="{FF2B5EF4-FFF2-40B4-BE49-F238E27FC236}">
                <a16:creationId xmlns:a16="http://schemas.microsoft.com/office/drawing/2014/main" id="{9967CF0E-C5C5-43D8-B065-59F32E4F90DC}"/>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2667000" y="30480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5">
            <a:extLst>
              <a:ext uri="{FF2B5EF4-FFF2-40B4-BE49-F238E27FC236}">
                <a16:creationId xmlns:a16="http://schemas.microsoft.com/office/drawing/2014/main" id="{2F9FFD14-A232-414A-8EE1-34CFC2CD2394}"/>
              </a:ext>
            </a:extLst>
          </p:cNvPr>
          <p:cNvPicPr>
            <a:picLocks noChangeAspect="1" noChangeArrowheads="1"/>
          </p:cNvPicPr>
          <p:nvPr userDrawn="1"/>
        </p:nvPicPr>
        <p:blipFill>
          <a:blip r:embed="rId11">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172200" y="381000"/>
            <a:ext cx="24384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38" r:id="rId1"/>
    <p:sldLayoutId id="2147485022" r:id="rId2"/>
    <p:sldLayoutId id="2147485023" r:id="rId3"/>
    <p:sldLayoutId id="2147485024" r:id="rId4"/>
    <p:sldLayoutId id="2147485025" r:id="rId5"/>
    <p:sldLayoutId id="2147485026" r:id="rId6"/>
    <p:sldLayoutId id="2147485039" r:id="rId7"/>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75B8724-217A-433A-9F39-D42248F0908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DB4FC0BD-D2CD-421D-A746-385927210CD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8FD407-FA42-481F-9257-75ABBC14C56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anose="020B0600070205080204" pitchFamily="34" charset="-128"/>
              </a:defRPr>
            </a:lvl1pPr>
          </a:lstStyle>
          <a:p>
            <a:pPr>
              <a:defRPr/>
            </a:pPr>
            <a:fld id="{93BFD041-50FE-401E-BEC9-8C2EF835EFD9}" type="datetimeFigureOut">
              <a:rPr lang="en-US"/>
              <a:pPr>
                <a:defRPr/>
              </a:pPr>
              <a:t>1/11/2021</a:t>
            </a:fld>
            <a:endParaRPr lang="en-US"/>
          </a:p>
        </p:txBody>
      </p:sp>
      <p:sp>
        <p:nvSpPr>
          <p:cNvPr id="5" name="Footer Placeholder 4">
            <a:extLst>
              <a:ext uri="{FF2B5EF4-FFF2-40B4-BE49-F238E27FC236}">
                <a16:creationId xmlns:a16="http://schemas.microsoft.com/office/drawing/2014/main" id="{D18B78EC-092F-4ABA-8C21-9141256E80B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C01D11D9-FD37-4156-8103-C146625130E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C2DB316-ED5D-4B5A-BC22-6F355E225FD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027" r:id="rId1"/>
    <p:sldLayoutId id="2147485028" r:id="rId2"/>
    <p:sldLayoutId id="2147485029" r:id="rId3"/>
    <p:sldLayoutId id="2147485030" r:id="rId4"/>
    <p:sldLayoutId id="2147485031" r:id="rId5"/>
    <p:sldLayoutId id="2147485032" r:id="rId6"/>
    <p:sldLayoutId id="2147485033" r:id="rId7"/>
    <p:sldLayoutId id="2147485034" r:id="rId8"/>
    <p:sldLayoutId id="2147485035" r:id="rId9"/>
    <p:sldLayoutId id="2147485036" r:id="rId10"/>
    <p:sldLayoutId id="21474850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A7CD-4053-432E-A57E-B57061E32D80}"/>
              </a:ext>
            </a:extLst>
          </p:cNvPr>
          <p:cNvSpPr>
            <a:spLocks noGrp="1"/>
          </p:cNvSpPr>
          <p:nvPr>
            <p:ph type="title"/>
          </p:nvPr>
        </p:nvSpPr>
        <p:spPr>
          <a:xfrm>
            <a:off x="685800" y="2686050"/>
            <a:ext cx="7543800" cy="1447800"/>
          </a:xfrm>
        </p:spPr>
        <p:txBody>
          <a:bodyPr>
            <a:normAutofit fontScale="90000"/>
          </a:bodyPr>
          <a:lstStyle/>
          <a:p>
            <a:pPr algn="ctr">
              <a:defRPr/>
            </a:pPr>
            <a:r>
              <a:rPr lang="en-US" sz="2800" b="1" dirty="0">
                <a:solidFill>
                  <a:srgbClr val="0070C0"/>
                </a:solidFill>
              </a:rPr>
              <a:t>Communication</a:t>
            </a:r>
            <a:r>
              <a:rPr lang="en-US" b="1" dirty="0"/>
              <a:t> </a:t>
            </a:r>
            <a:r>
              <a:rPr lang="en-US" sz="2800" b="1" dirty="0">
                <a:solidFill>
                  <a:srgbClr val="0070C0"/>
                </a:solidFill>
              </a:rPr>
              <a:t>Strategies</a:t>
            </a:r>
            <a:br>
              <a:rPr lang="en-US" sz="2800" b="1" dirty="0">
                <a:solidFill>
                  <a:srgbClr val="0070C0"/>
                </a:solidFill>
              </a:rPr>
            </a:br>
            <a:r>
              <a:rPr lang="en-US" sz="2800" b="1" dirty="0">
                <a:solidFill>
                  <a:srgbClr val="0070C0"/>
                </a:solidFill>
              </a:rPr>
              <a:t>PowerPoint  No. </a:t>
            </a:r>
            <a:r>
              <a:rPr lang="en-US" sz="2800" b="1">
                <a:solidFill>
                  <a:srgbClr val="0070C0"/>
                </a:solidFill>
              </a:rPr>
              <a:t>3</a:t>
            </a:r>
            <a:br>
              <a:rPr lang="en-US" dirty="0"/>
            </a:br>
            <a:endParaRPr lang="en-US" dirty="0"/>
          </a:p>
        </p:txBody>
      </p:sp>
      <p:pic>
        <p:nvPicPr>
          <p:cNvPr id="7171" name="Picture 2">
            <a:extLst>
              <a:ext uri="{FF2B5EF4-FFF2-40B4-BE49-F238E27FC236}">
                <a16:creationId xmlns:a16="http://schemas.microsoft.com/office/drawing/2014/main" id="{B0EC7E73-4EAD-4B51-919C-3BDEBF8A69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537EA-6A68-4336-AD9F-065F89EEB31B}"/>
              </a:ext>
            </a:extLst>
          </p:cNvPr>
          <p:cNvSpPr>
            <a:spLocks noGrp="1"/>
          </p:cNvSpPr>
          <p:nvPr>
            <p:ph type="title"/>
          </p:nvPr>
        </p:nvSpPr>
        <p:spPr>
          <a:xfrm>
            <a:off x="1143000" y="1828800"/>
            <a:ext cx="7543800" cy="1447800"/>
          </a:xfrm>
        </p:spPr>
        <p:txBody>
          <a:bodyPr/>
          <a:lstStyle/>
          <a:p>
            <a:pPr algn="ctr">
              <a:defRPr/>
            </a:pPr>
            <a:r>
              <a:rPr lang="en-US" b="1" dirty="0"/>
              <a:t>End</a:t>
            </a:r>
          </a:p>
        </p:txBody>
      </p:sp>
      <p:pic>
        <p:nvPicPr>
          <p:cNvPr id="18435" name="Picture 2">
            <a:extLst>
              <a:ext uri="{FF2B5EF4-FFF2-40B4-BE49-F238E27FC236}">
                <a16:creationId xmlns:a16="http://schemas.microsoft.com/office/drawing/2014/main" id="{7C6D0A5F-BAAD-4D71-97AC-4CC2517D55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14CE-38DA-4C28-AF6B-A73237578B29}"/>
              </a:ext>
            </a:extLst>
          </p:cNvPr>
          <p:cNvSpPr>
            <a:spLocks noGrp="1"/>
          </p:cNvSpPr>
          <p:nvPr>
            <p:ph type="title"/>
          </p:nvPr>
        </p:nvSpPr>
        <p:spPr>
          <a:xfrm>
            <a:off x="1371600" y="609600"/>
            <a:ext cx="7354888" cy="1066800"/>
          </a:xfrm>
        </p:spPr>
        <p:txBody>
          <a:bodyPr/>
          <a:lstStyle/>
          <a:p>
            <a:pPr>
              <a:lnSpc>
                <a:spcPct val="115000"/>
              </a:lnSpc>
              <a:spcBef>
                <a:spcPts val="0"/>
              </a:spcBef>
              <a:spcAft>
                <a:spcPts val="1000"/>
              </a:spcAft>
              <a:defRPr/>
            </a:pPr>
            <a:r>
              <a:rPr lang="en-US" sz="2800" b="1" dirty="0">
                <a:solidFill>
                  <a:srgbClr val="0070C0"/>
                </a:solidFill>
              </a:rPr>
              <a:t>Techniques that Influence Communication Strategies</a:t>
            </a:r>
          </a:p>
        </p:txBody>
      </p:sp>
      <p:sp>
        <p:nvSpPr>
          <p:cNvPr id="3" name="Content Placeholder 2">
            <a:extLst>
              <a:ext uri="{FF2B5EF4-FFF2-40B4-BE49-F238E27FC236}">
                <a16:creationId xmlns:a16="http://schemas.microsoft.com/office/drawing/2014/main" id="{009CFA16-0DFA-43DB-AC68-2B96A580B7BF}"/>
              </a:ext>
            </a:extLst>
          </p:cNvPr>
          <p:cNvSpPr>
            <a:spLocks noGrp="1"/>
          </p:cNvSpPr>
          <p:nvPr>
            <p:ph idx="1"/>
          </p:nvPr>
        </p:nvSpPr>
        <p:spPr>
          <a:xfrm>
            <a:off x="228600" y="1676400"/>
            <a:ext cx="8915400" cy="4495800"/>
          </a:xfrm>
        </p:spPr>
        <p:txBody>
          <a:bodyPr/>
          <a:lstStyle/>
          <a:p>
            <a:pPr>
              <a:defRPr/>
            </a:pPr>
            <a:r>
              <a:rPr lang="en-US" sz="2800" dirty="0"/>
              <a:t>Three techniques that can be used in One Health Communication</a:t>
            </a:r>
          </a:p>
          <a:p>
            <a:pPr>
              <a:defRPr/>
            </a:pPr>
            <a:r>
              <a:rPr lang="en-US" sz="2800" dirty="0"/>
              <a:t>•	Two sides of the same coin</a:t>
            </a:r>
          </a:p>
          <a:p>
            <a:pPr>
              <a:defRPr/>
            </a:pPr>
            <a:r>
              <a:rPr lang="en-US" sz="2800" dirty="0"/>
              <a:t>•	Two-person situations</a:t>
            </a:r>
          </a:p>
          <a:p>
            <a:pPr>
              <a:defRPr/>
            </a:pPr>
            <a:r>
              <a:rPr lang="en-US" sz="2800" dirty="0"/>
              <a:t>•	Open versus closed environments</a:t>
            </a:r>
          </a:p>
          <a:p>
            <a:pPr>
              <a:defRPr/>
            </a:pPr>
            <a:r>
              <a:rPr lang="en-US" sz="2800" dirty="0"/>
              <a:t>Principles in effective communication.</a:t>
            </a:r>
          </a:p>
          <a:p>
            <a:pPr>
              <a:defRPr/>
            </a:pPr>
            <a:r>
              <a:rPr lang="en-US" sz="2800" dirty="0"/>
              <a:t>The two sides of the same coin are:</a:t>
            </a:r>
          </a:p>
          <a:p>
            <a:pPr>
              <a:defRPr/>
            </a:pPr>
            <a:r>
              <a:rPr lang="en-US" sz="2800" dirty="0"/>
              <a:t>Communication is the sender’s responsibility. Seek to understand before being understood</a:t>
            </a:r>
          </a:p>
          <a:p>
            <a:pPr>
              <a:defRPr/>
            </a:pPr>
            <a:endParaRPr lang="en-US" sz="2800" b="1" spc="-50" dirty="0">
              <a:solidFill>
                <a:srgbClr val="0070C0"/>
              </a:solidFill>
              <a:latin typeface="+mj-lt"/>
              <a:ea typeface="+mj-ea"/>
              <a:cs typeface="+mj-cs"/>
            </a:endParaRPr>
          </a:p>
        </p:txBody>
      </p:sp>
      <p:pic>
        <p:nvPicPr>
          <p:cNvPr id="8196" name="Picture 3">
            <a:extLst>
              <a:ext uri="{FF2B5EF4-FFF2-40B4-BE49-F238E27FC236}">
                <a16:creationId xmlns:a16="http://schemas.microsoft.com/office/drawing/2014/main" id="{9ED41780-1426-4087-97B9-C1D1D7A345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E9709-C92B-4C18-8E39-439185616B1B}"/>
              </a:ext>
            </a:extLst>
          </p:cNvPr>
          <p:cNvSpPr>
            <a:spLocks noGrp="1"/>
          </p:cNvSpPr>
          <p:nvPr>
            <p:ph type="title"/>
          </p:nvPr>
        </p:nvSpPr>
        <p:spPr>
          <a:xfrm>
            <a:off x="914400" y="914400"/>
            <a:ext cx="7451725" cy="685800"/>
          </a:xfrm>
        </p:spPr>
        <p:txBody>
          <a:bodyPr/>
          <a:lstStyle/>
          <a:p>
            <a:pPr algn="ctr">
              <a:defRPr/>
            </a:pPr>
            <a:r>
              <a:rPr lang="en-US" sz="2800" b="1" dirty="0">
                <a:solidFill>
                  <a:srgbClr val="0070C0"/>
                </a:solidFill>
              </a:rPr>
              <a:t>Seek to understand before being understood:</a:t>
            </a:r>
          </a:p>
        </p:txBody>
      </p:sp>
      <p:sp>
        <p:nvSpPr>
          <p:cNvPr id="9219" name="Content Placeholder 2">
            <a:extLst>
              <a:ext uri="{FF2B5EF4-FFF2-40B4-BE49-F238E27FC236}">
                <a16:creationId xmlns:a16="http://schemas.microsoft.com/office/drawing/2014/main" id="{6DFEB8D5-FA1A-4565-BF31-8286BF561CB1}"/>
              </a:ext>
            </a:extLst>
          </p:cNvPr>
          <p:cNvSpPr>
            <a:spLocks noGrp="1"/>
          </p:cNvSpPr>
          <p:nvPr>
            <p:ph idx="1"/>
          </p:nvPr>
        </p:nvSpPr>
        <p:spPr>
          <a:xfrm>
            <a:off x="228600" y="1600200"/>
            <a:ext cx="8763000" cy="4648200"/>
          </a:xfrm>
        </p:spPr>
        <p:txBody>
          <a:bodyPr/>
          <a:lstStyle/>
          <a:p>
            <a:pPr>
              <a:lnSpc>
                <a:spcPct val="150000"/>
              </a:lnSpc>
              <a:buFont typeface="Wingdings" panose="05000000000000000000" pitchFamily="2" charset="2"/>
              <a:buChar char="Ø"/>
            </a:pPr>
            <a:r>
              <a:rPr lang="en-US" altLang="en-US"/>
              <a:t>Whenever you find yourself inside the communication process, always convey the following words to the person you are communicating with:</a:t>
            </a:r>
          </a:p>
          <a:p>
            <a:pPr>
              <a:lnSpc>
                <a:spcPct val="150000"/>
              </a:lnSpc>
            </a:pPr>
            <a:r>
              <a:rPr lang="en-US" altLang="en-US"/>
              <a:t>“Please allow me to listen to you first, in one word: “Listen with the intent to understand</a:t>
            </a:r>
          </a:p>
          <a:p>
            <a:pPr>
              <a:lnSpc>
                <a:spcPct val="150000"/>
              </a:lnSpc>
            </a:pPr>
            <a:r>
              <a:rPr lang="en-US" altLang="en-US"/>
              <a:t>•	Two-Person Situations</a:t>
            </a:r>
          </a:p>
          <a:p>
            <a:pPr>
              <a:lnSpc>
                <a:spcPct val="150000"/>
              </a:lnSpc>
              <a:buFont typeface="Wingdings" panose="05000000000000000000" pitchFamily="2" charset="2"/>
              <a:buChar char="Ø"/>
            </a:pPr>
            <a:r>
              <a:rPr lang="en-US" altLang="en-US"/>
              <a:t>Use Insightful questions:</a:t>
            </a:r>
          </a:p>
          <a:p>
            <a:pPr>
              <a:lnSpc>
                <a:spcPct val="150000"/>
              </a:lnSpc>
            </a:pPr>
            <a:r>
              <a:rPr lang="en-US" altLang="en-US"/>
              <a:t>Insightful questions are certainly great techniques for effective communication; however, not all questions have the same degree of usefulness. </a:t>
            </a:r>
          </a:p>
          <a:p>
            <a:endParaRPr lang="en-US" altLang="en-US"/>
          </a:p>
        </p:txBody>
      </p:sp>
      <p:pic>
        <p:nvPicPr>
          <p:cNvPr id="9220" name="Picture 3">
            <a:extLst>
              <a:ext uri="{FF2B5EF4-FFF2-40B4-BE49-F238E27FC236}">
                <a16:creationId xmlns:a16="http://schemas.microsoft.com/office/drawing/2014/main" id="{C3F4F085-1414-44E1-B825-5743D0BF52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BCC3A-9D55-4603-B54D-515971F0E05E}"/>
              </a:ext>
            </a:extLst>
          </p:cNvPr>
          <p:cNvSpPr>
            <a:spLocks noGrp="1"/>
          </p:cNvSpPr>
          <p:nvPr>
            <p:ph type="title"/>
          </p:nvPr>
        </p:nvSpPr>
        <p:spPr>
          <a:xfrm>
            <a:off x="822325" y="1219200"/>
            <a:ext cx="7518400" cy="533400"/>
          </a:xfrm>
        </p:spPr>
        <p:txBody>
          <a:bodyPr>
            <a:normAutofit fontScale="90000"/>
          </a:bodyPr>
          <a:lstStyle/>
          <a:p>
            <a:pPr>
              <a:defRPr/>
            </a:pPr>
            <a:r>
              <a:rPr lang="en-US" dirty="0"/>
              <a:t>	</a:t>
            </a:r>
            <a:r>
              <a:rPr lang="en-US" sz="3100" b="1" dirty="0">
                <a:solidFill>
                  <a:srgbClr val="0070C0"/>
                </a:solidFill>
              </a:rPr>
              <a:t>Open</a:t>
            </a:r>
            <a:r>
              <a:rPr lang="en-US" dirty="0"/>
              <a:t> </a:t>
            </a:r>
            <a:r>
              <a:rPr lang="en-US" sz="3100" b="1" dirty="0">
                <a:solidFill>
                  <a:srgbClr val="0070C0"/>
                </a:solidFill>
              </a:rPr>
              <a:t>versus</a:t>
            </a:r>
            <a:r>
              <a:rPr lang="en-US" dirty="0"/>
              <a:t> </a:t>
            </a:r>
            <a:r>
              <a:rPr lang="en-US" sz="3100" b="1" dirty="0">
                <a:solidFill>
                  <a:srgbClr val="0070C0"/>
                </a:solidFill>
              </a:rPr>
              <a:t>Closed</a:t>
            </a:r>
            <a:r>
              <a:rPr lang="en-US" dirty="0"/>
              <a:t> </a:t>
            </a:r>
            <a:r>
              <a:rPr lang="en-US" sz="3100" b="1" dirty="0">
                <a:solidFill>
                  <a:srgbClr val="0070C0"/>
                </a:solidFill>
              </a:rPr>
              <a:t>Environments</a:t>
            </a:r>
          </a:p>
        </p:txBody>
      </p:sp>
      <p:sp>
        <p:nvSpPr>
          <p:cNvPr id="10243" name="Content Placeholder 2">
            <a:extLst>
              <a:ext uri="{FF2B5EF4-FFF2-40B4-BE49-F238E27FC236}">
                <a16:creationId xmlns:a16="http://schemas.microsoft.com/office/drawing/2014/main" id="{6AED363A-969D-4BFA-BC5C-9EB5AF52167B}"/>
              </a:ext>
            </a:extLst>
          </p:cNvPr>
          <p:cNvSpPr>
            <a:spLocks noGrp="1"/>
          </p:cNvSpPr>
          <p:nvPr>
            <p:ph idx="1"/>
          </p:nvPr>
        </p:nvSpPr>
        <p:spPr>
          <a:xfrm>
            <a:off x="466725" y="1774825"/>
            <a:ext cx="8524875" cy="4343400"/>
          </a:xfrm>
        </p:spPr>
        <p:txBody>
          <a:bodyPr/>
          <a:lstStyle/>
          <a:p>
            <a:pPr>
              <a:buFont typeface="Wingdings" panose="05000000000000000000" pitchFamily="2" charset="2"/>
              <a:buChar char="Ø"/>
              <a:defRPr/>
            </a:pPr>
            <a:r>
              <a:rPr lang="en-US" altLang="en-US" dirty="0"/>
              <a:t>This is another of the great concepts among the techniques for effective communication.</a:t>
            </a:r>
          </a:p>
          <a:p>
            <a:pPr marL="0" indent="0">
              <a:buFont typeface="Calibri" panose="020F0502020204030204" pitchFamily="34" charset="0"/>
              <a:buNone/>
              <a:defRPr/>
            </a:pPr>
            <a:r>
              <a:rPr lang="en-US" altLang="en-US" dirty="0"/>
              <a:t>The characteristics of an open communication environment typically are:</a:t>
            </a:r>
          </a:p>
          <a:p>
            <a:pPr>
              <a:buFont typeface="Wingdings" panose="05000000000000000000" pitchFamily="2" charset="2"/>
              <a:buChar char="Ø"/>
              <a:defRPr/>
            </a:pPr>
            <a:r>
              <a:rPr lang="en-US" altLang="en-US" dirty="0"/>
              <a:t>There is trust to express different opinions and disagreements</a:t>
            </a:r>
          </a:p>
          <a:p>
            <a:pPr>
              <a:buFont typeface="Wingdings" panose="05000000000000000000" pitchFamily="2" charset="2"/>
              <a:buChar char="Ø"/>
              <a:defRPr/>
            </a:pPr>
            <a:r>
              <a:rPr lang="en-US" altLang="en-US" dirty="0"/>
              <a:t>All ideas are seriously considered</a:t>
            </a:r>
          </a:p>
          <a:p>
            <a:pPr>
              <a:buFont typeface="Wingdings" panose="05000000000000000000" pitchFamily="2" charset="2"/>
              <a:buChar char="Ø"/>
              <a:defRPr/>
            </a:pPr>
            <a:r>
              <a:rPr lang="en-US" altLang="en-US" dirty="0"/>
              <a:t>Communication flows in all directions</a:t>
            </a:r>
          </a:p>
          <a:p>
            <a:pPr marL="0" indent="0">
              <a:buFont typeface="Calibri" panose="020F0502020204030204" pitchFamily="34" charset="0"/>
              <a:buNone/>
              <a:defRPr/>
            </a:pPr>
            <a:r>
              <a:rPr lang="en-US" altLang="en-US" dirty="0"/>
              <a:t>On the contrary, the characteristics of a closed communication environment are:</a:t>
            </a:r>
          </a:p>
          <a:p>
            <a:pPr>
              <a:buFont typeface="Wingdings" panose="05000000000000000000" pitchFamily="2" charset="2"/>
              <a:buChar char="Ø"/>
              <a:defRPr/>
            </a:pPr>
            <a:r>
              <a:rPr lang="en-US" altLang="en-US" dirty="0"/>
              <a:t>People fear to express what they really think</a:t>
            </a:r>
          </a:p>
          <a:p>
            <a:pPr>
              <a:buFont typeface="Wingdings" panose="05000000000000000000" pitchFamily="2" charset="2"/>
              <a:buChar char="Ø"/>
              <a:defRPr/>
            </a:pPr>
            <a:r>
              <a:rPr lang="en-US" altLang="en-US" dirty="0"/>
              <a:t>One-way and top-down communication</a:t>
            </a:r>
          </a:p>
          <a:p>
            <a:pPr>
              <a:buFont typeface="Wingdings" panose="05000000000000000000" pitchFamily="2" charset="2"/>
              <a:buChar char="Ø"/>
              <a:defRPr/>
            </a:pPr>
            <a:r>
              <a:rPr lang="en-US" altLang="en-US" dirty="0"/>
              <a:t>There is lack of true dialogue, Etc.</a:t>
            </a:r>
          </a:p>
          <a:p>
            <a:pPr>
              <a:defRPr/>
            </a:pPr>
            <a:endParaRPr lang="en-US" altLang="en-US" dirty="0"/>
          </a:p>
        </p:txBody>
      </p:sp>
      <p:pic>
        <p:nvPicPr>
          <p:cNvPr id="10244" name="Picture 3">
            <a:extLst>
              <a:ext uri="{FF2B5EF4-FFF2-40B4-BE49-F238E27FC236}">
                <a16:creationId xmlns:a16="http://schemas.microsoft.com/office/drawing/2014/main" id="{6B760764-6997-475E-91CC-638C1426AB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A9906-E42D-4740-91C3-0F4502C9B278}"/>
              </a:ext>
            </a:extLst>
          </p:cNvPr>
          <p:cNvSpPr>
            <a:spLocks noGrp="1"/>
          </p:cNvSpPr>
          <p:nvPr>
            <p:ph type="title"/>
          </p:nvPr>
        </p:nvSpPr>
        <p:spPr>
          <a:xfrm>
            <a:off x="822325" y="1143000"/>
            <a:ext cx="7543800" cy="457200"/>
          </a:xfrm>
        </p:spPr>
        <p:txBody>
          <a:bodyPr/>
          <a:lstStyle/>
          <a:p>
            <a:pPr>
              <a:defRPr/>
            </a:pPr>
            <a:r>
              <a:rPr lang="en-US" sz="2800" b="1" dirty="0">
                <a:solidFill>
                  <a:srgbClr val="0070C0"/>
                </a:solidFill>
              </a:rPr>
              <a:t>Tools that can be used to facilitate communication</a:t>
            </a:r>
          </a:p>
        </p:txBody>
      </p:sp>
      <p:sp>
        <p:nvSpPr>
          <p:cNvPr id="11267" name="Content Placeholder 2">
            <a:extLst>
              <a:ext uri="{FF2B5EF4-FFF2-40B4-BE49-F238E27FC236}">
                <a16:creationId xmlns:a16="http://schemas.microsoft.com/office/drawing/2014/main" id="{4CDA698C-1128-4549-9D44-EF9F081A9EDC}"/>
              </a:ext>
            </a:extLst>
          </p:cNvPr>
          <p:cNvSpPr>
            <a:spLocks noGrp="1"/>
          </p:cNvSpPr>
          <p:nvPr>
            <p:ph idx="1"/>
          </p:nvPr>
        </p:nvSpPr>
        <p:spPr>
          <a:xfrm>
            <a:off x="0" y="1828800"/>
            <a:ext cx="9144000" cy="4495800"/>
          </a:xfrm>
        </p:spPr>
        <p:txBody>
          <a:bodyPr/>
          <a:lstStyle/>
          <a:p>
            <a:r>
              <a:rPr lang="en-US" altLang="en-US"/>
              <a:t> 	</a:t>
            </a:r>
            <a:r>
              <a:rPr lang="en-US" altLang="en-US">
                <a:solidFill>
                  <a:srgbClr val="FF0000"/>
                </a:solidFill>
              </a:rPr>
              <a:t>Communication-Awareness-Card</a:t>
            </a:r>
          </a:p>
          <a:p>
            <a:r>
              <a:rPr lang="en-US" altLang="en-US" b="1"/>
              <a:t>Help me talk to you'</a:t>
            </a:r>
            <a:r>
              <a:rPr lang="en-US" altLang="en-US"/>
              <a:t> card</a:t>
            </a:r>
          </a:p>
        </p:txBody>
      </p:sp>
      <p:pic>
        <p:nvPicPr>
          <p:cNvPr id="11268" name="Picture 2">
            <a:extLst>
              <a:ext uri="{FF2B5EF4-FFF2-40B4-BE49-F238E27FC236}">
                <a16:creationId xmlns:a16="http://schemas.microsoft.com/office/drawing/2014/main" id="{9D1198E6-4B0B-4C00-9BC8-75914F5D72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19400"/>
            <a:ext cx="1968500"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3">
            <a:extLst>
              <a:ext uri="{FF2B5EF4-FFF2-40B4-BE49-F238E27FC236}">
                <a16:creationId xmlns:a16="http://schemas.microsoft.com/office/drawing/2014/main" id="{77A06A4C-F8F3-41B5-88D1-1EC54CD4D568}"/>
              </a:ext>
            </a:extLst>
          </p:cNvPr>
          <p:cNvSpPr txBox="1">
            <a:spLocks noChangeArrowheads="1"/>
          </p:cNvSpPr>
          <p:nvPr/>
        </p:nvSpPr>
        <p:spPr bwMode="auto">
          <a:xfrm>
            <a:off x="3505200" y="2286000"/>
            <a:ext cx="48609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a:t>The 'Help me talk to you' card has ideas for people you may meet.</a:t>
            </a:r>
          </a:p>
          <a:p>
            <a:r>
              <a:rPr lang="en-US" altLang="en-US"/>
              <a:t>It will help them to communicate with you.</a:t>
            </a:r>
          </a:p>
          <a:p>
            <a:r>
              <a:rPr lang="en-US" altLang="en-US"/>
              <a:t>It will help you to communicate with them.</a:t>
            </a:r>
          </a:p>
          <a:p>
            <a:endParaRPr lang="en-US" altLang="en-US"/>
          </a:p>
          <a:p>
            <a:r>
              <a:rPr lang="en-US" altLang="en-US"/>
              <a:t>You can use it when you are finding it hard to make people understand you.</a:t>
            </a:r>
          </a:p>
        </p:txBody>
      </p:sp>
      <p:pic>
        <p:nvPicPr>
          <p:cNvPr id="11270" name="Picture 6" descr="https://www.signpostsheffield.org.uk/.imaging/stk/signpost-sheffield/standard-small/dms/sign/management/corporate-communications/images/Image3_203815/document/Image3_203815.jpg">
            <a:extLst>
              <a:ext uri="{FF2B5EF4-FFF2-40B4-BE49-F238E27FC236}">
                <a16:creationId xmlns:a16="http://schemas.microsoft.com/office/drawing/2014/main" id="{254A7618-9146-42F6-99DC-2AFD4B2E26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1300" y="4570413"/>
            <a:ext cx="14478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6">
            <a:extLst>
              <a:ext uri="{FF2B5EF4-FFF2-40B4-BE49-F238E27FC236}">
                <a16:creationId xmlns:a16="http://schemas.microsoft.com/office/drawing/2014/main" id="{072F1EE2-D2B3-4E2E-8FDA-82B79C25F8F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FD36F-87EB-4705-9B1C-AFE7CEEB5EBB}"/>
              </a:ext>
            </a:extLst>
          </p:cNvPr>
          <p:cNvSpPr>
            <a:spLocks noGrp="1"/>
          </p:cNvSpPr>
          <p:nvPr>
            <p:ph type="title"/>
          </p:nvPr>
        </p:nvSpPr>
        <p:spPr>
          <a:xfrm>
            <a:off x="822325" y="0"/>
            <a:ext cx="7832725" cy="1752600"/>
          </a:xfrm>
        </p:spPr>
        <p:txBody>
          <a:bodyPr/>
          <a:lstStyle/>
          <a:p>
            <a:pPr>
              <a:defRPr/>
            </a:pPr>
            <a:r>
              <a:rPr lang="en-US" sz="2800" b="1" dirty="0">
                <a:solidFill>
                  <a:srgbClr val="0070C0"/>
                </a:solidFill>
              </a:rPr>
              <a:t>Tools that can be used to facilitate communication </a:t>
            </a:r>
            <a:r>
              <a:rPr lang="en-US" sz="2800" b="1" dirty="0" err="1">
                <a:solidFill>
                  <a:srgbClr val="0070C0"/>
                </a:solidFill>
              </a:rPr>
              <a:t>cont</a:t>
            </a:r>
            <a:r>
              <a:rPr lang="en-US" b="1" dirty="0">
                <a:solidFill>
                  <a:srgbClr val="0070C0"/>
                </a:solidFill>
              </a:rPr>
              <a:t>’</a:t>
            </a:r>
            <a:endParaRPr lang="en-US" dirty="0"/>
          </a:p>
        </p:txBody>
      </p:sp>
      <p:sp>
        <p:nvSpPr>
          <p:cNvPr id="12291" name="Content Placeholder 2">
            <a:extLst>
              <a:ext uri="{FF2B5EF4-FFF2-40B4-BE49-F238E27FC236}">
                <a16:creationId xmlns:a16="http://schemas.microsoft.com/office/drawing/2014/main" id="{0DBE53BF-78E2-4231-83B1-BFA66CE8EF42}"/>
              </a:ext>
            </a:extLst>
          </p:cNvPr>
          <p:cNvSpPr>
            <a:spLocks noGrp="1"/>
          </p:cNvSpPr>
          <p:nvPr>
            <p:ph idx="1"/>
          </p:nvPr>
        </p:nvSpPr>
        <p:spPr>
          <a:xfrm>
            <a:off x="152400" y="1752600"/>
            <a:ext cx="8991600" cy="4648200"/>
          </a:xfrm>
        </p:spPr>
        <p:txBody>
          <a:bodyPr/>
          <a:lstStyle/>
          <a:p>
            <a:r>
              <a:rPr lang="en-US" altLang="en-US">
                <a:solidFill>
                  <a:srgbClr val="FF0000"/>
                </a:solidFill>
              </a:rPr>
              <a:t>Easy Read:</a:t>
            </a:r>
          </a:p>
          <a:p>
            <a:r>
              <a:rPr lang="en-US" altLang="en-US"/>
              <a:t>Easy Read is a way of making communication easier to understand for people who have a learning disability.</a:t>
            </a:r>
          </a:p>
          <a:p>
            <a:r>
              <a:rPr lang="en-US" altLang="en-US"/>
              <a:t>Easy Read can also be called:</a:t>
            </a:r>
          </a:p>
          <a:p>
            <a:r>
              <a:rPr lang="en-US" altLang="en-US"/>
              <a:t>Easy Write</a:t>
            </a:r>
          </a:p>
          <a:p>
            <a:r>
              <a:rPr lang="en-US" altLang="en-US"/>
              <a:t>Easy Info</a:t>
            </a:r>
          </a:p>
          <a:p>
            <a:r>
              <a:rPr lang="en-US" altLang="en-US"/>
              <a:t>Easy Access</a:t>
            </a:r>
          </a:p>
          <a:p>
            <a:r>
              <a:rPr lang="en-US" altLang="en-US"/>
              <a:t>Simple words and pictures</a:t>
            </a:r>
          </a:p>
          <a:p>
            <a:r>
              <a:rPr lang="en-US" altLang="en-US"/>
              <a:t>An Easy Read document picks out the main points. </a:t>
            </a:r>
          </a:p>
          <a:p>
            <a:r>
              <a:rPr lang="en-US" altLang="en-US"/>
              <a:t>It makes them easier to understand so you can find the information you want and make a decision if you need to</a:t>
            </a:r>
          </a:p>
          <a:p>
            <a:endParaRPr lang="en-US" altLang="en-US">
              <a:solidFill>
                <a:srgbClr val="FF0000"/>
              </a:solidFill>
            </a:endParaRPr>
          </a:p>
        </p:txBody>
      </p:sp>
      <p:pic>
        <p:nvPicPr>
          <p:cNvPr id="12292" name="Picture 3">
            <a:extLst>
              <a:ext uri="{FF2B5EF4-FFF2-40B4-BE49-F238E27FC236}">
                <a16:creationId xmlns:a16="http://schemas.microsoft.com/office/drawing/2014/main" id="{B9FFFAF0-8163-4E0F-BDB7-652A6F7DB9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6B1F-99BC-4EC0-BBC2-BC130D5AF384}"/>
              </a:ext>
            </a:extLst>
          </p:cNvPr>
          <p:cNvSpPr>
            <a:spLocks noGrp="1"/>
          </p:cNvSpPr>
          <p:nvPr>
            <p:ph type="title"/>
          </p:nvPr>
        </p:nvSpPr>
        <p:spPr>
          <a:xfrm>
            <a:off x="822325" y="0"/>
            <a:ext cx="7832725" cy="1752600"/>
          </a:xfrm>
        </p:spPr>
        <p:txBody>
          <a:bodyPr/>
          <a:lstStyle/>
          <a:p>
            <a:pPr>
              <a:defRPr/>
            </a:pPr>
            <a:r>
              <a:rPr lang="en-US" sz="2800" b="1" dirty="0">
                <a:solidFill>
                  <a:srgbClr val="0070C0"/>
                </a:solidFill>
              </a:rPr>
              <a:t>Tools that can be used to facilitate communication </a:t>
            </a:r>
            <a:r>
              <a:rPr lang="en-US" sz="2800" b="1" dirty="0" err="1">
                <a:solidFill>
                  <a:srgbClr val="0070C0"/>
                </a:solidFill>
              </a:rPr>
              <a:t>cont</a:t>
            </a:r>
            <a:r>
              <a:rPr lang="en-US" b="1" dirty="0">
                <a:solidFill>
                  <a:srgbClr val="0070C0"/>
                </a:solidFill>
              </a:rPr>
              <a:t>’</a:t>
            </a:r>
            <a:endParaRPr lang="en-US" dirty="0"/>
          </a:p>
        </p:txBody>
      </p:sp>
      <p:sp>
        <p:nvSpPr>
          <p:cNvPr id="14339" name="Content Placeholder 2">
            <a:extLst>
              <a:ext uri="{FF2B5EF4-FFF2-40B4-BE49-F238E27FC236}">
                <a16:creationId xmlns:a16="http://schemas.microsoft.com/office/drawing/2014/main" id="{4D18B32E-4E55-4A2D-9D37-4E93F813F560}"/>
              </a:ext>
            </a:extLst>
          </p:cNvPr>
          <p:cNvSpPr>
            <a:spLocks noGrp="1"/>
          </p:cNvSpPr>
          <p:nvPr>
            <p:ph idx="1"/>
          </p:nvPr>
        </p:nvSpPr>
        <p:spPr>
          <a:xfrm>
            <a:off x="298450" y="1447800"/>
            <a:ext cx="8823325" cy="4800600"/>
          </a:xfrm>
        </p:spPr>
        <p:txBody>
          <a:bodyPr/>
          <a:lstStyle/>
          <a:p>
            <a:endParaRPr lang="en-US" altLang="en-US"/>
          </a:p>
          <a:p>
            <a:pPr>
              <a:buFont typeface="Wingdings" panose="05000000000000000000" pitchFamily="2" charset="2"/>
              <a:buChar char="Ø"/>
            </a:pPr>
            <a:r>
              <a:rPr lang="en-US" altLang="en-US"/>
              <a:t>Many individuals with a learning disability will have some difficulties in understanding what other people say to them.</a:t>
            </a:r>
          </a:p>
          <a:p>
            <a:pPr>
              <a:buFont typeface="Wingdings" panose="05000000000000000000" pitchFamily="2" charset="2"/>
              <a:buChar char="Ø"/>
            </a:pPr>
            <a:r>
              <a:rPr lang="en-US" altLang="en-US"/>
              <a:t> These difficulties can range from difficulties in understanding just in particular situations (e.g. understanding a doctor’s explanation about a diagnosis), through to severe difficulties in understanding day to day communication. </a:t>
            </a:r>
          </a:p>
          <a:p>
            <a:pPr>
              <a:buFont typeface="Wingdings" panose="05000000000000000000" pitchFamily="2" charset="2"/>
              <a:buChar char="Ø"/>
            </a:pPr>
            <a:r>
              <a:rPr lang="en-US" altLang="en-US"/>
              <a:t>Supporting the person’s understanding of speech is something that we can all do, by thinking about our own communication skills and how we can best communicate with the person we are supporting. </a:t>
            </a:r>
          </a:p>
          <a:p>
            <a:pPr>
              <a:buFont typeface="Wingdings" panose="05000000000000000000" pitchFamily="2" charset="2"/>
              <a:buChar char="Ø"/>
            </a:pPr>
            <a:r>
              <a:rPr lang="en-US" altLang="en-US"/>
              <a:t>For some individuals with more severe difficulties in understanding, or less obvious higher level comprehension difficulties, assessment by a Speech and Language Therapist can be useful. </a:t>
            </a:r>
          </a:p>
          <a:p>
            <a:pPr>
              <a:buFont typeface="Wingdings" panose="05000000000000000000" pitchFamily="2" charset="2"/>
              <a:buChar char="Ø"/>
            </a:pPr>
            <a:r>
              <a:rPr lang="en-US" altLang="en-US"/>
              <a:t>The therapist can gather useful information about different aspects of the person’s comprehension skills and make specific support recommendations</a:t>
            </a:r>
          </a:p>
          <a:p>
            <a:endParaRPr lang="en-US" altLang="en-US">
              <a:solidFill>
                <a:srgbClr val="FF0000"/>
              </a:solidFill>
            </a:endParaRPr>
          </a:p>
        </p:txBody>
      </p:sp>
      <p:pic>
        <p:nvPicPr>
          <p:cNvPr id="14340" name="Picture 3">
            <a:extLst>
              <a:ext uri="{FF2B5EF4-FFF2-40B4-BE49-F238E27FC236}">
                <a16:creationId xmlns:a16="http://schemas.microsoft.com/office/drawing/2014/main" id="{3443508D-68CF-4EE4-BC31-13C2951565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69270-18FE-4E82-BBBA-1F8418FD1877}"/>
              </a:ext>
            </a:extLst>
          </p:cNvPr>
          <p:cNvSpPr>
            <a:spLocks noGrp="1"/>
          </p:cNvSpPr>
          <p:nvPr>
            <p:ph type="title"/>
          </p:nvPr>
        </p:nvSpPr>
        <p:spPr>
          <a:xfrm>
            <a:off x="11113" y="307975"/>
            <a:ext cx="9448800" cy="1524000"/>
          </a:xfrm>
        </p:spPr>
        <p:txBody>
          <a:bodyPr/>
          <a:lstStyle/>
          <a:p>
            <a:pPr algn="ctr">
              <a:defRPr/>
            </a:pPr>
            <a:r>
              <a:rPr lang="en-US" sz="2800" b="1" dirty="0">
                <a:solidFill>
                  <a:srgbClr val="0070C0"/>
                </a:solidFill>
              </a:rPr>
              <a:t>Communication strategies required to facilitate effective communication</a:t>
            </a:r>
          </a:p>
        </p:txBody>
      </p:sp>
      <p:sp>
        <p:nvSpPr>
          <p:cNvPr id="29699" name="Content Placeholder 2">
            <a:extLst>
              <a:ext uri="{FF2B5EF4-FFF2-40B4-BE49-F238E27FC236}">
                <a16:creationId xmlns:a16="http://schemas.microsoft.com/office/drawing/2014/main" id="{58377838-E4FD-4401-AB02-4BB6E80C02C3}"/>
              </a:ext>
            </a:extLst>
          </p:cNvPr>
          <p:cNvSpPr>
            <a:spLocks noGrp="1"/>
          </p:cNvSpPr>
          <p:nvPr>
            <p:ph idx="1"/>
          </p:nvPr>
        </p:nvSpPr>
        <p:spPr>
          <a:xfrm>
            <a:off x="0" y="1828800"/>
            <a:ext cx="9144000" cy="4343400"/>
          </a:xfrm>
        </p:spPr>
        <p:txBody>
          <a:bodyPr/>
          <a:lstStyle/>
          <a:p>
            <a:pPr marL="0" indent="0">
              <a:lnSpc>
                <a:spcPct val="150000"/>
              </a:lnSpc>
              <a:buFont typeface="Calibri" panose="020F0502020204030204" pitchFamily="34" charset="0"/>
              <a:buNone/>
              <a:defRPr/>
            </a:pPr>
            <a:r>
              <a:rPr lang="en-US" altLang="en-US" dirty="0">
                <a:solidFill>
                  <a:srgbClr val="FF0000"/>
                </a:solidFill>
              </a:rPr>
              <a:t>Communication strategies should: </a:t>
            </a:r>
          </a:p>
          <a:p>
            <a:pPr>
              <a:lnSpc>
                <a:spcPct val="150000"/>
              </a:lnSpc>
              <a:buFont typeface="Wingdings" panose="05000000000000000000" pitchFamily="2" charset="2"/>
              <a:buChar char="Ø"/>
              <a:defRPr/>
            </a:pPr>
            <a:r>
              <a:rPr lang="en-US" altLang="en-US" dirty="0"/>
              <a:t>outline the objective/goals of the communication</a:t>
            </a:r>
          </a:p>
          <a:p>
            <a:pPr>
              <a:lnSpc>
                <a:spcPct val="150000"/>
              </a:lnSpc>
              <a:buFont typeface="Wingdings" panose="05000000000000000000" pitchFamily="2" charset="2"/>
              <a:buChar char="Ø"/>
              <a:defRPr/>
            </a:pPr>
            <a:r>
              <a:rPr lang="en-US" altLang="en-US" dirty="0"/>
              <a:t> identify stakeholders</a:t>
            </a:r>
          </a:p>
          <a:p>
            <a:pPr>
              <a:lnSpc>
                <a:spcPct val="150000"/>
              </a:lnSpc>
              <a:buFont typeface="Wingdings" panose="05000000000000000000" pitchFamily="2" charset="2"/>
              <a:buChar char="Ø"/>
              <a:defRPr/>
            </a:pPr>
            <a:r>
              <a:rPr lang="en-US" altLang="en-US" dirty="0"/>
              <a:t>define key messages </a:t>
            </a:r>
          </a:p>
          <a:p>
            <a:pPr>
              <a:lnSpc>
                <a:spcPct val="150000"/>
              </a:lnSpc>
              <a:buFont typeface="Wingdings" panose="05000000000000000000" pitchFamily="2" charset="2"/>
              <a:buChar char="Ø"/>
              <a:defRPr/>
            </a:pPr>
            <a:r>
              <a:rPr lang="en-US" altLang="en-US" dirty="0"/>
              <a:t>point potential communication methods and vehicles for communicating information for a specific purpose, and </a:t>
            </a:r>
          </a:p>
          <a:p>
            <a:pPr>
              <a:lnSpc>
                <a:spcPct val="150000"/>
              </a:lnSpc>
              <a:buFont typeface="Wingdings" panose="05000000000000000000" pitchFamily="2" charset="2"/>
              <a:buChar char="Ø"/>
              <a:defRPr/>
            </a:pPr>
            <a:r>
              <a:rPr lang="en-US" altLang="en-US" dirty="0"/>
              <a:t>specify the mechanisms that will be used to obtain feedback. </a:t>
            </a:r>
          </a:p>
        </p:txBody>
      </p:sp>
      <p:pic>
        <p:nvPicPr>
          <p:cNvPr id="16388" name="Picture 3">
            <a:extLst>
              <a:ext uri="{FF2B5EF4-FFF2-40B4-BE49-F238E27FC236}">
                <a16:creationId xmlns:a16="http://schemas.microsoft.com/office/drawing/2014/main" id="{65594631-C26E-4501-8B52-11A3A366C4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E396C-36F7-4A2C-A9BD-D3C9253B013B}"/>
              </a:ext>
            </a:extLst>
          </p:cNvPr>
          <p:cNvSpPr>
            <a:spLocks noGrp="1"/>
          </p:cNvSpPr>
          <p:nvPr>
            <p:ph type="title"/>
          </p:nvPr>
        </p:nvSpPr>
        <p:spPr>
          <a:xfrm>
            <a:off x="677863" y="423863"/>
            <a:ext cx="7543800" cy="1447800"/>
          </a:xfrm>
        </p:spPr>
        <p:txBody>
          <a:bodyPr/>
          <a:lstStyle/>
          <a:p>
            <a:pPr algn="ctr">
              <a:defRPr/>
            </a:pPr>
            <a:r>
              <a:rPr lang="en-US" sz="2800" b="1" dirty="0">
                <a:solidFill>
                  <a:srgbClr val="0070C0"/>
                </a:solidFill>
              </a:rPr>
              <a:t>Communication strategies required to facilitate effective communication (</a:t>
            </a:r>
            <a:r>
              <a:rPr lang="en-US" sz="2800" b="1" dirty="0" err="1">
                <a:solidFill>
                  <a:srgbClr val="0070C0"/>
                </a:solidFill>
              </a:rPr>
              <a:t>cont</a:t>
            </a:r>
            <a:r>
              <a:rPr lang="en-US" sz="2800" b="1" dirty="0">
                <a:solidFill>
                  <a:srgbClr val="0070C0"/>
                </a:solidFill>
              </a:rPr>
              <a:t>’)</a:t>
            </a:r>
          </a:p>
        </p:txBody>
      </p:sp>
      <p:sp>
        <p:nvSpPr>
          <p:cNvPr id="17411" name="Content Placeholder 2">
            <a:extLst>
              <a:ext uri="{FF2B5EF4-FFF2-40B4-BE49-F238E27FC236}">
                <a16:creationId xmlns:a16="http://schemas.microsoft.com/office/drawing/2014/main" id="{2E1DB549-5B28-4423-B8C9-9089E249A937}"/>
              </a:ext>
            </a:extLst>
          </p:cNvPr>
          <p:cNvSpPr>
            <a:spLocks noGrp="1"/>
          </p:cNvSpPr>
          <p:nvPr>
            <p:ph idx="1"/>
          </p:nvPr>
        </p:nvSpPr>
        <p:spPr>
          <a:xfrm>
            <a:off x="677863" y="1905000"/>
            <a:ext cx="8466137" cy="4419600"/>
          </a:xfrm>
        </p:spPr>
        <p:txBody>
          <a:bodyPr/>
          <a:lstStyle/>
          <a:p>
            <a:r>
              <a:rPr lang="en-US" altLang="en-US"/>
              <a:t>The first step toward developing a communication strategy is to determine the reason why the communication is necessary and defining the desired objectives. What do we want to accomplish by communicating information related to One Health?” Objectives may include:</a:t>
            </a:r>
          </a:p>
          <a:p>
            <a:r>
              <a:rPr lang="en-US" altLang="en-US"/>
              <a:t>providing information on zoonotic disease; </a:t>
            </a:r>
          </a:p>
          <a:p>
            <a:pPr>
              <a:buFont typeface="Wingdings" panose="05000000000000000000" pitchFamily="2" charset="2"/>
              <a:buChar char="q"/>
            </a:pPr>
            <a:r>
              <a:rPr lang="en-US" altLang="en-US"/>
              <a:t> increasing One Health awareness; </a:t>
            </a:r>
          </a:p>
          <a:p>
            <a:pPr>
              <a:buFont typeface="Wingdings" panose="05000000000000000000" pitchFamily="2" charset="2"/>
              <a:buChar char="q"/>
            </a:pPr>
            <a:r>
              <a:rPr lang="en-US" altLang="en-US"/>
              <a:t> encouraging action; </a:t>
            </a:r>
          </a:p>
          <a:p>
            <a:pPr>
              <a:buFont typeface="Wingdings" panose="05000000000000000000" pitchFamily="2" charset="2"/>
              <a:buChar char="q"/>
            </a:pPr>
            <a:r>
              <a:rPr lang="en-US" altLang="en-US"/>
              <a:t>building consensus; </a:t>
            </a:r>
          </a:p>
          <a:p>
            <a:pPr>
              <a:buFont typeface="Wingdings" panose="05000000000000000000" pitchFamily="2" charset="2"/>
              <a:buChar char="q"/>
            </a:pPr>
            <a:r>
              <a:rPr lang="en-US" altLang="en-US"/>
              <a:t>changing behavior;</a:t>
            </a:r>
          </a:p>
          <a:p>
            <a:pPr>
              <a:buFont typeface="Wingdings" panose="05000000000000000000" pitchFamily="2" charset="2"/>
              <a:buChar char="q"/>
            </a:pPr>
            <a:r>
              <a:rPr lang="en-US" altLang="en-US"/>
              <a:t> promoting community participation; </a:t>
            </a:r>
          </a:p>
          <a:p>
            <a:pPr>
              <a:buFont typeface="Wingdings" panose="05000000000000000000" pitchFamily="2" charset="2"/>
              <a:buChar char="q"/>
            </a:pPr>
            <a:r>
              <a:rPr lang="en-US" altLang="en-US"/>
              <a:t>resolving conflict, or asking for input</a:t>
            </a:r>
          </a:p>
          <a:p>
            <a:endParaRPr lang="en-US" altLang="en-US"/>
          </a:p>
        </p:txBody>
      </p:sp>
      <p:pic>
        <p:nvPicPr>
          <p:cNvPr id="17412" name="Picture 3">
            <a:extLst>
              <a:ext uri="{FF2B5EF4-FFF2-40B4-BE49-F238E27FC236}">
                <a16:creationId xmlns:a16="http://schemas.microsoft.com/office/drawing/2014/main" id="{7A230BE0-7E2A-4ED6-B928-E659592220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450" y="434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ay 1: War and eco-health&amp;quot;&quot;/&gt;&lt;property id=&quot;20307&quot; value=&quot;335&quot;/&gt;&lt;/object&gt;&lt;object type=&quot;3&quot; unique_id=&quot;10008&quot;&gt;&lt;property id=&quot;20148&quot; value=&quot;5&quot;/&gt;&lt;property id=&quot;20300&quot; value=&quot;Slide 8 - &amp;quot;War today&amp;quot;&quot;/&gt;&lt;property id=&quot;20307&quot; value=&quot;339&quot;/&gt;&lt;/object&gt;&lt;object type=&quot;3&quot; unique_id=&quot;10009&quot;&gt;&lt;property id=&quot;20148&quot; value=&quot;5&quot;/&gt;&lt;property id=&quot;20300&quot; value=&quot;Slide 9 - &amp;quot;&amp;#x0D;&amp;#x0A;&amp;#x0D;&amp;#x0A;Poverty associated with gender inequality, environmental degradation, war&amp;quot;&quot;/&gt;&lt;property id=&quot;20307&quot; value=&quot;395&quot;/&gt;&lt;/object&gt;&lt;object type=&quot;3&quot; unique_id=&quot;10010&quot;&gt;&lt;property id=&quot;20148&quot; value=&quot;5&quot;/&gt;&lt;property id=&quot;20300&quot; value=&quot;Slide 10 - &amp;quot;gender inequality&amp;quot;&quot;/&gt;&lt;property id=&quot;20307&quot; value=&quot;397&quot;/&gt;&lt;/object&gt;&lt;object type=&quot;3&quot; unique_id=&quot;10011&quot;&gt;&lt;property id=&quot;20148&quot; value=&quot;5&quot;/&gt;&lt;property id=&quot;20300&quot; value=&quot;Slide 12 - &amp;quot;…associated with armed conflict&amp;quot;&quot;/&gt;&lt;property id=&quot;20307&quot; value=&quot;396&quot;/&gt;&lt;/object&gt;&lt;object type=&quot;3&quot; unique_id=&quot;10013&quot;&gt;&lt;property id=&quot;20148&quot; value=&quot;5&quot;/&gt;&lt;property id=&quot;20300&quot; value=&quot;Slide 16 - &amp;quot;Culture transforming event &amp;#x0D;&amp;#x0A;(Summerfield, 2002) &amp;quot;&quot;/&gt;&lt;property id=&quot;20307&quot; value=&quot;342&quot;/&gt;&lt;/object&gt;&lt;object type=&quot;3&quot; unique_id=&quot;10014&quot;&gt;&lt;property id=&quot;20148&quot; value=&quot;5&quot;/&gt;&lt;property id=&quot;20300&quot; value=&quot;Slide 17 - &amp;quot;Individual, family, community&amp;#x0D;&amp;#x0A;&amp;quot;&quot;/&gt;&lt;property id=&quot;20307&quot; value=&quot;341&quot;/&gt;&lt;/object&gt;&lt;object type=&quot;3&quot; unique_id=&quot;10015&quot;&gt;&lt;property id=&quot;20148&quot; value=&quot;5&quot;/&gt;&lt;property id=&quot;20300&quot; value=&quot;Slide 18 - &amp;quot;…where depression is an infectious disease&amp;quot;&quot;/&gt;&lt;property id=&quot;20307&quot; value=&quot;343&quot;/&gt;&lt;/object&gt;&lt;object type=&quot;3&quot; unique_id=&quot;10068&quot;&gt;&lt;property id=&quot;20148&quot; value=&quot;5&quot;/&gt;&lt;property id=&quot;20300&quot; value=&quot;Slide 15 - &amp;quot;Health indicators next door&amp;quot;&quot;/&gt;&lt;property id=&quot;20307&quot; value=&quot;414&quot;/&gt;&lt;/object&gt;&lt;object type=&quot;3&quot; unique_id=&quot;11628&quot;&gt;&lt;property id=&quot;20148&quot; value=&quot;5&quot;/&gt;&lt;property id=&quot;20300&quot; value=&quot;Slide 13 - &amp;quot;women in war&amp;quot;&quot;/&gt;&lt;property id=&quot;20307&quot; value=&quot;419&quot;/&gt;&lt;/object&gt;&lt;object type=&quot;3&quot; unique_id=&quot;11629&quot;&gt;&lt;property id=&quot;20148&quot; value=&quot;5&quot;/&gt;&lt;property id=&quot;20300&quot; value=&quot;Slide 14 - &amp;quot;women in war &amp;quot;&quot;/&gt;&lt;property id=&quot;20307&quot; value=&quot;420&quot;/&gt;&lt;/object&gt;&lt;object type=&quot;3&quot; unique_id=&quot;11633&quot;&gt;&lt;property id=&quot;20148&quot; value=&quot;5&quot;/&gt;&lt;property id=&quot;20300&quot; value=&quot;Slide 21 - &amp;quot;Comparisons Between &amp;#x0D;&amp;#x0A;Men and Women&amp;quot;&quot;/&gt;&lt;property id=&quot;20307&quot; value=&quot;425&quot;/&gt;&lt;/object&gt;&lt;object type=&quot;3&quot; unique_id=&quot;11634&quot;&gt;&lt;property id=&quot;20148&quot; value=&quot;5&quot;/&gt;&lt;property id=&quot;20300&quot; value=&quot;Slide 22 - &amp;quot;Women and responsibilities for children n=426&amp;quot;&quot;/&gt;&lt;property id=&quot;20307&quot; value=&quot;426&quot;/&gt;&lt;/object&gt;&lt;object type=&quot;3&quot; unique_id=&quot;11635&quot;&gt;&lt;property id=&quot;20148&quot; value=&quot;5&quot;/&gt;&lt;property id=&quot;20300&quot; value=&quot;Slide 23 - &amp;quot;Women and responsibilities for children n=426 &amp;quot;&quot;/&gt;&lt;property id=&quot;20307&quot; value=&quot;427&quot;/&gt;&lt;/object&gt;&lt;object type=&quot;3&quot; unique_id=&quot;11638&quot;&gt;&lt;property id=&quot;20148&quot; value=&quot;5&quot;/&gt;&lt;property id=&quot;20300&quot; value=&quot;Slide 24 - &amp;quot;Results: Men&amp;#x0D;&amp;#x0A;&amp;quot;&quot;/&gt;&lt;property id=&quot;20307&quot; value=&quot;430&quot;/&gt;&lt;/object&gt;&lt;object type=&quot;3&quot; unique_id=&quot;11639&quot;&gt;&lt;property id=&quot;20148&quot; value=&quot;5&quot;/&gt;&lt;property id=&quot;20300&quot; value=&quot;Slide 25 - &amp;quot;Results: Women&amp;#x0D;&amp;#x0A;&amp;quot;&quot;/&gt;&lt;property id=&quot;20307&quot; value=&quot;431&quot;/&gt;&lt;/object&gt;&lt;object type=&quot;3&quot; unique_id=&quot;11640&quot;&gt;&lt;property id=&quot;20148&quot; value=&quot;5&quot;/&gt;&lt;property id=&quot;20300&quot; value=&quot;Slide 26 - &amp;quot;Results: Women&amp;quot;&quot;/&gt;&lt;property id=&quot;20307&quot; value=&quot;432&quot;/&gt;&lt;/object&gt;&lt;object type=&quot;3&quot; unique_id=&quot;11644&quot;&gt;&lt;property id=&quot;20148&quot; value=&quot;5&quot;/&gt;&lt;property id=&quot;20300&quot; value=&quot;Slide 2 - &amp;quot;A little about my background&amp;quot;&quot;/&gt;&lt;property id=&quot;20307&quot; value=&quot;438&quot;/&gt;&lt;/object&gt;&lt;object type=&quot;3&quot; unique_id=&quot;12037&quot;&gt;&lt;property id=&quot;20148&quot; value=&quot;5&quot;/&gt;&lt;property id=&quot;20300&quot; value=&quot;Slide 4 - &amp;quot;Intro: DRC&amp;quot;&quot;/&gt;&lt;property id=&quot;20307&quot; value=&quot;445&quot;/&gt;&lt;/object&gt;&lt;object type=&quot;3&quot; unique_id=&quot;12038&quot;&gt;&lt;property id=&quot;20148&quot; value=&quot;5&quot;/&gt;&lt;property id=&quot;20300&quot; value=&quot;Slide 5 - &amp;quot;The vet in my class&amp;quot;&quot;/&gt;&lt;property id=&quot;20307&quot; value=&quot;444&quot;/&gt;&lt;/object&gt;&lt;object type=&quot;3&quot; unique_id=&quot;12039&quot;&gt;&lt;property id=&quot;20148&quot; value=&quot;5&quot;/&gt;&lt;property id=&quot;20300&quot; value=&quot;Slide 6 - &amp;quot;A tale of two parks&amp;quot;&quot;/&gt;&lt;property id=&quot;20307&quot; value=&quot;439&quot;/&gt;&lt;/object&gt;&lt;object type=&quot;3&quot; unique_id=&quot;12040&quot;&gt;&lt;property id=&quot;20148&quot; value=&quot;5&quot;/&gt;&lt;property id=&quot;20300&quot; value=&quot;Slide 7 - &amp;quot;Where it all intersects&amp;quot;&quot;/&gt;&lt;property id=&quot;20307&quot; value=&quot;440&quot;/&gt;&lt;/object&gt;&lt;object type=&quot;3&quot; unique_id=&quot;12041&quot;&gt;&lt;property id=&quot;20148&quot; value=&quot;5&quot;/&gt;&lt;property id=&quot;20300&quot; value=&quot;Slide 11 - &amp;quot;Environmental degradation&amp;quot;&quot;/&gt;&lt;property id=&quot;20307&quot; value=&quot;441&quot;/&gt;&lt;/object&gt;&lt;object type=&quot;3&quot; unique_id=&quot;12042&quot;&gt;&lt;property id=&quot;20148&quot; value=&quot;5&quot;/&gt;&lt;property id=&quot;20300&quot; value=&quot;Slide 19 - &amp;quot;So what? &amp;quot;&quot;/&gt;&lt;property id=&quot;20307&quot; value=&quot;443&quot;/&gt;&lt;/object&gt;&lt;object type=&quot;3&quot; unique_id=&quot;12043&quot;&gt;&lt;property id=&quot;20148&quot; value=&quot;5&quot;/&gt;&lt;property id=&quot;20300&quot; value=&quot;Slide 20 - &amp;quot;Small group work&amp;quot;&quot;/&gt;&lt;property id=&quot;20307&quot; value=&quot;442&quot;/&gt;&lt;/object&gt;&lt;object type=&quot;3&quot; unique_id=&quot;12214&quot;&gt;&lt;property id=&quot;20148&quot; value=&quot;5&quot;/&gt;&lt;property id=&quot;20300&quot; value=&quot;Slide 3 - &amp;quot;For today&amp;quot;&quot;/&gt;&lt;property id=&quot;20307&quot; value=&quot;446&quot;/&gt;&lt;/object&gt;&lt;/object&gt;&lt;/object&gt;&lt;/database&gt;"/>
  <p:tag name="SECTOMILLISECCONVERTED" val="1"/>
</p:tagLst>
</file>

<file path=ppt/theme/theme1.xml><?xml version="1.0" encoding="utf-8"?>
<a:theme xmlns:a="http://schemas.openxmlformats.org/drawingml/2006/main" name="Retrospec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emplate>Retrospect</Template>
  <TotalTime>9173</TotalTime>
  <Words>666</Words>
  <Application>Microsoft Office PowerPoint</Application>
  <PresentationFormat>On-screen Show (4:3)</PresentationFormat>
  <Paragraphs>69</Paragraphs>
  <Slides>10</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MS PGothic</vt:lpstr>
      <vt:lpstr>Calibri Light</vt:lpstr>
      <vt:lpstr>Calibri</vt:lpstr>
      <vt:lpstr>Times New Roman</vt:lpstr>
      <vt:lpstr>Wingdings</vt:lpstr>
      <vt:lpstr>Retrospect</vt:lpstr>
      <vt:lpstr>Custom Design</vt:lpstr>
      <vt:lpstr>Communication Strategies PowerPoint  No. 3 </vt:lpstr>
      <vt:lpstr>Techniques that Influence Communication Strategies</vt:lpstr>
      <vt:lpstr>Seek to understand before being understood:</vt:lpstr>
      <vt:lpstr> Open versus Closed Environments</vt:lpstr>
      <vt:lpstr>Tools that can be used to facilitate communication</vt:lpstr>
      <vt:lpstr>Tools that can be used to facilitate communication cont’</vt:lpstr>
      <vt:lpstr>Tools that can be used to facilitate communication cont’</vt:lpstr>
      <vt:lpstr>Communication strategies required to facilitate effective communication</vt:lpstr>
      <vt:lpstr>Communication strategies required to facilitate effective communication (cont’)</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of Survival for Bosnian Rural Mothers During the War and Post-war Period By  Cheryl Robertson, RN, MPH</dc:title>
  <dc:creator>Robertson/Zerby</dc:creator>
  <cp:lastModifiedBy>Kenneth Bakaira</cp:lastModifiedBy>
  <cp:revision>983</cp:revision>
  <cp:lastPrinted>1999-12-01T23:58:05Z</cp:lastPrinted>
  <dcterms:created xsi:type="dcterms:W3CDTF">1999-11-12T18:34:01Z</dcterms:created>
  <dcterms:modified xsi:type="dcterms:W3CDTF">2021-01-11T12:56:02Z</dcterms:modified>
</cp:coreProperties>
</file>