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822" r:id="rId2"/>
    <p:sldMasterId id="2147483810" r:id="rId3"/>
  </p:sldMasterIdLst>
  <p:notesMasterIdLst>
    <p:notesMasterId r:id="rId21"/>
  </p:notesMasterIdLst>
  <p:sldIdLst>
    <p:sldId id="283" r:id="rId4"/>
    <p:sldId id="285" r:id="rId5"/>
    <p:sldId id="28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rah K" initials="S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6EA92D"/>
    <a:srgbClr val="ECD9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267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26F02F-F186-46FC-99E7-84CF35374105}" type="doc">
      <dgm:prSet loTypeId="urn:microsoft.com/office/officeart/2005/8/layout/process1" loCatId="process" qsTypeId="urn:microsoft.com/office/officeart/2005/8/quickstyle/simple1" qsCatId="simple" csTypeId="urn:microsoft.com/office/officeart/2005/8/colors/colorful2" csCatId="colorful" phldr="1"/>
      <dgm:spPr/>
    </dgm:pt>
    <dgm:pt modelId="{1C4AFE37-6935-4B85-9DC7-77012F982BD7}">
      <dgm:prSet phldrT="[Text]"/>
      <dgm:spPr/>
      <dgm:t>
        <a:bodyPr/>
        <a:lstStyle/>
        <a:p>
          <a:r>
            <a:rPr lang="en-US" b="1" dirty="0"/>
            <a:t>Preparation</a:t>
          </a:r>
        </a:p>
      </dgm:t>
    </dgm:pt>
    <dgm:pt modelId="{B9226150-E76D-4D73-851D-46B4C46C3F38}" type="parTrans" cxnId="{274D3BCE-759C-478F-826C-38FA7FA6DC04}">
      <dgm:prSet/>
      <dgm:spPr/>
      <dgm:t>
        <a:bodyPr/>
        <a:lstStyle/>
        <a:p>
          <a:endParaRPr lang="en-US"/>
        </a:p>
      </dgm:t>
    </dgm:pt>
    <dgm:pt modelId="{22EF162B-B49C-49A3-911E-FD2479C4ED1F}" type="sibTrans" cxnId="{274D3BCE-759C-478F-826C-38FA7FA6DC04}">
      <dgm:prSet/>
      <dgm:spPr/>
      <dgm:t>
        <a:bodyPr/>
        <a:lstStyle/>
        <a:p>
          <a:endParaRPr lang="en-US"/>
        </a:p>
      </dgm:t>
    </dgm:pt>
    <dgm:pt modelId="{214C097C-7A2E-4D95-9615-7816F563DB6E}">
      <dgm:prSet phldrT="[Text]"/>
      <dgm:spPr/>
      <dgm:t>
        <a:bodyPr/>
        <a:lstStyle/>
        <a:p>
          <a:r>
            <a:rPr lang="en-US" b="1" dirty="0"/>
            <a:t>Detection</a:t>
          </a:r>
        </a:p>
      </dgm:t>
    </dgm:pt>
    <dgm:pt modelId="{588090AE-7D55-4545-8D0D-591354643F36}" type="parTrans" cxnId="{4EAADD83-481B-42F5-B67B-0ECA99E411AA}">
      <dgm:prSet/>
      <dgm:spPr/>
      <dgm:t>
        <a:bodyPr/>
        <a:lstStyle/>
        <a:p>
          <a:endParaRPr lang="en-US"/>
        </a:p>
      </dgm:t>
    </dgm:pt>
    <dgm:pt modelId="{574705E7-7031-404F-B22F-82A0A413BF11}" type="sibTrans" cxnId="{4EAADD83-481B-42F5-B67B-0ECA99E411AA}">
      <dgm:prSet/>
      <dgm:spPr/>
      <dgm:t>
        <a:bodyPr/>
        <a:lstStyle/>
        <a:p>
          <a:endParaRPr lang="en-US"/>
        </a:p>
      </dgm:t>
    </dgm:pt>
    <dgm:pt modelId="{230D2354-4777-4805-8AC8-3129C9AF6165}">
      <dgm:prSet phldrT="[Text]"/>
      <dgm:spPr/>
      <dgm:t>
        <a:bodyPr/>
        <a:lstStyle/>
        <a:p>
          <a:r>
            <a:rPr lang="en-US" b="1" dirty="0"/>
            <a:t>Response</a:t>
          </a:r>
        </a:p>
      </dgm:t>
    </dgm:pt>
    <dgm:pt modelId="{2B858CB6-BACE-4AD1-A61C-072139670795}" type="parTrans" cxnId="{B58F3B2B-5720-4B74-9987-36E5536E3CB2}">
      <dgm:prSet/>
      <dgm:spPr/>
      <dgm:t>
        <a:bodyPr/>
        <a:lstStyle/>
        <a:p>
          <a:endParaRPr lang="en-US"/>
        </a:p>
      </dgm:t>
    </dgm:pt>
    <dgm:pt modelId="{7B0082F2-D7A0-4D15-A84E-8AFFD777D492}" type="sibTrans" cxnId="{B58F3B2B-5720-4B74-9987-36E5536E3CB2}">
      <dgm:prSet/>
      <dgm:spPr/>
      <dgm:t>
        <a:bodyPr/>
        <a:lstStyle/>
        <a:p>
          <a:endParaRPr lang="en-US"/>
        </a:p>
      </dgm:t>
    </dgm:pt>
    <dgm:pt modelId="{82833513-8673-482B-9C77-39499843C1AD}">
      <dgm:prSet/>
      <dgm:spPr/>
      <dgm:t>
        <a:bodyPr/>
        <a:lstStyle/>
        <a:p>
          <a:r>
            <a:rPr lang="en-US" b="1" dirty="0"/>
            <a:t>Evaluation</a:t>
          </a:r>
        </a:p>
      </dgm:t>
    </dgm:pt>
    <dgm:pt modelId="{740A175B-D00B-44FC-B866-47515B91E7E5}" type="parTrans" cxnId="{C06AD9DA-8178-4B89-B505-9C6BE0272161}">
      <dgm:prSet/>
      <dgm:spPr/>
      <dgm:t>
        <a:bodyPr/>
        <a:lstStyle/>
        <a:p>
          <a:endParaRPr lang="en-US"/>
        </a:p>
      </dgm:t>
    </dgm:pt>
    <dgm:pt modelId="{C12BEC5B-03A6-465F-95D0-90ED58F44252}" type="sibTrans" cxnId="{C06AD9DA-8178-4B89-B505-9C6BE0272161}">
      <dgm:prSet/>
      <dgm:spPr/>
      <dgm:t>
        <a:bodyPr/>
        <a:lstStyle/>
        <a:p>
          <a:endParaRPr lang="en-US"/>
        </a:p>
      </dgm:t>
    </dgm:pt>
    <dgm:pt modelId="{F09A4A5C-FD93-4E71-9532-DD09A0766FFD}" type="pres">
      <dgm:prSet presAssocID="{2926F02F-F186-46FC-99E7-84CF35374105}" presName="Name0" presStyleCnt="0">
        <dgm:presLayoutVars>
          <dgm:dir/>
          <dgm:resizeHandles val="exact"/>
        </dgm:presLayoutVars>
      </dgm:prSet>
      <dgm:spPr/>
    </dgm:pt>
    <dgm:pt modelId="{584A4269-C828-4B6A-BA54-2C9B40766387}" type="pres">
      <dgm:prSet presAssocID="{1C4AFE37-6935-4B85-9DC7-77012F982BD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DD904ED-7058-47E8-9F32-51ED735F8AC7}" type="pres">
      <dgm:prSet presAssocID="{22EF162B-B49C-49A3-911E-FD2479C4ED1F}" presName="sibTrans" presStyleLbl="sibTrans2D1" presStyleIdx="0" presStyleCnt="3"/>
      <dgm:spPr/>
      <dgm:t>
        <a:bodyPr/>
        <a:lstStyle/>
        <a:p>
          <a:endParaRPr lang="en-GB"/>
        </a:p>
      </dgm:t>
    </dgm:pt>
    <dgm:pt modelId="{9C1C0D1D-CE1B-43EE-B2BC-DC7BACDF2377}" type="pres">
      <dgm:prSet presAssocID="{22EF162B-B49C-49A3-911E-FD2479C4ED1F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8F4E0213-7F69-466E-BE80-4D0835BF4CB4}" type="pres">
      <dgm:prSet presAssocID="{214C097C-7A2E-4D95-9615-7816F563DB6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4A9AE77-DB5B-4825-8E42-169B87C20917}" type="pres">
      <dgm:prSet presAssocID="{574705E7-7031-404F-B22F-82A0A413BF11}" presName="sibTrans" presStyleLbl="sibTrans2D1" presStyleIdx="1" presStyleCnt="3"/>
      <dgm:spPr/>
      <dgm:t>
        <a:bodyPr/>
        <a:lstStyle/>
        <a:p>
          <a:endParaRPr lang="en-GB"/>
        </a:p>
      </dgm:t>
    </dgm:pt>
    <dgm:pt modelId="{12579219-4904-4D01-A1E0-56A04D27A88A}" type="pres">
      <dgm:prSet presAssocID="{574705E7-7031-404F-B22F-82A0A413BF11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F95230F9-F520-4A0F-AE32-B6431CD57480}" type="pres">
      <dgm:prSet presAssocID="{230D2354-4777-4805-8AC8-3129C9AF616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E1B68AE-CF1F-4D9E-A27F-853E502E3E55}" type="pres">
      <dgm:prSet presAssocID="{7B0082F2-D7A0-4D15-A84E-8AFFD777D492}" presName="sibTrans" presStyleLbl="sibTrans2D1" presStyleIdx="2" presStyleCnt="3"/>
      <dgm:spPr/>
      <dgm:t>
        <a:bodyPr/>
        <a:lstStyle/>
        <a:p>
          <a:endParaRPr lang="en-GB"/>
        </a:p>
      </dgm:t>
    </dgm:pt>
    <dgm:pt modelId="{0818643D-2AF5-4008-AD43-A5E07F44374E}" type="pres">
      <dgm:prSet presAssocID="{7B0082F2-D7A0-4D15-A84E-8AFFD777D492}" presName="connectorText" presStyleLbl="sibTrans2D1" presStyleIdx="2" presStyleCnt="3"/>
      <dgm:spPr/>
      <dgm:t>
        <a:bodyPr/>
        <a:lstStyle/>
        <a:p>
          <a:endParaRPr lang="en-GB"/>
        </a:p>
      </dgm:t>
    </dgm:pt>
    <dgm:pt modelId="{CD2169E7-9E2B-4F38-BAD6-33CA4D9F1549}" type="pres">
      <dgm:prSet presAssocID="{82833513-8673-482B-9C77-39499843C1A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EAADD83-481B-42F5-B67B-0ECA99E411AA}" srcId="{2926F02F-F186-46FC-99E7-84CF35374105}" destId="{214C097C-7A2E-4D95-9615-7816F563DB6E}" srcOrd="1" destOrd="0" parTransId="{588090AE-7D55-4545-8D0D-591354643F36}" sibTransId="{574705E7-7031-404F-B22F-82A0A413BF11}"/>
    <dgm:cxn modelId="{FA61F988-CAE0-45E4-96F6-B25F8FE9789B}" type="presOf" srcId="{574705E7-7031-404F-B22F-82A0A413BF11}" destId="{12579219-4904-4D01-A1E0-56A04D27A88A}" srcOrd="1" destOrd="0" presId="urn:microsoft.com/office/officeart/2005/8/layout/process1"/>
    <dgm:cxn modelId="{858C442B-5109-440B-82BD-08FB870D5F2C}" type="presOf" srcId="{230D2354-4777-4805-8AC8-3129C9AF6165}" destId="{F95230F9-F520-4A0F-AE32-B6431CD57480}" srcOrd="0" destOrd="0" presId="urn:microsoft.com/office/officeart/2005/8/layout/process1"/>
    <dgm:cxn modelId="{C06AD9DA-8178-4B89-B505-9C6BE0272161}" srcId="{2926F02F-F186-46FC-99E7-84CF35374105}" destId="{82833513-8673-482B-9C77-39499843C1AD}" srcOrd="3" destOrd="0" parTransId="{740A175B-D00B-44FC-B866-47515B91E7E5}" sibTransId="{C12BEC5B-03A6-465F-95D0-90ED58F44252}"/>
    <dgm:cxn modelId="{B9A9BE1E-4CA3-4685-A551-9BC7F6D2C258}" type="presOf" srcId="{7B0082F2-D7A0-4D15-A84E-8AFFD777D492}" destId="{FE1B68AE-CF1F-4D9E-A27F-853E502E3E55}" srcOrd="0" destOrd="0" presId="urn:microsoft.com/office/officeart/2005/8/layout/process1"/>
    <dgm:cxn modelId="{F9FCAB5E-0C7D-4CA6-A533-F1F2AC2A4934}" type="presOf" srcId="{22EF162B-B49C-49A3-911E-FD2479C4ED1F}" destId="{9C1C0D1D-CE1B-43EE-B2BC-DC7BACDF2377}" srcOrd="1" destOrd="0" presId="urn:microsoft.com/office/officeart/2005/8/layout/process1"/>
    <dgm:cxn modelId="{746785F7-003D-430F-95C2-B6B116EBEB19}" type="presOf" srcId="{1C4AFE37-6935-4B85-9DC7-77012F982BD7}" destId="{584A4269-C828-4B6A-BA54-2C9B40766387}" srcOrd="0" destOrd="0" presId="urn:microsoft.com/office/officeart/2005/8/layout/process1"/>
    <dgm:cxn modelId="{2E9482E8-9108-4D66-B25E-13779AD91509}" type="presOf" srcId="{22EF162B-B49C-49A3-911E-FD2479C4ED1F}" destId="{CDD904ED-7058-47E8-9F32-51ED735F8AC7}" srcOrd="0" destOrd="0" presId="urn:microsoft.com/office/officeart/2005/8/layout/process1"/>
    <dgm:cxn modelId="{772F4851-A699-47B2-9046-DE24FBAF7244}" type="presOf" srcId="{2926F02F-F186-46FC-99E7-84CF35374105}" destId="{F09A4A5C-FD93-4E71-9532-DD09A0766FFD}" srcOrd="0" destOrd="0" presId="urn:microsoft.com/office/officeart/2005/8/layout/process1"/>
    <dgm:cxn modelId="{FFF7DE9A-C8DA-4DF3-8D8F-305496489679}" type="presOf" srcId="{7B0082F2-D7A0-4D15-A84E-8AFFD777D492}" destId="{0818643D-2AF5-4008-AD43-A5E07F44374E}" srcOrd="1" destOrd="0" presId="urn:microsoft.com/office/officeart/2005/8/layout/process1"/>
    <dgm:cxn modelId="{096D37A9-5678-497E-ACC9-FC14EB2D941A}" type="presOf" srcId="{214C097C-7A2E-4D95-9615-7816F563DB6E}" destId="{8F4E0213-7F69-466E-BE80-4D0835BF4CB4}" srcOrd="0" destOrd="0" presId="urn:microsoft.com/office/officeart/2005/8/layout/process1"/>
    <dgm:cxn modelId="{B58F3B2B-5720-4B74-9987-36E5536E3CB2}" srcId="{2926F02F-F186-46FC-99E7-84CF35374105}" destId="{230D2354-4777-4805-8AC8-3129C9AF6165}" srcOrd="2" destOrd="0" parTransId="{2B858CB6-BACE-4AD1-A61C-072139670795}" sibTransId="{7B0082F2-D7A0-4D15-A84E-8AFFD777D492}"/>
    <dgm:cxn modelId="{274D3BCE-759C-478F-826C-38FA7FA6DC04}" srcId="{2926F02F-F186-46FC-99E7-84CF35374105}" destId="{1C4AFE37-6935-4B85-9DC7-77012F982BD7}" srcOrd="0" destOrd="0" parTransId="{B9226150-E76D-4D73-851D-46B4C46C3F38}" sibTransId="{22EF162B-B49C-49A3-911E-FD2479C4ED1F}"/>
    <dgm:cxn modelId="{D613083B-007E-424C-96E6-1412C75C2276}" type="presOf" srcId="{574705E7-7031-404F-B22F-82A0A413BF11}" destId="{74A9AE77-DB5B-4825-8E42-169B87C20917}" srcOrd="0" destOrd="0" presId="urn:microsoft.com/office/officeart/2005/8/layout/process1"/>
    <dgm:cxn modelId="{A7449A25-C558-4D20-AA72-17F3562B9E8B}" type="presOf" srcId="{82833513-8673-482B-9C77-39499843C1AD}" destId="{CD2169E7-9E2B-4F38-BAD6-33CA4D9F1549}" srcOrd="0" destOrd="0" presId="urn:microsoft.com/office/officeart/2005/8/layout/process1"/>
    <dgm:cxn modelId="{B6FB0153-E1B9-4D34-A0F7-D3F13385350D}" type="presParOf" srcId="{F09A4A5C-FD93-4E71-9532-DD09A0766FFD}" destId="{584A4269-C828-4B6A-BA54-2C9B40766387}" srcOrd="0" destOrd="0" presId="urn:microsoft.com/office/officeart/2005/8/layout/process1"/>
    <dgm:cxn modelId="{10E5BD35-BB6B-4A48-AC7B-9537E5B39256}" type="presParOf" srcId="{F09A4A5C-FD93-4E71-9532-DD09A0766FFD}" destId="{CDD904ED-7058-47E8-9F32-51ED735F8AC7}" srcOrd="1" destOrd="0" presId="urn:microsoft.com/office/officeart/2005/8/layout/process1"/>
    <dgm:cxn modelId="{80E12AAE-3AB5-436A-BAF2-D17339794036}" type="presParOf" srcId="{CDD904ED-7058-47E8-9F32-51ED735F8AC7}" destId="{9C1C0D1D-CE1B-43EE-B2BC-DC7BACDF2377}" srcOrd="0" destOrd="0" presId="urn:microsoft.com/office/officeart/2005/8/layout/process1"/>
    <dgm:cxn modelId="{1BD4E58E-4DAD-4F04-B3CF-5F0A54F5FAA6}" type="presParOf" srcId="{F09A4A5C-FD93-4E71-9532-DD09A0766FFD}" destId="{8F4E0213-7F69-466E-BE80-4D0835BF4CB4}" srcOrd="2" destOrd="0" presId="urn:microsoft.com/office/officeart/2005/8/layout/process1"/>
    <dgm:cxn modelId="{6DF6D494-ADE2-4F05-BF37-DDB029C72A00}" type="presParOf" srcId="{F09A4A5C-FD93-4E71-9532-DD09A0766FFD}" destId="{74A9AE77-DB5B-4825-8E42-169B87C20917}" srcOrd="3" destOrd="0" presId="urn:microsoft.com/office/officeart/2005/8/layout/process1"/>
    <dgm:cxn modelId="{F094CED8-2282-47E6-AA21-CD7830DD293A}" type="presParOf" srcId="{74A9AE77-DB5B-4825-8E42-169B87C20917}" destId="{12579219-4904-4D01-A1E0-56A04D27A88A}" srcOrd="0" destOrd="0" presId="urn:microsoft.com/office/officeart/2005/8/layout/process1"/>
    <dgm:cxn modelId="{81CDF0A1-FD69-4FFC-9BC3-A9F90A286615}" type="presParOf" srcId="{F09A4A5C-FD93-4E71-9532-DD09A0766FFD}" destId="{F95230F9-F520-4A0F-AE32-B6431CD57480}" srcOrd="4" destOrd="0" presId="urn:microsoft.com/office/officeart/2005/8/layout/process1"/>
    <dgm:cxn modelId="{FEFC96B0-58FE-408E-B46D-13A60B0CF595}" type="presParOf" srcId="{F09A4A5C-FD93-4E71-9532-DD09A0766FFD}" destId="{FE1B68AE-CF1F-4D9E-A27F-853E502E3E55}" srcOrd="5" destOrd="0" presId="urn:microsoft.com/office/officeart/2005/8/layout/process1"/>
    <dgm:cxn modelId="{91C0D053-B565-4909-A58E-D0996B3E065D}" type="presParOf" srcId="{FE1B68AE-CF1F-4D9E-A27F-853E502E3E55}" destId="{0818643D-2AF5-4008-AD43-A5E07F44374E}" srcOrd="0" destOrd="0" presId="urn:microsoft.com/office/officeart/2005/8/layout/process1"/>
    <dgm:cxn modelId="{9C36513A-F703-4A79-8468-2800FB49C603}" type="presParOf" srcId="{F09A4A5C-FD93-4E71-9532-DD09A0766FFD}" destId="{CD2169E7-9E2B-4F38-BAD6-33CA4D9F1549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26F02F-F186-46FC-99E7-84CF35374105}" type="doc">
      <dgm:prSet loTypeId="urn:microsoft.com/office/officeart/2005/8/layout/process1" loCatId="process" qsTypeId="urn:microsoft.com/office/officeart/2005/8/quickstyle/simple1" qsCatId="simple" csTypeId="urn:microsoft.com/office/officeart/2005/8/colors/colorful2" csCatId="colorful" phldr="1"/>
      <dgm:spPr/>
    </dgm:pt>
    <dgm:pt modelId="{1C4AFE37-6935-4B85-9DC7-77012F982BD7}">
      <dgm:prSet phldrT="[Text]"/>
      <dgm:spPr/>
      <dgm:t>
        <a:bodyPr/>
        <a:lstStyle/>
        <a:p>
          <a:r>
            <a:rPr lang="en-US" b="1" dirty="0"/>
            <a:t>Preparation</a:t>
          </a:r>
        </a:p>
      </dgm:t>
    </dgm:pt>
    <dgm:pt modelId="{B9226150-E76D-4D73-851D-46B4C46C3F38}" type="parTrans" cxnId="{274D3BCE-759C-478F-826C-38FA7FA6DC04}">
      <dgm:prSet/>
      <dgm:spPr/>
      <dgm:t>
        <a:bodyPr/>
        <a:lstStyle/>
        <a:p>
          <a:endParaRPr lang="en-US"/>
        </a:p>
      </dgm:t>
    </dgm:pt>
    <dgm:pt modelId="{22EF162B-B49C-49A3-911E-FD2479C4ED1F}" type="sibTrans" cxnId="{274D3BCE-759C-478F-826C-38FA7FA6DC04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en-US"/>
        </a:p>
      </dgm:t>
    </dgm:pt>
    <dgm:pt modelId="{214C097C-7A2E-4D95-9615-7816F563DB6E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b="1" dirty="0"/>
            <a:t>Detection</a:t>
          </a:r>
        </a:p>
      </dgm:t>
    </dgm:pt>
    <dgm:pt modelId="{588090AE-7D55-4545-8D0D-591354643F36}" type="parTrans" cxnId="{4EAADD83-481B-42F5-B67B-0ECA99E411AA}">
      <dgm:prSet/>
      <dgm:spPr/>
      <dgm:t>
        <a:bodyPr/>
        <a:lstStyle/>
        <a:p>
          <a:endParaRPr lang="en-US"/>
        </a:p>
      </dgm:t>
    </dgm:pt>
    <dgm:pt modelId="{574705E7-7031-404F-B22F-82A0A413BF11}" type="sibTrans" cxnId="{4EAADD83-481B-42F5-B67B-0ECA99E411AA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en-US"/>
        </a:p>
      </dgm:t>
    </dgm:pt>
    <dgm:pt modelId="{230D2354-4777-4805-8AC8-3129C9AF6165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b="1" dirty="0"/>
            <a:t>Response</a:t>
          </a:r>
        </a:p>
      </dgm:t>
    </dgm:pt>
    <dgm:pt modelId="{2B858CB6-BACE-4AD1-A61C-072139670795}" type="parTrans" cxnId="{B58F3B2B-5720-4B74-9987-36E5536E3CB2}">
      <dgm:prSet/>
      <dgm:spPr/>
      <dgm:t>
        <a:bodyPr/>
        <a:lstStyle/>
        <a:p>
          <a:endParaRPr lang="en-US"/>
        </a:p>
      </dgm:t>
    </dgm:pt>
    <dgm:pt modelId="{7B0082F2-D7A0-4D15-A84E-8AFFD777D492}" type="sibTrans" cxnId="{B58F3B2B-5720-4B74-9987-36E5536E3CB2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en-US"/>
        </a:p>
      </dgm:t>
    </dgm:pt>
    <dgm:pt modelId="{82833513-8673-482B-9C77-39499843C1AD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b="1" dirty="0"/>
            <a:t>Evaluation</a:t>
          </a:r>
        </a:p>
      </dgm:t>
    </dgm:pt>
    <dgm:pt modelId="{740A175B-D00B-44FC-B866-47515B91E7E5}" type="parTrans" cxnId="{C06AD9DA-8178-4B89-B505-9C6BE0272161}">
      <dgm:prSet/>
      <dgm:spPr/>
      <dgm:t>
        <a:bodyPr/>
        <a:lstStyle/>
        <a:p>
          <a:endParaRPr lang="en-US"/>
        </a:p>
      </dgm:t>
    </dgm:pt>
    <dgm:pt modelId="{C12BEC5B-03A6-465F-95D0-90ED58F44252}" type="sibTrans" cxnId="{C06AD9DA-8178-4B89-B505-9C6BE0272161}">
      <dgm:prSet/>
      <dgm:spPr/>
      <dgm:t>
        <a:bodyPr/>
        <a:lstStyle/>
        <a:p>
          <a:endParaRPr lang="en-US"/>
        </a:p>
      </dgm:t>
    </dgm:pt>
    <dgm:pt modelId="{F09A4A5C-FD93-4E71-9532-DD09A0766FFD}" type="pres">
      <dgm:prSet presAssocID="{2926F02F-F186-46FC-99E7-84CF35374105}" presName="Name0" presStyleCnt="0">
        <dgm:presLayoutVars>
          <dgm:dir/>
          <dgm:resizeHandles val="exact"/>
        </dgm:presLayoutVars>
      </dgm:prSet>
      <dgm:spPr/>
    </dgm:pt>
    <dgm:pt modelId="{584A4269-C828-4B6A-BA54-2C9B40766387}" type="pres">
      <dgm:prSet presAssocID="{1C4AFE37-6935-4B85-9DC7-77012F982BD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DD904ED-7058-47E8-9F32-51ED735F8AC7}" type="pres">
      <dgm:prSet presAssocID="{22EF162B-B49C-49A3-911E-FD2479C4ED1F}" presName="sibTrans" presStyleLbl="sibTrans2D1" presStyleIdx="0" presStyleCnt="3"/>
      <dgm:spPr/>
      <dgm:t>
        <a:bodyPr/>
        <a:lstStyle/>
        <a:p>
          <a:endParaRPr lang="en-GB"/>
        </a:p>
      </dgm:t>
    </dgm:pt>
    <dgm:pt modelId="{9C1C0D1D-CE1B-43EE-B2BC-DC7BACDF2377}" type="pres">
      <dgm:prSet presAssocID="{22EF162B-B49C-49A3-911E-FD2479C4ED1F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8F4E0213-7F69-466E-BE80-4D0835BF4CB4}" type="pres">
      <dgm:prSet presAssocID="{214C097C-7A2E-4D95-9615-7816F563DB6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4A9AE77-DB5B-4825-8E42-169B87C20917}" type="pres">
      <dgm:prSet presAssocID="{574705E7-7031-404F-B22F-82A0A413BF11}" presName="sibTrans" presStyleLbl="sibTrans2D1" presStyleIdx="1" presStyleCnt="3"/>
      <dgm:spPr/>
      <dgm:t>
        <a:bodyPr/>
        <a:lstStyle/>
        <a:p>
          <a:endParaRPr lang="en-GB"/>
        </a:p>
      </dgm:t>
    </dgm:pt>
    <dgm:pt modelId="{12579219-4904-4D01-A1E0-56A04D27A88A}" type="pres">
      <dgm:prSet presAssocID="{574705E7-7031-404F-B22F-82A0A413BF11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F95230F9-F520-4A0F-AE32-B6431CD57480}" type="pres">
      <dgm:prSet presAssocID="{230D2354-4777-4805-8AC8-3129C9AF616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E1B68AE-CF1F-4D9E-A27F-853E502E3E55}" type="pres">
      <dgm:prSet presAssocID="{7B0082F2-D7A0-4D15-A84E-8AFFD777D492}" presName="sibTrans" presStyleLbl="sibTrans2D1" presStyleIdx="2" presStyleCnt="3"/>
      <dgm:spPr/>
      <dgm:t>
        <a:bodyPr/>
        <a:lstStyle/>
        <a:p>
          <a:endParaRPr lang="en-GB"/>
        </a:p>
      </dgm:t>
    </dgm:pt>
    <dgm:pt modelId="{0818643D-2AF5-4008-AD43-A5E07F44374E}" type="pres">
      <dgm:prSet presAssocID="{7B0082F2-D7A0-4D15-A84E-8AFFD777D492}" presName="connectorText" presStyleLbl="sibTrans2D1" presStyleIdx="2" presStyleCnt="3"/>
      <dgm:spPr/>
      <dgm:t>
        <a:bodyPr/>
        <a:lstStyle/>
        <a:p>
          <a:endParaRPr lang="en-GB"/>
        </a:p>
      </dgm:t>
    </dgm:pt>
    <dgm:pt modelId="{CD2169E7-9E2B-4F38-BAD6-33CA4D9F1549}" type="pres">
      <dgm:prSet presAssocID="{82833513-8673-482B-9C77-39499843C1A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FAD83C0-36F1-417D-B5D9-805ACCD8CE5E}" type="presOf" srcId="{7B0082F2-D7A0-4D15-A84E-8AFFD777D492}" destId="{FE1B68AE-CF1F-4D9E-A27F-853E502E3E55}" srcOrd="0" destOrd="0" presId="urn:microsoft.com/office/officeart/2005/8/layout/process1"/>
    <dgm:cxn modelId="{E4AE9407-74A4-4CED-AE76-0EB7AC617B4E}" type="presOf" srcId="{7B0082F2-D7A0-4D15-A84E-8AFFD777D492}" destId="{0818643D-2AF5-4008-AD43-A5E07F44374E}" srcOrd="1" destOrd="0" presId="urn:microsoft.com/office/officeart/2005/8/layout/process1"/>
    <dgm:cxn modelId="{4EAADD83-481B-42F5-B67B-0ECA99E411AA}" srcId="{2926F02F-F186-46FC-99E7-84CF35374105}" destId="{214C097C-7A2E-4D95-9615-7816F563DB6E}" srcOrd="1" destOrd="0" parTransId="{588090AE-7D55-4545-8D0D-591354643F36}" sibTransId="{574705E7-7031-404F-B22F-82A0A413BF11}"/>
    <dgm:cxn modelId="{4616C560-E04F-4105-AD94-4595FD3EB587}" type="presOf" srcId="{1C4AFE37-6935-4B85-9DC7-77012F982BD7}" destId="{584A4269-C828-4B6A-BA54-2C9B40766387}" srcOrd="0" destOrd="0" presId="urn:microsoft.com/office/officeart/2005/8/layout/process1"/>
    <dgm:cxn modelId="{C06AD9DA-8178-4B89-B505-9C6BE0272161}" srcId="{2926F02F-F186-46FC-99E7-84CF35374105}" destId="{82833513-8673-482B-9C77-39499843C1AD}" srcOrd="3" destOrd="0" parTransId="{740A175B-D00B-44FC-B866-47515B91E7E5}" sibTransId="{C12BEC5B-03A6-465F-95D0-90ED58F44252}"/>
    <dgm:cxn modelId="{C4448D7C-EA58-4420-9FF7-989671BDF59E}" type="presOf" srcId="{82833513-8673-482B-9C77-39499843C1AD}" destId="{CD2169E7-9E2B-4F38-BAD6-33CA4D9F1549}" srcOrd="0" destOrd="0" presId="urn:microsoft.com/office/officeart/2005/8/layout/process1"/>
    <dgm:cxn modelId="{374D9C44-A4DE-425C-BE56-53017D5D552E}" type="presOf" srcId="{22EF162B-B49C-49A3-911E-FD2479C4ED1F}" destId="{9C1C0D1D-CE1B-43EE-B2BC-DC7BACDF2377}" srcOrd="1" destOrd="0" presId="urn:microsoft.com/office/officeart/2005/8/layout/process1"/>
    <dgm:cxn modelId="{C5AF707B-0863-49E9-A19F-9C2BD477A60C}" type="presOf" srcId="{2926F02F-F186-46FC-99E7-84CF35374105}" destId="{F09A4A5C-FD93-4E71-9532-DD09A0766FFD}" srcOrd="0" destOrd="0" presId="urn:microsoft.com/office/officeart/2005/8/layout/process1"/>
    <dgm:cxn modelId="{C6E39805-BBA7-458E-B96D-795A2CFFB472}" type="presOf" srcId="{574705E7-7031-404F-B22F-82A0A413BF11}" destId="{12579219-4904-4D01-A1E0-56A04D27A88A}" srcOrd="1" destOrd="0" presId="urn:microsoft.com/office/officeart/2005/8/layout/process1"/>
    <dgm:cxn modelId="{4DD6312F-7D1C-4512-9D50-740FAB87B416}" type="presOf" srcId="{214C097C-7A2E-4D95-9615-7816F563DB6E}" destId="{8F4E0213-7F69-466E-BE80-4D0835BF4CB4}" srcOrd="0" destOrd="0" presId="urn:microsoft.com/office/officeart/2005/8/layout/process1"/>
    <dgm:cxn modelId="{B2F44DC1-9F80-498A-953A-07F1704D7EB6}" type="presOf" srcId="{574705E7-7031-404F-B22F-82A0A413BF11}" destId="{74A9AE77-DB5B-4825-8E42-169B87C20917}" srcOrd="0" destOrd="0" presId="urn:microsoft.com/office/officeart/2005/8/layout/process1"/>
    <dgm:cxn modelId="{CADF92BD-33DC-4F2C-9176-AF42E7C29E11}" type="presOf" srcId="{22EF162B-B49C-49A3-911E-FD2479C4ED1F}" destId="{CDD904ED-7058-47E8-9F32-51ED735F8AC7}" srcOrd="0" destOrd="0" presId="urn:microsoft.com/office/officeart/2005/8/layout/process1"/>
    <dgm:cxn modelId="{2F296239-0821-4928-B7C0-506CF8A53758}" type="presOf" srcId="{230D2354-4777-4805-8AC8-3129C9AF6165}" destId="{F95230F9-F520-4A0F-AE32-B6431CD57480}" srcOrd="0" destOrd="0" presId="urn:microsoft.com/office/officeart/2005/8/layout/process1"/>
    <dgm:cxn modelId="{B58F3B2B-5720-4B74-9987-36E5536E3CB2}" srcId="{2926F02F-F186-46FC-99E7-84CF35374105}" destId="{230D2354-4777-4805-8AC8-3129C9AF6165}" srcOrd="2" destOrd="0" parTransId="{2B858CB6-BACE-4AD1-A61C-072139670795}" sibTransId="{7B0082F2-D7A0-4D15-A84E-8AFFD777D492}"/>
    <dgm:cxn modelId="{274D3BCE-759C-478F-826C-38FA7FA6DC04}" srcId="{2926F02F-F186-46FC-99E7-84CF35374105}" destId="{1C4AFE37-6935-4B85-9DC7-77012F982BD7}" srcOrd="0" destOrd="0" parTransId="{B9226150-E76D-4D73-851D-46B4C46C3F38}" sibTransId="{22EF162B-B49C-49A3-911E-FD2479C4ED1F}"/>
    <dgm:cxn modelId="{091791E2-E034-4679-B71F-BC093A78E13E}" type="presParOf" srcId="{F09A4A5C-FD93-4E71-9532-DD09A0766FFD}" destId="{584A4269-C828-4B6A-BA54-2C9B40766387}" srcOrd="0" destOrd="0" presId="urn:microsoft.com/office/officeart/2005/8/layout/process1"/>
    <dgm:cxn modelId="{EF7EEC54-1AB8-4604-8F70-367FEF6EF4F1}" type="presParOf" srcId="{F09A4A5C-FD93-4E71-9532-DD09A0766FFD}" destId="{CDD904ED-7058-47E8-9F32-51ED735F8AC7}" srcOrd="1" destOrd="0" presId="urn:microsoft.com/office/officeart/2005/8/layout/process1"/>
    <dgm:cxn modelId="{F2A0846B-7153-4471-9B5A-3FC3FE3107CF}" type="presParOf" srcId="{CDD904ED-7058-47E8-9F32-51ED735F8AC7}" destId="{9C1C0D1D-CE1B-43EE-B2BC-DC7BACDF2377}" srcOrd="0" destOrd="0" presId="urn:microsoft.com/office/officeart/2005/8/layout/process1"/>
    <dgm:cxn modelId="{E6F65C75-F0FF-4171-8251-661CF0E6B23F}" type="presParOf" srcId="{F09A4A5C-FD93-4E71-9532-DD09A0766FFD}" destId="{8F4E0213-7F69-466E-BE80-4D0835BF4CB4}" srcOrd="2" destOrd="0" presId="urn:microsoft.com/office/officeart/2005/8/layout/process1"/>
    <dgm:cxn modelId="{029BFFB8-A81C-401B-A4CC-34A2C92EA6F8}" type="presParOf" srcId="{F09A4A5C-FD93-4E71-9532-DD09A0766FFD}" destId="{74A9AE77-DB5B-4825-8E42-169B87C20917}" srcOrd="3" destOrd="0" presId="urn:microsoft.com/office/officeart/2005/8/layout/process1"/>
    <dgm:cxn modelId="{00CD4D83-743B-45B9-AD7D-9C8DB92FF4E8}" type="presParOf" srcId="{74A9AE77-DB5B-4825-8E42-169B87C20917}" destId="{12579219-4904-4D01-A1E0-56A04D27A88A}" srcOrd="0" destOrd="0" presId="urn:microsoft.com/office/officeart/2005/8/layout/process1"/>
    <dgm:cxn modelId="{E6577ABD-48C5-4E86-8A7A-41E4C4F1E788}" type="presParOf" srcId="{F09A4A5C-FD93-4E71-9532-DD09A0766FFD}" destId="{F95230F9-F520-4A0F-AE32-B6431CD57480}" srcOrd="4" destOrd="0" presId="urn:microsoft.com/office/officeart/2005/8/layout/process1"/>
    <dgm:cxn modelId="{3000E485-8A69-44BA-BAFB-490884D8EEE2}" type="presParOf" srcId="{F09A4A5C-FD93-4E71-9532-DD09A0766FFD}" destId="{FE1B68AE-CF1F-4D9E-A27F-853E502E3E55}" srcOrd="5" destOrd="0" presId="urn:microsoft.com/office/officeart/2005/8/layout/process1"/>
    <dgm:cxn modelId="{DA56FF7A-D556-48AF-B950-6682A3B6D786}" type="presParOf" srcId="{FE1B68AE-CF1F-4D9E-A27F-853E502E3E55}" destId="{0818643D-2AF5-4008-AD43-A5E07F44374E}" srcOrd="0" destOrd="0" presId="urn:microsoft.com/office/officeart/2005/8/layout/process1"/>
    <dgm:cxn modelId="{AFC5A68E-24DC-481C-9295-17AA3CD61861}" type="presParOf" srcId="{F09A4A5C-FD93-4E71-9532-DD09A0766FFD}" destId="{CD2169E7-9E2B-4F38-BAD6-33CA4D9F1549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26F02F-F186-46FC-99E7-84CF35374105}" type="doc">
      <dgm:prSet loTypeId="urn:microsoft.com/office/officeart/2005/8/layout/process1" loCatId="process" qsTypeId="urn:microsoft.com/office/officeart/2005/8/quickstyle/simple1" qsCatId="simple" csTypeId="urn:microsoft.com/office/officeart/2005/8/colors/colorful2" csCatId="colorful" phldr="1"/>
      <dgm:spPr/>
    </dgm:pt>
    <dgm:pt modelId="{1C4AFE37-6935-4B85-9DC7-77012F982BD7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b="1" dirty="0"/>
            <a:t>Preparation</a:t>
          </a:r>
        </a:p>
      </dgm:t>
    </dgm:pt>
    <dgm:pt modelId="{B9226150-E76D-4D73-851D-46B4C46C3F38}" type="parTrans" cxnId="{274D3BCE-759C-478F-826C-38FA7FA6DC04}">
      <dgm:prSet/>
      <dgm:spPr/>
      <dgm:t>
        <a:bodyPr/>
        <a:lstStyle/>
        <a:p>
          <a:endParaRPr lang="en-US"/>
        </a:p>
      </dgm:t>
    </dgm:pt>
    <dgm:pt modelId="{22EF162B-B49C-49A3-911E-FD2479C4ED1F}" type="sibTrans" cxnId="{274D3BCE-759C-478F-826C-38FA7FA6DC04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214C097C-7A2E-4D95-9615-7816F563DB6E}">
      <dgm:prSet phldrT="[Text]"/>
      <dgm:spPr/>
      <dgm:t>
        <a:bodyPr/>
        <a:lstStyle/>
        <a:p>
          <a:r>
            <a:rPr lang="en-US" b="1" dirty="0"/>
            <a:t>Detection</a:t>
          </a:r>
        </a:p>
      </dgm:t>
    </dgm:pt>
    <dgm:pt modelId="{588090AE-7D55-4545-8D0D-591354643F36}" type="parTrans" cxnId="{4EAADD83-481B-42F5-B67B-0ECA99E411AA}">
      <dgm:prSet/>
      <dgm:spPr/>
      <dgm:t>
        <a:bodyPr/>
        <a:lstStyle/>
        <a:p>
          <a:endParaRPr lang="en-US"/>
        </a:p>
      </dgm:t>
    </dgm:pt>
    <dgm:pt modelId="{574705E7-7031-404F-B22F-82A0A413BF11}" type="sibTrans" cxnId="{4EAADD83-481B-42F5-B67B-0ECA99E411AA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230D2354-4777-4805-8AC8-3129C9AF6165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b="1" dirty="0"/>
            <a:t>Response</a:t>
          </a:r>
        </a:p>
      </dgm:t>
    </dgm:pt>
    <dgm:pt modelId="{2B858CB6-BACE-4AD1-A61C-072139670795}" type="parTrans" cxnId="{B58F3B2B-5720-4B74-9987-36E5536E3CB2}">
      <dgm:prSet/>
      <dgm:spPr/>
      <dgm:t>
        <a:bodyPr/>
        <a:lstStyle/>
        <a:p>
          <a:endParaRPr lang="en-US"/>
        </a:p>
      </dgm:t>
    </dgm:pt>
    <dgm:pt modelId="{7B0082F2-D7A0-4D15-A84E-8AFFD777D492}" type="sibTrans" cxnId="{B58F3B2B-5720-4B74-9987-36E5536E3CB2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82833513-8673-482B-9C77-39499843C1AD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b="1" dirty="0"/>
            <a:t>Evaluation</a:t>
          </a:r>
        </a:p>
      </dgm:t>
    </dgm:pt>
    <dgm:pt modelId="{740A175B-D00B-44FC-B866-47515B91E7E5}" type="parTrans" cxnId="{C06AD9DA-8178-4B89-B505-9C6BE0272161}">
      <dgm:prSet/>
      <dgm:spPr/>
      <dgm:t>
        <a:bodyPr/>
        <a:lstStyle/>
        <a:p>
          <a:endParaRPr lang="en-US"/>
        </a:p>
      </dgm:t>
    </dgm:pt>
    <dgm:pt modelId="{C12BEC5B-03A6-465F-95D0-90ED58F44252}" type="sibTrans" cxnId="{C06AD9DA-8178-4B89-B505-9C6BE0272161}">
      <dgm:prSet/>
      <dgm:spPr/>
      <dgm:t>
        <a:bodyPr/>
        <a:lstStyle/>
        <a:p>
          <a:endParaRPr lang="en-US"/>
        </a:p>
      </dgm:t>
    </dgm:pt>
    <dgm:pt modelId="{F09A4A5C-FD93-4E71-9532-DD09A0766FFD}" type="pres">
      <dgm:prSet presAssocID="{2926F02F-F186-46FC-99E7-84CF35374105}" presName="Name0" presStyleCnt="0">
        <dgm:presLayoutVars>
          <dgm:dir/>
          <dgm:resizeHandles val="exact"/>
        </dgm:presLayoutVars>
      </dgm:prSet>
      <dgm:spPr/>
    </dgm:pt>
    <dgm:pt modelId="{584A4269-C828-4B6A-BA54-2C9B40766387}" type="pres">
      <dgm:prSet presAssocID="{1C4AFE37-6935-4B85-9DC7-77012F982BD7}" presName="node" presStyleLbl="node1" presStyleIdx="0" presStyleCnt="4" custLinFactNeighborY="43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DD904ED-7058-47E8-9F32-51ED735F8AC7}" type="pres">
      <dgm:prSet presAssocID="{22EF162B-B49C-49A3-911E-FD2479C4ED1F}" presName="sibTrans" presStyleLbl="sibTrans2D1" presStyleIdx="0" presStyleCnt="3"/>
      <dgm:spPr/>
      <dgm:t>
        <a:bodyPr/>
        <a:lstStyle/>
        <a:p>
          <a:endParaRPr lang="en-GB"/>
        </a:p>
      </dgm:t>
    </dgm:pt>
    <dgm:pt modelId="{9C1C0D1D-CE1B-43EE-B2BC-DC7BACDF2377}" type="pres">
      <dgm:prSet presAssocID="{22EF162B-B49C-49A3-911E-FD2479C4ED1F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8F4E0213-7F69-466E-BE80-4D0835BF4CB4}" type="pres">
      <dgm:prSet presAssocID="{214C097C-7A2E-4D95-9615-7816F563DB6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4A9AE77-DB5B-4825-8E42-169B87C20917}" type="pres">
      <dgm:prSet presAssocID="{574705E7-7031-404F-B22F-82A0A413BF11}" presName="sibTrans" presStyleLbl="sibTrans2D1" presStyleIdx="1" presStyleCnt="3"/>
      <dgm:spPr/>
      <dgm:t>
        <a:bodyPr/>
        <a:lstStyle/>
        <a:p>
          <a:endParaRPr lang="en-GB"/>
        </a:p>
      </dgm:t>
    </dgm:pt>
    <dgm:pt modelId="{12579219-4904-4D01-A1E0-56A04D27A88A}" type="pres">
      <dgm:prSet presAssocID="{574705E7-7031-404F-B22F-82A0A413BF11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F95230F9-F520-4A0F-AE32-B6431CD57480}" type="pres">
      <dgm:prSet presAssocID="{230D2354-4777-4805-8AC8-3129C9AF6165}" presName="node" presStyleLbl="node1" presStyleIdx="2" presStyleCnt="4" custLinFactNeighborY="43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E1B68AE-CF1F-4D9E-A27F-853E502E3E55}" type="pres">
      <dgm:prSet presAssocID="{7B0082F2-D7A0-4D15-A84E-8AFFD777D492}" presName="sibTrans" presStyleLbl="sibTrans2D1" presStyleIdx="2" presStyleCnt="3"/>
      <dgm:spPr/>
      <dgm:t>
        <a:bodyPr/>
        <a:lstStyle/>
        <a:p>
          <a:endParaRPr lang="en-GB"/>
        </a:p>
      </dgm:t>
    </dgm:pt>
    <dgm:pt modelId="{0818643D-2AF5-4008-AD43-A5E07F44374E}" type="pres">
      <dgm:prSet presAssocID="{7B0082F2-D7A0-4D15-A84E-8AFFD777D492}" presName="connectorText" presStyleLbl="sibTrans2D1" presStyleIdx="2" presStyleCnt="3"/>
      <dgm:spPr/>
      <dgm:t>
        <a:bodyPr/>
        <a:lstStyle/>
        <a:p>
          <a:endParaRPr lang="en-GB"/>
        </a:p>
      </dgm:t>
    </dgm:pt>
    <dgm:pt modelId="{CD2169E7-9E2B-4F38-BAD6-33CA4D9F1549}" type="pres">
      <dgm:prSet presAssocID="{82833513-8673-482B-9C77-39499843C1AD}" presName="node" presStyleLbl="node1" presStyleIdx="3" presStyleCnt="4" custLinFactNeighborY="43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A372059-C0B5-4A4B-BFD0-42A43A5CC9B3}" type="presOf" srcId="{22EF162B-B49C-49A3-911E-FD2479C4ED1F}" destId="{9C1C0D1D-CE1B-43EE-B2BC-DC7BACDF2377}" srcOrd="1" destOrd="0" presId="urn:microsoft.com/office/officeart/2005/8/layout/process1"/>
    <dgm:cxn modelId="{4EAADD83-481B-42F5-B67B-0ECA99E411AA}" srcId="{2926F02F-F186-46FC-99E7-84CF35374105}" destId="{214C097C-7A2E-4D95-9615-7816F563DB6E}" srcOrd="1" destOrd="0" parTransId="{588090AE-7D55-4545-8D0D-591354643F36}" sibTransId="{574705E7-7031-404F-B22F-82A0A413BF11}"/>
    <dgm:cxn modelId="{C06AD9DA-8178-4B89-B505-9C6BE0272161}" srcId="{2926F02F-F186-46FC-99E7-84CF35374105}" destId="{82833513-8673-482B-9C77-39499843C1AD}" srcOrd="3" destOrd="0" parTransId="{740A175B-D00B-44FC-B866-47515B91E7E5}" sibTransId="{C12BEC5B-03A6-465F-95D0-90ED58F44252}"/>
    <dgm:cxn modelId="{CD164875-2AAA-46A8-9D9E-9BF217CBE94A}" type="presOf" srcId="{1C4AFE37-6935-4B85-9DC7-77012F982BD7}" destId="{584A4269-C828-4B6A-BA54-2C9B40766387}" srcOrd="0" destOrd="0" presId="urn:microsoft.com/office/officeart/2005/8/layout/process1"/>
    <dgm:cxn modelId="{A3661052-EC37-487E-AC2B-DAFA45B482AD}" type="presOf" srcId="{214C097C-7A2E-4D95-9615-7816F563DB6E}" destId="{8F4E0213-7F69-466E-BE80-4D0835BF4CB4}" srcOrd="0" destOrd="0" presId="urn:microsoft.com/office/officeart/2005/8/layout/process1"/>
    <dgm:cxn modelId="{9AC7FBB5-BC03-4B1C-9131-D60AD03C1E52}" type="presOf" srcId="{7B0082F2-D7A0-4D15-A84E-8AFFD777D492}" destId="{0818643D-2AF5-4008-AD43-A5E07F44374E}" srcOrd="1" destOrd="0" presId="urn:microsoft.com/office/officeart/2005/8/layout/process1"/>
    <dgm:cxn modelId="{0C7876D5-87AF-4469-B6FF-89EB9956DDB3}" type="presOf" srcId="{2926F02F-F186-46FC-99E7-84CF35374105}" destId="{F09A4A5C-FD93-4E71-9532-DD09A0766FFD}" srcOrd="0" destOrd="0" presId="urn:microsoft.com/office/officeart/2005/8/layout/process1"/>
    <dgm:cxn modelId="{9B00F49B-60E6-4378-B93A-C0A753BBF975}" type="presOf" srcId="{574705E7-7031-404F-B22F-82A0A413BF11}" destId="{74A9AE77-DB5B-4825-8E42-169B87C20917}" srcOrd="0" destOrd="0" presId="urn:microsoft.com/office/officeart/2005/8/layout/process1"/>
    <dgm:cxn modelId="{47E001A6-8B1F-4B1A-8B5A-7A24F43A277C}" type="presOf" srcId="{230D2354-4777-4805-8AC8-3129C9AF6165}" destId="{F95230F9-F520-4A0F-AE32-B6431CD57480}" srcOrd="0" destOrd="0" presId="urn:microsoft.com/office/officeart/2005/8/layout/process1"/>
    <dgm:cxn modelId="{344A874A-FB1F-4962-BEE0-3213F522075E}" type="presOf" srcId="{574705E7-7031-404F-B22F-82A0A413BF11}" destId="{12579219-4904-4D01-A1E0-56A04D27A88A}" srcOrd="1" destOrd="0" presId="urn:microsoft.com/office/officeart/2005/8/layout/process1"/>
    <dgm:cxn modelId="{E4BF4F5B-33E4-4D49-9186-DD780C77E6A5}" type="presOf" srcId="{82833513-8673-482B-9C77-39499843C1AD}" destId="{CD2169E7-9E2B-4F38-BAD6-33CA4D9F1549}" srcOrd="0" destOrd="0" presId="urn:microsoft.com/office/officeart/2005/8/layout/process1"/>
    <dgm:cxn modelId="{B4BA3569-9350-4940-ADFC-815F9B91AAE4}" type="presOf" srcId="{22EF162B-B49C-49A3-911E-FD2479C4ED1F}" destId="{CDD904ED-7058-47E8-9F32-51ED735F8AC7}" srcOrd="0" destOrd="0" presId="urn:microsoft.com/office/officeart/2005/8/layout/process1"/>
    <dgm:cxn modelId="{B58F3B2B-5720-4B74-9987-36E5536E3CB2}" srcId="{2926F02F-F186-46FC-99E7-84CF35374105}" destId="{230D2354-4777-4805-8AC8-3129C9AF6165}" srcOrd="2" destOrd="0" parTransId="{2B858CB6-BACE-4AD1-A61C-072139670795}" sibTransId="{7B0082F2-D7A0-4D15-A84E-8AFFD777D492}"/>
    <dgm:cxn modelId="{274D3BCE-759C-478F-826C-38FA7FA6DC04}" srcId="{2926F02F-F186-46FC-99E7-84CF35374105}" destId="{1C4AFE37-6935-4B85-9DC7-77012F982BD7}" srcOrd="0" destOrd="0" parTransId="{B9226150-E76D-4D73-851D-46B4C46C3F38}" sibTransId="{22EF162B-B49C-49A3-911E-FD2479C4ED1F}"/>
    <dgm:cxn modelId="{70DD2AE0-DB29-4557-B7C6-71D58D59D853}" type="presOf" srcId="{7B0082F2-D7A0-4D15-A84E-8AFFD777D492}" destId="{FE1B68AE-CF1F-4D9E-A27F-853E502E3E55}" srcOrd="0" destOrd="0" presId="urn:microsoft.com/office/officeart/2005/8/layout/process1"/>
    <dgm:cxn modelId="{20C718AB-08CA-4023-88FC-E2AB010E1357}" type="presParOf" srcId="{F09A4A5C-FD93-4E71-9532-DD09A0766FFD}" destId="{584A4269-C828-4B6A-BA54-2C9B40766387}" srcOrd="0" destOrd="0" presId="urn:microsoft.com/office/officeart/2005/8/layout/process1"/>
    <dgm:cxn modelId="{3145F592-88F9-41D1-A107-80A28A87B44C}" type="presParOf" srcId="{F09A4A5C-FD93-4E71-9532-DD09A0766FFD}" destId="{CDD904ED-7058-47E8-9F32-51ED735F8AC7}" srcOrd="1" destOrd="0" presId="urn:microsoft.com/office/officeart/2005/8/layout/process1"/>
    <dgm:cxn modelId="{15CD6B92-63B2-4291-B217-6CC8D2FDD9B9}" type="presParOf" srcId="{CDD904ED-7058-47E8-9F32-51ED735F8AC7}" destId="{9C1C0D1D-CE1B-43EE-B2BC-DC7BACDF2377}" srcOrd="0" destOrd="0" presId="urn:microsoft.com/office/officeart/2005/8/layout/process1"/>
    <dgm:cxn modelId="{D0687F2A-F779-43B9-88CE-2027F387DE26}" type="presParOf" srcId="{F09A4A5C-FD93-4E71-9532-DD09A0766FFD}" destId="{8F4E0213-7F69-466E-BE80-4D0835BF4CB4}" srcOrd="2" destOrd="0" presId="urn:microsoft.com/office/officeart/2005/8/layout/process1"/>
    <dgm:cxn modelId="{D8046B5E-F31E-4F98-B8D8-8BDB917AA6A5}" type="presParOf" srcId="{F09A4A5C-FD93-4E71-9532-DD09A0766FFD}" destId="{74A9AE77-DB5B-4825-8E42-169B87C20917}" srcOrd="3" destOrd="0" presId="urn:microsoft.com/office/officeart/2005/8/layout/process1"/>
    <dgm:cxn modelId="{D0AE4B9B-24F4-4314-B8A2-41BDB72AF695}" type="presParOf" srcId="{74A9AE77-DB5B-4825-8E42-169B87C20917}" destId="{12579219-4904-4D01-A1E0-56A04D27A88A}" srcOrd="0" destOrd="0" presId="urn:microsoft.com/office/officeart/2005/8/layout/process1"/>
    <dgm:cxn modelId="{CB760794-962E-4D35-B9AA-2DB6A715E1FC}" type="presParOf" srcId="{F09A4A5C-FD93-4E71-9532-DD09A0766FFD}" destId="{F95230F9-F520-4A0F-AE32-B6431CD57480}" srcOrd="4" destOrd="0" presId="urn:microsoft.com/office/officeart/2005/8/layout/process1"/>
    <dgm:cxn modelId="{7F0DF501-696F-42F8-B203-540576501067}" type="presParOf" srcId="{F09A4A5C-FD93-4E71-9532-DD09A0766FFD}" destId="{FE1B68AE-CF1F-4D9E-A27F-853E502E3E55}" srcOrd="5" destOrd="0" presId="urn:microsoft.com/office/officeart/2005/8/layout/process1"/>
    <dgm:cxn modelId="{2ABF3509-C8AD-4DA5-B666-F75B4C4297F3}" type="presParOf" srcId="{FE1B68AE-CF1F-4D9E-A27F-853E502E3E55}" destId="{0818643D-2AF5-4008-AD43-A5E07F44374E}" srcOrd="0" destOrd="0" presId="urn:microsoft.com/office/officeart/2005/8/layout/process1"/>
    <dgm:cxn modelId="{41D14775-0057-4C32-BCA5-6E3B7699A450}" type="presParOf" srcId="{F09A4A5C-FD93-4E71-9532-DD09A0766FFD}" destId="{CD2169E7-9E2B-4F38-BAD6-33CA4D9F1549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926F02F-F186-46FC-99E7-84CF35374105}" type="doc">
      <dgm:prSet loTypeId="urn:microsoft.com/office/officeart/2005/8/layout/process1" loCatId="process" qsTypeId="urn:microsoft.com/office/officeart/2005/8/quickstyle/simple1" qsCatId="simple" csTypeId="urn:microsoft.com/office/officeart/2005/8/colors/colorful2" csCatId="colorful" phldr="1"/>
      <dgm:spPr/>
    </dgm:pt>
    <dgm:pt modelId="{1C4AFE37-6935-4B85-9DC7-77012F982BD7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b="1" dirty="0"/>
            <a:t>Preparation</a:t>
          </a:r>
        </a:p>
      </dgm:t>
    </dgm:pt>
    <dgm:pt modelId="{B9226150-E76D-4D73-851D-46B4C46C3F38}" type="parTrans" cxnId="{274D3BCE-759C-478F-826C-38FA7FA6DC04}">
      <dgm:prSet/>
      <dgm:spPr/>
      <dgm:t>
        <a:bodyPr/>
        <a:lstStyle/>
        <a:p>
          <a:endParaRPr lang="en-US"/>
        </a:p>
      </dgm:t>
    </dgm:pt>
    <dgm:pt modelId="{22EF162B-B49C-49A3-911E-FD2479C4ED1F}" type="sibTrans" cxnId="{274D3BCE-759C-478F-826C-38FA7FA6DC04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214C097C-7A2E-4D95-9615-7816F563DB6E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b="1" dirty="0"/>
            <a:t>Detection</a:t>
          </a:r>
        </a:p>
      </dgm:t>
    </dgm:pt>
    <dgm:pt modelId="{588090AE-7D55-4545-8D0D-591354643F36}" type="parTrans" cxnId="{4EAADD83-481B-42F5-B67B-0ECA99E411AA}">
      <dgm:prSet/>
      <dgm:spPr/>
      <dgm:t>
        <a:bodyPr/>
        <a:lstStyle/>
        <a:p>
          <a:endParaRPr lang="en-US"/>
        </a:p>
      </dgm:t>
    </dgm:pt>
    <dgm:pt modelId="{574705E7-7031-404F-B22F-82A0A413BF11}" type="sibTrans" cxnId="{4EAADD83-481B-42F5-B67B-0ECA99E411AA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230D2354-4777-4805-8AC8-3129C9AF6165}">
      <dgm:prSet phldrT="[Text]"/>
      <dgm:spPr/>
      <dgm:t>
        <a:bodyPr/>
        <a:lstStyle/>
        <a:p>
          <a:r>
            <a:rPr lang="en-US" b="1" dirty="0"/>
            <a:t>Response</a:t>
          </a:r>
        </a:p>
      </dgm:t>
    </dgm:pt>
    <dgm:pt modelId="{2B858CB6-BACE-4AD1-A61C-072139670795}" type="parTrans" cxnId="{B58F3B2B-5720-4B74-9987-36E5536E3CB2}">
      <dgm:prSet/>
      <dgm:spPr/>
      <dgm:t>
        <a:bodyPr/>
        <a:lstStyle/>
        <a:p>
          <a:endParaRPr lang="en-US"/>
        </a:p>
      </dgm:t>
    </dgm:pt>
    <dgm:pt modelId="{7B0082F2-D7A0-4D15-A84E-8AFFD777D492}" type="sibTrans" cxnId="{B58F3B2B-5720-4B74-9987-36E5536E3CB2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82833513-8673-482B-9C77-39499843C1AD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b="1" dirty="0"/>
            <a:t>Evaluation</a:t>
          </a:r>
        </a:p>
      </dgm:t>
    </dgm:pt>
    <dgm:pt modelId="{740A175B-D00B-44FC-B866-47515B91E7E5}" type="parTrans" cxnId="{C06AD9DA-8178-4B89-B505-9C6BE0272161}">
      <dgm:prSet/>
      <dgm:spPr/>
      <dgm:t>
        <a:bodyPr/>
        <a:lstStyle/>
        <a:p>
          <a:endParaRPr lang="en-US"/>
        </a:p>
      </dgm:t>
    </dgm:pt>
    <dgm:pt modelId="{C12BEC5B-03A6-465F-95D0-90ED58F44252}" type="sibTrans" cxnId="{C06AD9DA-8178-4B89-B505-9C6BE0272161}">
      <dgm:prSet/>
      <dgm:spPr/>
      <dgm:t>
        <a:bodyPr/>
        <a:lstStyle/>
        <a:p>
          <a:endParaRPr lang="en-US"/>
        </a:p>
      </dgm:t>
    </dgm:pt>
    <dgm:pt modelId="{F09A4A5C-FD93-4E71-9532-DD09A0766FFD}" type="pres">
      <dgm:prSet presAssocID="{2926F02F-F186-46FC-99E7-84CF35374105}" presName="Name0" presStyleCnt="0">
        <dgm:presLayoutVars>
          <dgm:dir/>
          <dgm:resizeHandles val="exact"/>
        </dgm:presLayoutVars>
      </dgm:prSet>
      <dgm:spPr/>
    </dgm:pt>
    <dgm:pt modelId="{584A4269-C828-4B6A-BA54-2C9B40766387}" type="pres">
      <dgm:prSet presAssocID="{1C4AFE37-6935-4B85-9DC7-77012F982BD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DD904ED-7058-47E8-9F32-51ED735F8AC7}" type="pres">
      <dgm:prSet presAssocID="{22EF162B-B49C-49A3-911E-FD2479C4ED1F}" presName="sibTrans" presStyleLbl="sibTrans2D1" presStyleIdx="0" presStyleCnt="3"/>
      <dgm:spPr/>
      <dgm:t>
        <a:bodyPr/>
        <a:lstStyle/>
        <a:p>
          <a:endParaRPr lang="en-GB"/>
        </a:p>
      </dgm:t>
    </dgm:pt>
    <dgm:pt modelId="{9C1C0D1D-CE1B-43EE-B2BC-DC7BACDF2377}" type="pres">
      <dgm:prSet presAssocID="{22EF162B-B49C-49A3-911E-FD2479C4ED1F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8F4E0213-7F69-466E-BE80-4D0835BF4CB4}" type="pres">
      <dgm:prSet presAssocID="{214C097C-7A2E-4D95-9615-7816F563DB6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4A9AE77-DB5B-4825-8E42-169B87C20917}" type="pres">
      <dgm:prSet presAssocID="{574705E7-7031-404F-B22F-82A0A413BF11}" presName="sibTrans" presStyleLbl="sibTrans2D1" presStyleIdx="1" presStyleCnt="3"/>
      <dgm:spPr/>
      <dgm:t>
        <a:bodyPr/>
        <a:lstStyle/>
        <a:p>
          <a:endParaRPr lang="en-GB"/>
        </a:p>
      </dgm:t>
    </dgm:pt>
    <dgm:pt modelId="{12579219-4904-4D01-A1E0-56A04D27A88A}" type="pres">
      <dgm:prSet presAssocID="{574705E7-7031-404F-B22F-82A0A413BF11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F95230F9-F520-4A0F-AE32-B6431CD57480}" type="pres">
      <dgm:prSet presAssocID="{230D2354-4777-4805-8AC8-3129C9AF616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E1B68AE-CF1F-4D9E-A27F-853E502E3E55}" type="pres">
      <dgm:prSet presAssocID="{7B0082F2-D7A0-4D15-A84E-8AFFD777D492}" presName="sibTrans" presStyleLbl="sibTrans2D1" presStyleIdx="2" presStyleCnt="3"/>
      <dgm:spPr/>
      <dgm:t>
        <a:bodyPr/>
        <a:lstStyle/>
        <a:p>
          <a:endParaRPr lang="en-GB"/>
        </a:p>
      </dgm:t>
    </dgm:pt>
    <dgm:pt modelId="{0818643D-2AF5-4008-AD43-A5E07F44374E}" type="pres">
      <dgm:prSet presAssocID="{7B0082F2-D7A0-4D15-A84E-8AFFD777D492}" presName="connectorText" presStyleLbl="sibTrans2D1" presStyleIdx="2" presStyleCnt="3"/>
      <dgm:spPr/>
      <dgm:t>
        <a:bodyPr/>
        <a:lstStyle/>
        <a:p>
          <a:endParaRPr lang="en-GB"/>
        </a:p>
      </dgm:t>
    </dgm:pt>
    <dgm:pt modelId="{CD2169E7-9E2B-4F38-BAD6-33CA4D9F1549}" type="pres">
      <dgm:prSet presAssocID="{82833513-8673-482B-9C77-39499843C1A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EAADD83-481B-42F5-B67B-0ECA99E411AA}" srcId="{2926F02F-F186-46FC-99E7-84CF35374105}" destId="{214C097C-7A2E-4D95-9615-7816F563DB6E}" srcOrd="1" destOrd="0" parTransId="{588090AE-7D55-4545-8D0D-591354643F36}" sibTransId="{574705E7-7031-404F-B22F-82A0A413BF11}"/>
    <dgm:cxn modelId="{C06AD9DA-8178-4B89-B505-9C6BE0272161}" srcId="{2926F02F-F186-46FC-99E7-84CF35374105}" destId="{82833513-8673-482B-9C77-39499843C1AD}" srcOrd="3" destOrd="0" parTransId="{740A175B-D00B-44FC-B866-47515B91E7E5}" sibTransId="{C12BEC5B-03A6-465F-95D0-90ED58F44252}"/>
    <dgm:cxn modelId="{514E3CA2-1B63-4895-B508-BF4EB21BE415}" type="presOf" srcId="{574705E7-7031-404F-B22F-82A0A413BF11}" destId="{12579219-4904-4D01-A1E0-56A04D27A88A}" srcOrd="1" destOrd="0" presId="urn:microsoft.com/office/officeart/2005/8/layout/process1"/>
    <dgm:cxn modelId="{C1429902-38A6-4C7E-8A74-1A30899F3496}" type="presOf" srcId="{214C097C-7A2E-4D95-9615-7816F563DB6E}" destId="{8F4E0213-7F69-466E-BE80-4D0835BF4CB4}" srcOrd="0" destOrd="0" presId="urn:microsoft.com/office/officeart/2005/8/layout/process1"/>
    <dgm:cxn modelId="{771E35AF-337E-4302-89C0-71DB6EE8B479}" type="presOf" srcId="{1C4AFE37-6935-4B85-9DC7-77012F982BD7}" destId="{584A4269-C828-4B6A-BA54-2C9B40766387}" srcOrd="0" destOrd="0" presId="urn:microsoft.com/office/officeart/2005/8/layout/process1"/>
    <dgm:cxn modelId="{635505B5-65D5-499D-83A2-A7062F7FEB7F}" type="presOf" srcId="{22EF162B-B49C-49A3-911E-FD2479C4ED1F}" destId="{CDD904ED-7058-47E8-9F32-51ED735F8AC7}" srcOrd="0" destOrd="0" presId="urn:microsoft.com/office/officeart/2005/8/layout/process1"/>
    <dgm:cxn modelId="{F41B02ED-2A81-4753-BE5D-8B35984A27B1}" type="presOf" srcId="{230D2354-4777-4805-8AC8-3129C9AF6165}" destId="{F95230F9-F520-4A0F-AE32-B6431CD57480}" srcOrd="0" destOrd="0" presId="urn:microsoft.com/office/officeart/2005/8/layout/process1"/>
    <dgm:cxn modelId="{07BB84C8-DE79-4FE9-8EA8-6BA9E424EDDA}" type="presOf" srcId="{82833513-8673-482B-9C77-39499843C1AD}" destId="{CD2169E7-9E2B-4F38-BAD6-33CA4D9F1549}" srcOrd="0" destOrd="0" presId="urn:microsoft.com/office/officeart/2005/8/layout/process1"/>
    <dgm:cxn modelId="{B601F3F9-207F-47B0-90DA-E0AE6EC756EF}" type="presOf" srcId="{22EF162B-B49C-49A3-911E-FD2479C4ED1F}" destId="{9C1C0D1D-CE1B-43EE-B2BC-DC7BACDF2377}" srcOrd="1" destOrd="0" presId="urn:microsoft.com/office/officeart/2005/8/layout/process1"/>
    <dgm:cxn modelId="{18436471-13B9-4181-9CBA-D8D920FC7C89}" type="presOf" srcId="{7B0082F2-D7A0-4D15-A84E-8AFFD777D492}" destId="{0818643D-2AF5-4008-AD43-A5E07F44374E}" srcOrd="1" destOrd="0" presId="urn:microsoft.com/office/officeart/2005/8/layout/process1"/>
    <dgm:cxn modelId="{20BB6078-186D-4A6D-8D44-1B087B1B9272}" type="presOf" srcId="{574705E7-7031-404F-B22F-82A0A413BF11}" destId="{74A9AE77-DB5B-4825-8E42-169B87C20917}" srcOrd="0" destOrd="0" presId="urn:microsoft.com/office/officeart/2005/8/layout/process1"/>
    <dgm:cxn modelId="{B58F3B2B-5720-4B74-9987-36E5536E3CB2}" srcId="{2926F02F-F186-46FC-99E7-84CF35374105}" destId="{230D2354-4777-4805-8AC8-3129C9AF6165}" srcOrd="2" destOrd="0" parTransId="{2B858CB6-BACE-4AD1-A61C-072139670795}" sibTransId="{7B0082F2-D7A0-4D15-A84E-8AFFD777D492}"/>
    <dgm:cxn modelId="{4E31CCBC-B3DA-43C7-B482-F54C0FFE839B}" type="presOf" srcId="{7B0082F2-D7A0-4D15-A84E-8AFFD777D492}" destId="{FE1B68AE-CF1F-4D9E-A27F-853E502E3E55}" srcOrd="0" destOrd="0" presId="urn:microsoft.com/office/officeart/2005/8/layout/process1"/>
    <dgm:cxn modelId="{48C42C87-86CE-4B2B-8625-822EF223B6CE}" type="presOf" srcId="{2926F02F-F186-46FC-99E7-84CF35374105}" destId="{F09A4A5C-FD93-4E71-9532-DD09A0766FFD}" srcOrd="0" destOrd="0" presId="urn:microsoft.com/office/officeart/2005/8/layout/process1"/>
    <dgm:cxn modelId="{274D3BCE-759C-478F-826C-38FA7FA6DC04}" srcId="{2926F02F-F186-46FC-99E7-84CF35374105}" destId="{1C4AFE37-6935-4B85-9DC7-77012F982BD7}" srcOrd="0" destOrd="0" parTransId="{B9226150-E76D-4D73-851D-46B4C46C3F38}" sibTransId="{22EF162B-B49C-49A3-911E-FD2479C4ED1F}"/>
    <dgm:cxn modelId="{6CC6484D-50C9-4EC5-A27B-50A69785FDAD}" type="presParOf" srcId="{F09A4A5C-FD93-4E71-9532-DD09A0766FFD}" destId="{584A4269-C828-4B6A-BA54-2C9B40766387}" srcOrd="0" destOrd="0" presId="urn:microsoft.com/office/officeart/2005/8/layout/process1"/>
    <dgm:cxn modelId="{85E09758-3DA4-41E6-9361-E938BDF12C04}" type="presParOf" srcId="{F09A4A5C-FD93-4E71-9532-DD09A0766FFD}" destId="{CDD904ED-7058-47E8-9F32-51ED735F8AC7}" srcOrd="1" destOrd="0" presId="urn:microsoft.com/office/officeart/2005/8/layout/process1"/>
    <dgm:cxn modelId="{37F6A6CE-19B6-4BE7-BD75-2593642AA761}" type="presParOf" srcId="{CDD904ED-7058-47E8-9F32-51ED735F8AC7}" destId="{9C1C0D1D-CE1B-43EE-B2BC-DC7BACDF2377}" srcOrd="0" destOrd="0" presId="urn:microsoft.com/office/officeart/2005/8/layout/process1"/>
    <dgm:cxn modelId="{749BAE3C-A967-4D3F-8E5F-9BB880ED6FC9}" type="presParOf" srcId="{F09A4A5C-FD93-4E71-9532-DD09A0766FFD}" destId="{8F4E0213-7F69-466E-BE80-4D0835BF4CB4}" srcOrd="2" destOrd="0" presId="urn:microsoft.com/office/officeart/2005/8/layout/process1"/>
    <dgm:cxn modelId="{715C0A29-BB38-49AA-97A9-B2B7B58F941D}" type="presParOf" srcId="{F09A4A5C-FD93-4E71-9532-DD09A0766FFD}" destId="{74A9AE77-DB5B-4825-8E42-169B87C20917}" srcOrd="3" destOrd="0" presId="urn:microsoft.com/office/officeart/2005/8/layout/process1"/>
    <dgm:cxn modelId="{C7AF85F7-FEDA-4EB0-A880-85EF9C8997FC}" type="presParOf" srcId="{74A9AE77-DB5B-4825-8E42-169B87C20917}" destId="{12579219-4904-4D01-A1E0-56A04D27A88A}" srcOrd="0" destOrd="0" presId="urn:microsoft.com/office/officeart/2005/8/layout/process1"/>
    <dgm:cxn modelId="{510EADCF-F68D-4F52-ABAA-938A927AECCB}" type="presParOf" srcId="{F09A4A5C-FD93-4E71-9532-DD09A0766FFD}" destId="{F95230F9-F520-4A0F-AE32-B6431CD57480}" srcOrd="4" destOrd="0" presId="urn:microsoft.com/office/officeart/2005/8/layout/process1"/>
    <dgm:cxn modelId="{A83571DF-3784-4803-A272-F4377A620484}" type="presParOf" srcId="{F09A4A5C-FD93-4E71-9532-DD09A0766FFD}" destId="{FE1B68AE-CF1F-4D9E-A27F-853E502E3E55}" srcOrd="5" destOrd="0" presId="urn:microsoft.com/office/officeart/2005/8/layout/process1"/>
    <dgm:cxn modelId="{C9148AF4-2F84-417D-9114-21CB0B5ACCFB}" type="presParOf" srcId="{FE1B68AE-CF1F-4D9E-A27F-853E502E3E55}" destId="{0818643D-2AF5-4008-AD43-A5E07F44374E}" srcOrd="0" destOrd="0" presId="urn:microsoft.com/office/officeart/2005/8/layout/process1"/>
    <dgm:cxn modelId="{A62DB941-FDAD-41AC-BF68-C2E8DECD8399}" type="presParOf" srcId="{F09A4A5C-FD93-4E71-9532-DD09A0766FFD}" destId="{CD2169E7-9E2B-4F38-BAD6-33CA4D9F1549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926F02F-F186-46FC-99E7-84CF35374105}" type="doc">
      <dgm:prSet loTypeId="urn:microsoft.com/office/officeart/2005/8/layout/process1" loCatId="process" qsTypeId="urn:microsoft.com/office/officeart/2005/8/quickstyle/simple1" qsCatId="simple" csTypeId="urn:microsoft.com/office/officeart/2005/8/colors/colorful2" csCatId="colorful" phldr="1"/>
      <dgm:spPr/>
    </dgm:pt>
    <dgm:pt modelId="{1C4AFE37-6935-4B85-9DC7-77012F982BD7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b="1" dirty="0"/>
            <a:t>Preparation</a:t>
          </a:r>
        </a:p>
      </dgm:t>
    </dgm:pt>
    <dgm:pt modelId="{B9226150-E76D-4D73-851D-46B4C46C3F38}" type="parTrans" cxnId="{274D3BCE-759C-478F-826C-38FA7FA6DC04}">
      <dgm:prSet/>
      <dgm:spPr/>
      <dgm:t>
        <a:bodyPr/>
        <a:lstStyle/>
        <a:p>
          <a:endParaRPr lang="en-US"/>
        </a:p>
      </dgm:t>
    </dgm:pt>
    <dgm:pt modelId="{22EF162B-B49C-49A3-911E-FD2479C4ED1F}" type="sibTrans" cxnId="{274D3BCE-759C-478F-826C-38FA7FA6DC04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214C097C-7A2E-4D95-9615-7816F563DB6E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b="1" dirty="0"/>
            <a:t>Detection</a:t>
          </a:r>
        </a:p>
      </dgm:t>
    </dgm:pt>
    <dgm:pt modelId="{588090AE-7D55-4545-8D0D-591354643F36}" type="parTrans" cxnId="{4EAADD83-481B-42F5-B67B-0ECA99E411AA}">
      <dgm:prSet/>
      <dgm:spPr/>
      <dgm:t>
        <a:bodyPr/>
        <a:lstStyle/>
        <a:p>
          <a:endParaRPr lang="en-US"/>
        </a:p>
      </dgm:t>
    </dgm:pt>
    <dgm:pt modelId="{574705E7-7031-404F-B22F-82A0A413BF11}" type="sibTrans" cxnId="{4EAADD83-481B-42F5-B67B-0ECA99E411AA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230D2354-4777-4805-8AC8-3129C9AF6165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b="1" dirty="0"/>
            <a:t>Response</a:t>
          </a:r>
        </a:p>
      </dgm:t>
    </dgm:pt>
    <dgm:pt modelId="{2B858CB6-BACE-4AD1-A61C-072139670795}" type="parTrans" cxnId="{B58F3B2B-5720-4B74-9987-36E5536E3CB2}">
      <dgm:prSet/>
      <dgm:spPr/>
      <dgm:t>
        <a:bodyPr/>
        <a:lstStyle/>
        <a:p>
          <a:endParaRPr lang="en-US"/>
        </a:p>
      </dgm:t>
    </dgm:pt>
    <dgm:pt modelId="{7B0082F2-D7A0-4D15-A84E-8AFFD777D492}" type="sibTrans" cxnId="{B58F3B2B-5720-4B74-9987-36E5536E3CB2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82833513-8673-482B-9C77-39499843C1AD}">
      <dgm:prSet/>
      <dgm:spPr>
        <a:solidFill>
          <a:srgbClr val="6EA92D"/>
        </a:solidFill>
      </dgm:spPr>
      <dgm:t>
        <a:bodyPr/>
        <a:lstStyle/>
        <a:p>
          <a:r>
            <a:rPr lang="en-US" b="1" dirty="0"/>
            <a:t>Evaluation</a:t>
          </a:r>
        </a:p>
      </dgm:t>
    </dgm:pt>
    <dgm:pt modelId="{740A175B-D00B-44FC-B866-47515B91E7E5}" type="parTrans" cxnId="{C06AD9DA-8178-4B89-B505-9C6BE0272161}">
      <dgm:prSet/>
      <dgm:spPr/>
      <dgm:t>
        <a:bodyPr/>
        <a:lstStyle/>
        <a:p>
          <a:endParaRPr lang="en-US"/>
        </a:p>
      </dgm:t>
    </dgm:pt>
    <dgm:pt modelId="{C12BEC5B-03A6-465F-95D0-90ED58F44252}" type="sibTrans" cxnId="{C06AD9DA-8178-4B89-B505-9C6BE0272161}">
      <dgm:prSet/>
      <dgm:spPr/>
      <dgm:t>
        <a:bodyPr/>
        <a:lstStyle/>
        <a:p>
          <a:endParaRPr lang="en-US"/>
        </a:p>
      </dgm:t>
    </dgm:pt>
    <dgm:pt modelId="{F09A4A5C-FD93-4E71-9532-DD09A0766FFD}" type="pres">
      <dgm:prSet presAssocID="{2926F02F-F186-46FC-99E7-84CF35374105}" presName="Name0" presStyleCnt="0">
        <dgm:presLayoutVars>
          <dgm:dir/>
          <dgm:resizeHandles val="exact"/>
        </dgm:presLayoutVars>
      </dgm:prSet>
      <dgm:spPr/>
    </dgm:pt>
    <dgm:pt modelId="{584A4269-C828-4B6A-BA54-2C9B40766387}" type="pres">
      <dgm:prSet presAssocID="{1C4AFE37-6935-4B85-9DC7-77012F982BD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DD904ED-7058-47E8-9F32-51ED735F8AC7}" type="pres">
      <dgm:prSet presAssocID="{22EF162B-B49C-49A3-911E-FD2479C4ED1F}" presName="sibTrans" presStyleLbl="sibTrans2D1" presStyleIdx="0" presStyleCnt="3"/>
      <dgm:spPr/>
      <dgm:t>
        <a:bodyPr/>
        <a:lstStyle/>
        <a:p>
          <a:endParaRPr lang="en-GB"/>
        </a:p>
      </dgm:t>
    </dgm:pt>
    <dgm:pt modelId="{9C1C0D1D-CE1B-43EE-B2BC-DC7BACDF2377}" type="pres">
      <dgm:prSet presAssocID="{22EF162B-B49C-49A3-911E-FD2479C4ED1F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8F4E0213-7F69-466E-BE80-4D0835BF4CB4}" type="pres">
      <dgm:prSet presAssocID="{214C097C-7A2E-4D95-9615-7816F563DB6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4A9AE77-DB5B-4825-8E42-169B87C20917}" type="pres">
      <dgm:prSet presAssocID="{574705E7-7031-404F-B22F-82A0A413BF11}" presName="sibTrans" presStyleLbl="sibTrans2D1" presStyleIdx="1" presStyleCnt="3"/>
      <dgm:spPr/>
      <dgm:t>
        <a:bodyPr/>
        <a:lstStyle/>
        <a:p>
          <a:endParaRPr lang="en-GB"/>
        </a:p>
      </dgm:t>
    </dgm:pt>
    <dgm:pt modelId="{12579219-4904-4D01-A1E0-56A04D27A88A}" type="pres">
      <dgm:prSet presAssocID="{574705E7-7031-404F-B22F-82A0A413BF11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F95230F9-F520-4A0F-AE32-B6431CD57480}" type="pres">
      <dgm:prSet presAssocID="{230D2354-4777-4805-8AC8-3129C9AF616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E1B68AE-CF1F-4D9E-A27F-853E502E3E55}" type="pres">
      <dgm:prSet presAssocID="{7B0082F2-D7A0-4D15-A84E-8AFFD777D492}" presName="sibTrans" presStyleLbl="sibTrans2D1" presStyleIdx="2" presStyleCnt="3"/>
      <dgm:spPr/>
      <dgm:t>
        <a:bodyPr/>
        <a:lstStyle/>
        <a:p>
          <a:endParaRPr lang="en-GB"/>
        </a:p>
      </dgm:t>
    </dgm:pt>
    <dgm:pt modelId="{0818643D-2AF5-4008-AD43-A5E07F44374E}" type="pres">
      <dgm:prSet presAssocID="{7B0082F2-D7A0-4D15-A84E-8AFFD777D492}" presName="connectorText" presStyleLbl="sibTrans2D1" presStyleIdx="2" presStyleCnt="3"/>
      <dgm:spPr/>
      <dgm:t>
        <a:bodyPr/>
        <a:lstStyle/>
        <a:p>
          <a:endParaRPr lang="en-GB"/>
        </a:p>
      </dgm:t>
    </dgm:pt>
    <dgm:pt modelId="{CD2169E7-9E2B-4F38-BAD6-33CA4D9F1549}" type="pres">
      <dgm:prSet presAssocID="{82833513-8673-482B-9C77-39499843C1A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EAADD83-481B-42F5-B67B-0ECA99E411AA}" srcId="{2926F02F-F186-46FC-99E7-84CF35374105}" destId="{214C097C-7A2E-4D95-9615-7816F563DB6E}" srcOrd="1" destOrd="0" parTransId="{588090AE-7D55-4545-8D0D-591354643F36}" sibTransId="{574705E7-7031-404F-B22F-82A0A413BF11}"/>
    <dgm:cxn modelId="{47B201F9-89D3-4D82-B4E3-A442B8320E80}" type="presOf" srcId="{22EF162B-B49C-49A3-911E-FD2479C4ED1F}" destId="{9C1C0D1D-CE1B-43EE-B2BC-DC7BACDF2377}" srcOrd="1" destOrd="0" presId="urn:microsoft.com/office/officeart/2005/8/layout/process1"/>
    <dgm:cxn modelId="{C06AD9DA-8178-4B89-B505-9C6BE0272161}" srcId="{2926F02F-F186-46FC-99E7-84CF35374105}" destId="{82833513-8673-482B-9C77-39499843C1AD}" srcOrd="3" destOrd="0" parTransId="{740A175B-D00B-44FC-B866-47515B91E7E5}" sibTransId="{C12BEC5B-03A6-465F-95D0-90ED58F44252}"/>
    <dgm:cxn modelId="{1802CC52-E3B8-4D87-8608-6DEFE781934A}" type="presOf" srcId="{574705E7-7031-404F-B22F-82A0A413BF11}" destId="{74A9AE77-DB5B-4825-8E42-169B87C20917}" srcOrd="0" destOrd="0" presId="urn:microsoft.com/office/officeart/2005/8/layout/process1"/>
    <dgm:cxn modelId="{EA2CFB37-8D2A-4BA5-823D-5DB2EC580DD6}" type="presOf" srcId="{7B0082F2-D7A0-4D15-A84E-8AFFD777D492}" destId="{FE1B68AE-CF1F-4D9E-A27F-853E502E3E55}" srcOrd="0" destOrd="0" presId="urn:microsoft.com/office/officeart/2005/8/layout/process1"/>
    <dgm:cxn modelId="{5A0D5981-3AA8-4866-A1F6-3D9F19A72C22}" type="presOf" srcId="{574705E7-7031-404F-B22F-82A0A413BF11}" destId="{12579219-4904-4D01-A1E0-56A04D27A88A}" srcOrd="1" destOrd="0" presId="urn:microsoft.com/office/officeart/2005/8/layout/process1"/>
    <dgm:cxn modelId="{CB72B858-EE87-4A91-97E8-315AFCE5BBB0}" type="presOf" srcId="{22EF162B-B49C-49A3-911E-FD2479C4ED1F}" destId="{CDD904ED-7058-47E8-9F32-51ED735F8AC7}" srcOrd="0" destOrd="0" presId="urn:microsoft.com/office/officeart/2005/8/layout/process1"/>
    <dgm:cxn modelId="{18B0DD53-67AA-4081-B360-345E8DBF1403}" type="presOf" srcId="{214C097C-7A2E-4D95-9615-7816F563DB6E}" destId="{8F4E0213-7F69-466E-BE80-4D0835BF4CB4}" srcOrd="0" destOrd="0" presId="urn:microsoft.com/office/officeart/2005/8/layout/process1"/>
    <dgm:cxn modelId="{FA2ACDA0-8C34-4D8A-B2AE-2FA2BEA7DE28}" type="presOf" srcId="{2926F02F-F186-46FC-99E7-84CF35374105}" destId="{F09A4A5C-FD93-4E71-9532-DD09A0766FFD}" srcOrd="0" destOrd="0" presId="urn:microsoft.com/office/officeart/2005/8/layout/process1"/>
    <dgm:cxn modelId="{D37FDBB8-C4CA-402F-AD0E-C07D0BCB5327}" type="presOf" srcId="{1C4AFE37-6935-4B85-9DC7-77012F982BD7}" destId="{584A4269-C828-4B6A-BA54-2C9B40766387}" srcOrd="0" destOrd="0" presId="urn:microsoft.com/office/officeart/2005/8/layout/process1"/>
    <dgm:cxn modelId="{EDA2B68C-4A03-460C-A432-497A2D3E7866}" type="presOf" srcId="{82833513-8673-482B-9C77-39499843C1AD}" destId="{CD2169E7-9E2B-4F38-BAD6-33CA4D9F1549}" srcOrd="0" destOrd="0" presId="urn:microsoft.com/office/officeart/2005/8/layout/process1"/>
    <dgm:cxn modelId="{B58F3B2B-5720-4B74-9987-36E5536E3CB2}" srcId="{2926F02F-F186-46FC-99E7-84CF35374105}" destId="{230D2354-4777-4805-8AC8-3129C9AF6165}" srcOrd="2" destOrd="0" parTransId="{2B858CB6-BACE-4AD1-A61C-072139670795}" sibTransId="{7B0082F2-D7A0-4D15-A84E-8AFFD777D492}"/>
    <dgm:cxn modelId="{8BA1600A-FC82-422A-9478-FA6A9FC7EED3}" type="presOf" srcId="{7B0082F2-D7A0-4D15-A84E-8AFFD777D492}" destId="{0818643D-2AF5-4008-AD43-A5E07F44374E}" srcOrd="1" destOrd="0" presId="urn:microsoft.com/office/officeart/2005/8/layout/process1"/>
    <dgm:cxn modelId="{DFBC3BC8-8A22-4EEE-BFFE-C0BDCE7EC814}" type="presOf" srcId="{230D2354-4777-4805-8AC8-3129C9AF6165}" destId="{F95230F9-F520-4A0F-AE32-B6431CD57480}" srcOrd="0" destOrd="0" presId="urn:microsoft.com/office/officeart/2005/8/layout/process1"/>
    <dgm:cxn modelId="{274D3BCE-759C-478F-826C-38FA7FA6DC04}" srcId="{2926F02F-F186-46FC-99E7-84CF35374105}" destId="{1C4AFE37-6935-4B85-9DC7-77012F982BD7}" srcOrd="0" destOrd="0" parTransId="{B9226150-E76D-4D73-851D-46B4C46C3F38}" sibTransId="{22EF162B-B49C-49A3-911E-FD2479C4ED1F}"/>
    <dgm:cxn modelId="{6858B22A-1A0E-455A-8F37-EE68D637E4DE}" type="presParOf" srcId="{F09A4A5C-FD93-4E71-9532-DD09A0766FFD}" destId="{584A4269-C828-4B6A-BA54-2C9B40766387}" srcOrd="0" destOrd="0" presId="urn:microsoft.com/office/officeart/2005/8/layout/process1"/>
    <dgm:cxn modelId="{1C8C5FB6-D2D3-4181-B8C0-C21A3879863E}" type="presParOf" srcId="{F09A4A5C-FD93-4E71-9532-DD09A0766FFD}" destId="{CDD904ED-7058-47E8-9F32-51ED735F8AC7}" srcOrd="1" destOrd="0" presId="urn:microsoft.com/office/officeart/2005/8/layout/process1"/>
    <dgm:cxn modelId="{73F44C7E-DFB1-419B-924B-415F2E36AD87}" type="presParOf" srcId="{CDD904ED-7058-47E8-9F32-51ED735F8AC7}" destId="{9C1C0D1D-CE1B-43EE-B2BC-DC7BACDF2377}" srcOrd="0" destOrd="0" presId="urn:microsoft.com/office/officeart/2005/8/layout/process1"/>
    <dgm:cxn modelId="{B6F98812-CEC1-448E-933E-F85B502DB25A}" type="presParOf" srcId="{F09A4A5C-FD93-4E71-9532-DD09A0766FFD}" destId="{8F4E0213-7F69-466E-BE80-4D0835BF4CB4}" srcOrd="2" destOrd="0" presId="urn:microsoft.com/office/officeart/2005/8/layout/process1"/>
    <dgm:cxn modelId="{E35B23D2-9148-490F-B0AE-D9B7158D88BB}" type="presParOf" srcId="{F09A4A5C-FD93-4E71-9532-DD09A0766FFD}" destId="{74A9AE77-DB5B-4825-8E42-169B87C20917}" srcOrd="3" destOrd="0" presId="urn:microsoft.com/office/officeart/2005/8/layout/process1"/>
    <dgm:cxn modelId="{7B463FA0-6EEF-4D59-B619-100178894DB2}" type="presParOf" srcId="{74A9AE77-DB5B-4825-8E42-169B87C20917}" destId="{12579219-4904-4D01-A1E0-56A04D27A88A}" srcOrd="0" destOrd="0" presId="urn:microsoft.com/office/officeart/2005/8/layout/process1"/>
    <dgm:cxn modelId="{996C5064-1C1E-46EE-BDBD-157FBE927383}" type="presParOf" srcId="{F09A4A5C-FD93-4E71-9532-DD09A0766FFD}" destId="{F95230F9-F520-4A0F-AE32-B6431CD57480}" srcOrd="4" destOrd="0" presId="urn:microsoft.com/office/officeart/2005/8/layout/process1"/>
    <dgm:cxn modelId="{71EFCF6F-E8D1-4C91-B994-1D0D48ACD123}" type="presParOf" srcId="{F09A4A5C-FD93-4E71-9532-DD09A0766FFD}" destId="{FE1B68AE-CF1F-4D9E-A27F-853E502E3E55}" srcOrd="5" destOrd="0" presId="urn:microsoft.com/office/officeart/2005/8/layout/process1"/>
    <dgm:cxn modelId="{086C7C18-791F-45F7-A2D7-8752398A7465}" type="presParOf" srcId="{FE1B68AE-CF1F-4D9E-A27F-853E502E3E55}" destId="{0818643D-2AF5-4008-AD43-A5E07F44374E}" srcOrd="0" destOrd="0" presId="urn:microsoft.com/office/officeart/2005/8/layout/process1"/>
    <dgm:cxn modelId="{67D18EF2-DC9A-42CE-930D-ADE7AB5D1E09}" type="presParOf" srcId="{F09A4A5C-FD93-4E71-9532-DD09A0766FFD}" destId="{CD2169E7-9E2B-4F38-BAD6-33CA4D9F1549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4A4269-C828-4B6A-BA54-2C9B40766387}">
      <dsp:nvSpPr>
        <dsp:cNvPr id="0" name=""/>
        <dsp:cNvSpPr/>
      </dsp:nvSpPr>
      <dsp:spPr>
        <a:xfrm>
          <a:off x="3516" y="1062809"/>
          <a:ext cx="1537301" cy="9223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Preparation</a:t>
          </a:r>
        </a:p>
      </dsp:txBody>
      <dsp:txXfrm>
        <a:off x="30532" y="1089825"/>
        <a:ext cx="1483269" cy="868348"/>
      </dsp:txXfrm>
    </dsp:sp>
    <dsp:sp modelId="{CDD904ED-7058-47E8-9F32-51ED735F8AC7}">
      <dsp:nvSpPr>
        <dsp:cNvPr id="0" name=""/>
        <dsp:cNvSpPr/>
      </dsp:nvSpPr>
      <dsp:spPr>
        <a:xfrm>
          <a:off x="1694547" y="1333374"/>
          <a:ext cx="325907" cy="3812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1694547" y="1409624"/>
        <a:ext cx="228135" cy="228750"/>
      </dsp:txXfrm>
    </dsp:sp>
    <dsp:sp modelId="{8F4E0213-7F69-466E-BE80-4D0835BF4CB4}">
      <dsp:nvSpPr>
        <dsp:cNvPr id="0" name=""/>
        <dsp:cNvSpPr/>
      </dsp:nvSpPr>
      <dsp:spPr>
        <a:xfrm>
          <a:off x="2155738" y="1062809"/>
          <a:ext cx="1537301" cy="922380"/>
        </a:xfrm>
        <a:prstGeom prst="roundRect">
          <a:avLst>
            <a:gd name="adj" fmla="val 10000"/>
          </a:avLst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Detection</a:t>
          </a:r>
        </a:p>
      </dsp:txBody>
      <dsp:txXfrm>
        <a:off x="2182754" y="1089825"/>
        <a:ext cx="1483269" cy="868348"/>
      </dsp:txXfrm>
    </dsp:sp>
    <dsp:sp modelId="{74A9AE77-DB5B-4825-8E42-169B87C20917}">
      <dsp:nvSpPr>
        <dsp:cNvPr id="0" name=""/>
        <dsp:cNvSpPr/>
      </dsp:nvSpPr>
      <dsp:spPr>
        <a:xfrm>
          <a:off x="3846769" y="1333374"/>
          <a:ext cx="325907" cy="3812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3846769" y="1409624"/>
        <a:ext cx="228135" cy="228750"/>
      </dsp:txXfrm>
    </dsp:sp>
    <dsp:sp modelId="{F95230F9-F520-4A0F-AE32-B6431CD57480}">
      <dsp:nvSpPr>
        <dsp:cNvPr id="0" name=""/>
        <dsp:cNvSpPr/>
      </dsp:nvSpPr>
      <dsp:spPr>
        <a:xfrm>
          <a:off x="4307960" y="1062809"/>
          <a:ext cx="1537301" cy="922380"/>
        </a:xfrm>
        <a:prstGeom prst="roundRect">
          <a:avLst>
            <a:gd name="adj" fmla="val 10000"/>
          </a:avLst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Response</a:t>
          </a:r>
        </a:p>
      </dsp:txBody>
      <dsp:txXfrm>
        <a:off x="4334976" y="1089825"/>
        <a:ext cx="1483269" cy="868348"/>
      </dsp:txXfrm>
    </dsp:sp>
    <dsp:sp modelId="{FE1B68AE-CF1F-4D9E-A27F-853E502E3E55}">
      <dsp:nvSpPr>
        <dsp:cNvPr id="0" name=""/>
        <dsp:cNvSpPr/>
      </dsp:nvSpPr>
      <dsp:spPr>
        <a:xfrm>
          <a:off x="5998991" y="1333374"/>
          <a:ext cx="325907" cy="3812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998991" y="1409624"/>
        <a:ext cx="228135" cy="228750"/>
      </dsp:txXfrm>
    </dsp:sp>
    <dsp:sp modelId="{CD2169E7-9E2B-4F38-BAD6-33CA4D9F1549}">
      <dsp:nvSpPr>
        <dsp:cNvPr id="0" name=""/>
        <dsp:cNvSpPr/>
      </dsp:nvSpPr>
      <dsp:spPr>
        <a:xfrm>
          <a:off x="6460182" y="1062809"/>
          <a:ext cx="1537301" cy="922380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Evaluation</a:t>
          </a:r>
        </a:p>
      </dsp:txBody>
      <dsp:txXfrm>
        <a:off x="6487198" y="1089825"/>
        <a:ext cx="1483269" cy="8683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4A4269-C828-4B6A-BA54-2C9B40766387}">
      <dsp:nvSpPr>
        <dsp:cNvPr id="0" name=""/>
        <dsp:cNvSpPr/>
      </dsp:nvSpPr>
      <dsp:spPr>
        <a:xfrm>
          <a:off x="2544" y="885385"/>
          <a:ext cx="1112713" cy="66762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/>
            <a:t>Preparation</a:t>
          </a:r>
        </a:p>
      </dsp:txBody>
      <dsp:txXfrm>
        <a:off x="22098" y="904939"/>
        <a:ext cx="1073605" cy="628520"/>
      </dsp:txXfrm>
    </dsp:sp>
    <dsp:sp modelId="{CDD904ED-7058-47E8-9F32-51ED735F8AC7}">
      <dsp:nvSpPr>
        <dsp:cNvPr id="0" name=""/>
        <dsp:cNvSpPr/>
      </dsp:nvSpPr>
      <dsp:spPr>
        <a:xfrm>
          <a:off x="1226529" y="1081223"/>
          <a:ext cx="235895" cy="275952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226529" y="1136413"/>
        <a:ext cx="165127" cy="165572"/>
      </dsp:txXfrm>
    </dsp:sp>
    <dsp:sp modelId="{8F4E0213-7F69-466E-BE80-4D0835BF4CB4}">
      <dsp:nvSpPr>
        <dsp:cNvPr id="0" name=""/>
        <dsp:cNvSpPr/>
      </dsp:nvSpPr>
      <dsp:spPr>
        <a:xfrm>
          <a:off x="1560343" y="885385"/>
          <a:ext cx="1112713" cy="667628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/>
            <a:t>Detection</a:t>
          </a:r>
        </a:p>
      </dsp:txBody>
      <dsp:txXfrm>
        <a:off x="1579897" y="904939"/>
        <a:ext cx="1073605" cy="628520"/>
      </dsp:txXfrm>
    </dsp:sp>
    <dsp:sp modelId="{74A9AE77-DB5B-4825-8E42-169B87C20917}">
      <dsp:nvSpPr>
        <dsp:cNvPr id="0" name=""/>
        <dsp:cNvSpPr/>
      </dsp:nvSpPr>
      <dsp:spPr>
        <a:xfrm>
          <a:off x="2784328" y="1081223"/>
          <a:ext cx="235895" cy="275952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784328" y="1136413"/>
        <a:ext cx="165127" cy="165572"/>
      </dsp:txXfrm>
    </dsp:sp>
    <dsp:sp modelId="{F95230F9-F520-4A0F-AE32-B6431CD57480}">
      <dsp:nvSpPr>
        <dsp:cNvPr id="0" name=""/>
        <dsp:cNvSpPr/>
      </dsp:nvSpPr>
      <dsp:spPr>
        <a:xfrm>
          <a:off x="3118142" y="885385"/>
          <a:ext cx="1112713" cy="667628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/>
            <a:t>Response</a:t>
          </a:r>
        </a:p>
      </dsp:txBody>
      <dsp:txXfrm>
        <a:off x="3137696" y="904939"/>
        <a:ext cx="1073605" cy="628520"/>
      </dsp:txXfrm>
    </dsp:sp>
    <dsp:sp modelId="{FE1B68AE-CF1F-4D9E-A27F-853E502E3E55}">
      <dsp:nvSpPr>
        <dsp:cNvPr id="0" name=""/>
        <dsp:cNvSpPr/>
      </dsp:nvSpPr>
      <dsp:spPr>
        <a:xfrm>
          <a:off x="4342127" y="1081223"/>
          <a:ext cx="235895" cy="275952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342127" y="1136413"/>
        <a:ext cx="165127" cy="165572"/>
      </dsp:txXfrm>
    </dsp:sp>
    <dsp:sp modelId="{CD2169E7-9E2B-4F38-BAD6-33CA4D9F1549}">
      <dsp:nvSpPr>
        <dsp:cNvPr id="0" name=""/>
        <dsp:cNvSpPr/>
      </dsp:nvSpPr>
      <dsp:spPr>
        <a:xfrm>
          <a:off x="4675941" y="885385"/>
          <a:ext cx="1112713" cy="667628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/>
            <a:t>Evaluation</a:t>
          </a:r>
        </a:p>
      </dsp:txBody>
      <dsp:txXfrm>
        <a:off x="4695495" y="904939"/>
        <a:ext cx="1073605" cy="6285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4A4269-C828-4B6A-BA54-2C9B40766387}">
      <dsp:nvSpPr>
        <dsp:cNvPr id="0" name=""/>
        <dsp:cNvSpPr/>
      </dsp:nvSpPr>
      <dsp:spPr>
        <a:xfrm>
          <a:off x="3214" y="915491"/>
          <a:ext cx="1405532" cy="843319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/>
            <a:t>Preparation</a:t>
          </a:r>
        </a:p>
      </dsp:txBody>
      <dsp:txXfrm>
        <a:off x="27914" y="940191"/>
        <a:ext cx="1356132" cy="793919"/>
      </dsp:txXfrm>
    </dsp:sp>
    <dsp:sp modelId="{CDD904ED-7058-47E8-9F32-51ED735F8AC7}">
      <dsp:nvSpPr>
        <dsp:cNvPr id="0" name=""/>
        <dsp:cNvSpPr/>
      </dsp:nvSpPr>
      <dsp:spPr>
        <a:xfrm rot="21593621">
          <a:off x="1549300" y="1161024"/>
          <a:ext cx="297973" cy="348572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1549300" y="1230821"/>
        <a:ext cx="208581" cy="209144"/>
      </dsp:txXfrm>
    </dsp:sp>
    <dsp:sp modelId="{8F4E0213-7F69-466E-BE80-4D0835BF4CB4}">
      <dsp:nvSpPr>
        <dsp:cNvPr id="0" name=""/>
        <dsp:cNvSpPr/>
      </dsp:nvSpPr>
      <dsp:spPr>
        <a:xfrm>
          <a:off x="1970960" y="911840"/>
          <a:ext cx="1405532" cy="843319"/>
        </a:xfrm>
        <a:prstGeom prst="roundRect">
          <a:avLst>
            <a:gd name="adj" fmla="val 10000"/>
          </a:avLst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/>
            <a:t>Detection</a:t>
          </a:r>
        </a:p>
      </dsp:txBody>
      <dsp:txXfrm>
        <a:off x="1995660" y="936540"/>
        <a:ext cx="1356132" cy="793919"/>
      </dsp:txXfrm>
    </dsp:sp>
    <dsp:sp modelId="{74A9AE77-DB5B-4825-8E42-169B87C20917}">
      <dsp:nvSpPr>
        <dsp:cNvPr id="0" name=""/>
        <dsp:cNvSpPr/>
      </dsp:nvSpPr>
      <dsp:spPr>
        <a:xfrm rot="6379">
          <a:off x="3517046" y="1161055"/>
          <a:ext cx="297973" cy="348572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3517046" y="1230686"/>
        <a:ext cx="208581" cy="209144"/>
      </dsp:txXfrm>
    </dsp:sp>
    <dsp:sp modelId="{F95230F9-F520-4A0F-AE32-B6431CD57480}">
      <dsp:nvSpPr>
        <dsp:cNvPr id="0" name=""/>
        <dsp:cNvSpPr/>
      </dsp:nvSpPr>
      <dsp:spPr>
        <a:xfrm>
          <a:off x="3938706" y="915491"/>
          <a:ext cx="1405532" cy="843319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/>
            <a:t>Response</a:t>
          </a:r>
        </a:p>
      </dsp:txBody>
      <dsp:txXfrm>
        <a:off x="3963406" y="940191"/>
        <a:ext cx="1356132" cy="793919"/>
      </dsp:txXfrm>
    </dsp:sp>
    <dsp:sp modelId="{FE1B68AE-CF1F-4D9E-A27F-853E502E3E55}">
      <dsp:nvSpPr>
        <dsp:cNvPr id="0" name=""/>
        <dsp:cNvSpPr/>
      </dsp:nvSpPr>
      <dsp:spPr>
        <a:xfrm>
          <a:off x="5484792" y="1162865"/>
          <a:ext cx="297972" cy="348572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484792" y="1232579"/>
        <a:ext cx="208580" cy="209144"/>
      </dsp:txXfrm>
    </dsp:sp>
    <dsp:sp modelId="{CD2169E7-9E2B-4F38-BAD6-33CA4D9F1549}">
      <dsp:nvSpPr>
        <dsp:cNvPr id="0" name=""/>
        <dsp:cNvSpPr/>
      </dsp:nvSpPr>
      <dsp:spPr>
        <a:xfrm>
          <a:off x="5906452" y="915491"/>
          <a:ext cx="1405532" cy="843319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/>
            <a:t>Evaluation</a:t>
          </a:r>
        </a:p>
      </dsp:txBody>
      <dsp:txXfrm>
        <a:off x="5931152" y="940191"/>
        <a:ext cx="1356132" cy="7939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4A4269-C828-4B6A-BA54-2C9B40766387}">
      <dsp:nvSpPr>
        <dsp:cNvPr id="0" name=""/>
        <dsp:cNvSpPr/>
      </dsp:nvSpPr>
      <dsp:spPr>
        <a:xfrm>
          <a:off x="3147" y="882524"/>
          <a:ext cx="1376250" cy="825750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Preparation</a:t>
          </a:r>
        </a:p>
      </dsp:txBody>
      <dsp:txXfrm>
        <a:off x="27332" y="906709"/>
        <a:ext cx="1327880" cy="777380"/>
      </dsp:txXfrm>
    </dsp:sp>
    <dsp:sp modelId="{CDD904ED-7058-47E8-9F32-51ED735F8AC7}">
      <dsp:nvSpPr>
        <dsp:cNvPr id="0" name=""/>
        <dsp:cNvSpPr/>
      </dsp:nvSpPr>
      <dsp:spPr>
        <a:xfrm>
          <a:off x="1517023" y="1124744"/>
          <a:ext cx="291765" cy="341310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1517023" y="1193006"/>
        <a:ext cx="204236" cy="204786"/>
      </dsp:txXfrm>
    </dsp:sp>
    <dsp:sp modelId="{8F4E0213-7F69-466E-BE80-4D0835BF4CB4}">
      <dsp:nvSpPr>
        <dsp:cNvPr id="0" name=""/>
        <dsp:cNvSpPr/>
      </dsp:nvSpPr>
      <dsp:spPr>
        <a:xfrm>
          <a:off x="1929898" y="882524"/>
          <a:ext cx="1376250" cy="825750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Detection</a:t>
          </a:r>
        </a:p>
      </dsp:txBody>
      <dsp:txXfrm>
        <a:off x="1954083" y="906709"/>
        <a:ext cx="1327880" cy="777380"/>
      </dsp:txXfrm>
    </dsp:sp>
    <dsp:sp modelId="{74A9AE77-DB5B-4825-8E42-169B87C20917}">
      <dsp:nvSpPr>
        <dsp:cNvPr id="0" name=""/>
        <dsp:cNvSpPr/>
      </dsp:nvSpPr>
      <dsp:spPr>
        <a:xfrm>
          <a:off x="3443774" y="1124744"/>
          <a:ext cx="291765" cy="341310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3443774" y="1193006"/>
        <a:ext cx="204236" cy="204786"/>
      </dsp:txXfrm>
    </dsp:sp>
    <dsp:sp modelId="{F95230F9-F520-4A0F-AE32-B6431CD57480}">
      <dsp:nvSpPr>
        <dsp:cNvPr id="0" name=""/>
        <dsp:cNvSpPr/>
      </dsp:nvSpPr>
      <dsp:spPr>
        <a:xfrm>
          <a:off x="3856650" y="882524"/>
          <a:ext cx="1376250" cy="825750"/>
        </a:xfrm>
        <a:prstGeom prst="roundRect">
          <a:avLst>
            <a:gd name="adj" fmla="val 10000"/>
          </a:avLst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Response</a:t>
          </a:r>
        </a:p>
      </dsp:txBody>
      <dsp:txXfrm>
        <a:off x="3880835" y="906709"/>
        <a:ext cx="1327880" cy="777380"/>
      </dsp:txXfrm>
    </dsp:sp>
    <dsp:sp modelId="{FE1B68AE-CF1F-4D9E-A27F-853E502E3E55}">
      <dsp:nvSpPr>
        <dsp:cNvPr id="0" name=""/>
        <dsp:cNvSpPr/>
      </dsp:nvSpPr>
      <dsp:spPr>
        <a:xfrm>
          <a:off x="5370526" y="1124744"/>
          <a:ext cx="291765" cy="341310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5370526" y="1193006"/>
        <a:ext cx="204236" cy="204786"/>
      </dsp:txXfrm>
    </dsp:sp>
    <dsp:sp modelId="{CD2169E7-9E2B-4F38-BAD6-33CA4D9F1549}">
      <dsp:nvSpPr>
        <dsp:cNvPr id="0" name=""/>
        <dsp:cNvSpPr/>
      </dsp:nvSpPr>
      <dsp:spPr>
        <a:xfrm>
          <a:off x="5783401" y="882524"/>
          <a:ext cx="1376250" cy="825750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Evaluation</a:t>
          </a:r>
        </a:p>
      </dsp:txBody>
      <dsp:txXfrm>
        <a:off x="5807586" y="906709"/>
        <a:ext cx="1327880" cy="7773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4A4269-C828-4B6A-BA54-2C9B40766387}">
      <dsp:nvSpPr>
        <dsp:cNvPr id="0" name=""/>
        <dsp:cNvSpPr/>
      </dsp:nvSpPr>
      <dsp:spPr>
        <a:xfrm>
          <a:off x="3147" y="882524"/>
          <a:ext cx="1376250" cy="825750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Preparation</a:t>
          </a:r>
        </a:p>
      </dsp:txBody>
      <dsp:txXfrm>
        <a:off x="27332" y="906709"/>
        <a:ext cx="1327880" cy="777380"/>
      </dsp:txXfrm>
    </dsp:sp>
    <dsp:sp modelId="{CDD904ED-7058-47E8-9F32-51ED735F8AC7}">
      <dsp:nvSpPr>
        <dsp:cNvPr id="0" name=""/>
        <dsp:cNvSpPr/>
      </dsp:nvSpPr>
      <dsp:spPr>
        <a:xfrm>
          <a:off x="1517023" y="1124744"/>
          <a:ext cx="291765" cy="341310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1517023" y="1193006"/>
        <a:ext cx="204236" cy="204786"/>
      </dsp:txXfrm>
    </dsp:sp>
    <dsp:sp modelId="{8F4E0213-7F69-466E-BE80-4D0835BF4CB4}">
      <dsp:nvSpPr>
        <dsp:cNvPr id="0" name=""/>
        <dsp:cNvSpPr/>
      </dsp:nvSpPr>
      <dsp:spPr>
        <a:xfrm>
          <a:off x="1929898" y="882524"/>
          <a:ext cx="1376250" cy="825750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Detection</a:t>
          </a:r>
        </a:p>
      </dsp:txBody>
      <dsp:txXfrm>
        <a:off x="1954083" y="906709"/>
        <a:ext cx="1327880" cy="777380"/>
      </dsp:txXfrm>
    </dsp:sp>
    <dsp:sp modelId="{74A9AE77-DB5B-4825-8E42-169B87C20917}">
      <dsp:nvSpPr>
        <dsp:cNvPr id="0" name=""/>
        <dsp:cNvSpPr/>
      </dsp:nvSpPr>
      <dsp:spPr>
        <a:xfrm>
          <a:off x="3443774" y="1124744"/>
          <a:ext cx="291765" cy="341310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3443774" y="1193006"/>
        <a:ext cx="204236" cy="204786"/>
      </dsp:txXfrm>
    </dsp:sp>
    <dsp:sp modelId="{F95230F9-F520-4A0F-AE32-B6431CD57480}">
      <dsp:nvSpPr>
        <dsp:cNvPr id="0" name=""/>
        <dsp:cNvSpPr/>
      </dsp:nvSpPr>
      <dsp:spPr>
        <a:xfrm>
          <a:off x="3856650" y="882524"/>
          <a:ext cx="1376250" cy="825750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Response</a:t>
          </a:r>
        </a:p>
      </dsp:txBody>
      <dsp:txXfrm>
        <a:off x="3880835" y="906709"/>
        <a:ext cx="1327880" cy="777380"/>
      </dsp:txXfrm>
    </dsp:sp>
    <dsp:sp modelId="{FE1B68AE-CF1F-4D9E-A27F-853E502E3E55}">
      <dsp:nvSpPr>
        <dsp:cNvPr id="0" name=""/>
        <dsp:cNvSpPr/>
      </dsp:nvSpPr>
      <dsp:spPr>
        <a:xfrm>
          <a:off x="5370526" y="1124744"/>
          <a:ext cx="291765" cy="341310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5370526" y="1193006"/>
        <a:ext cx="204236" cy="204786"/>
      </dsp:txXfrm>
    </dsp:sp>
    <dsp:sp modelId="{CD2169E7-9E2B-4F38-BAD6-33CA4D9F1549}">
      <dsp:nvSpPr>
        <dsp:cNvPr id="0" name=""/>
        <dsp:cNvSpPr/>
      </dsp:nvSpPr>
      <dsp:spPr>
        <a:xfrm>
          <a:off x="5783401" y="882524"/>
          <a:ext cx="1376250" cy="825750"/>
        </a:xfrm>
        <a:prstGeom prst="roundRect">
          <a:avLst>
            <a:gd name="adj" fmla="val 10000"/>
          </a:avLst>
        </a:prstGeom>
        <a:solidFill>
          <a:srgbClr val="6EA92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Evaluation</a:t>
          </a:r>
        </a:p>
      </dsp:txBody>
      <dsp:txXfrm>
        <a:off x="5807586" y="906709"/>
        <a:ext cx="1327880" cy="777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7C552-CF4B-46FA-A0A6-CD22A870E475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F1923-936C-4DB1-A3DF-3AE596C991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01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/>
              <a:t>Let participant give examples of recent disease out-breaks of global significant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/>
              <a:t>Let them discuss why there is a resurgence of pandemics of zoonotic in nature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/>
              <a:t>Let them discuss how these pandemics can be effectively controlled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69E7723F-EE97-4453-B8A6-E210E19DB10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784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/>
              <a:t>Let participants discuss the fundamentals of disease outbreak control</a:t>
            </a:r>
          </a:p>
          <a:p>
            <a:pPr>
              <a:buFontTx/>
              <a:buChar char="•"/>
            </a:pPr>
            <a:r>
              <a:rPr lang="en-US"/>
              <a:t>Later the facilitator fills up the gaps with a brief presentation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63A26949-C476-484D-858C-F9D4FCFA458F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824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/>
              <a:t>Participants should be encouraged to discussed how planning for a zoonotic outbreak should be effectively carried out</a:t>
            </a:r>
          </a:p>
          <a:p>
            <a:pPr>
              <a:buFontTx/>
              <a:buChar char="•"/>
            </a:pPr>
            <a:r>
              <a:rPr lang="en-US"/>
              <a:t>Later the facilitator gives a brief presentation on the preparations for handling a zoonotic outbreak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1DEE7219-AC9A-4DD0-9B1A-6D01B223763F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161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/>
              <a:t>Let participants discuss how effective risk assessment can be carried out</a:t>
            </a:r>
          </a:p>
          <a:p>
            <a:pPr>
              <a:buFontTx/>
              <a:buChar char="•"/>
            </a:pPr>
            <a:r>
              <a:rPr lang="en-US"/>
              <a:t>Let them discuss how it can be made gender sensitive and one health compliant</a:t>
            </a:r>
          </a:p>
          <a:p>
            <a:pPr>
              <a:buFontTx/>
              <a:buChar char="•"/>
            </a:pPr>
            <a:r>
              <a:rPr lang="en-US"/>
              <a:t>Later the facilitator makes a presentation</a:t>
            </a:r>
          </a:p>
          <a:p>
            <a:endParaRPr 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350B25B2-7E56-4000-A31F-A8B55478DC24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210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A8B3A421-106B-4456-83F5-BB41B3B5CD28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347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/>
              <a:t>Let participants discuss whether gender responsive planning is necessary and why?</a:t>
            </a:r>
          </a:p>
          <a:p>
            <a:pPr>
              <a:buFontTx/>
              <a:buChar char="•"/>
            </a:pPr>
            <a:r>
              <a:rPr lang="en-US"/>
              <a:t>Later the facilitator makes a brief presentation</a:t>
            </a:r>
          </a:p>
          <a:p>
            <a:endParaRPr 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8E20CA5B-7F01-4BBF-BA9C-C439EA438DB3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958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/>
              <a:t>Facilitator should be mindful to integrate gender in all the emergency planning. Planning should also be done in the overall frame-work of OH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2BF3A8EF-4EFF-4E6C-9C07-9E259B7990F1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033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ay Title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0" y="0"/>
            <a:ext cx="9144000" cy="6858000"/>
          </a:xfrm>
          <a:prstGeom prst="roundRect">
            <a:avLst>
              <a:gd name="adj" fmla="val 1735"/>
            </a:avLst>
          </a:prstGeom>
          <a:blipFill>
            <a:blip r:embed="rId2" cstate="print"/>
            <a:tile tx="0" ty="0" sx="100000" sy="100000" flip="none" algn="tl"/>
          </a:blip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rgbClr val="99663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Gender and emerging pandemic threats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24600"/>
            <a:ext cx="1136588" cy="245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083" y="6273426"/>
            <a:ext cx="35433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1150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or Photo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57200" y="609600"/>
            <a:ext cx="8305800" cy="5562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53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6 w 185"/>
                <a:gd name="T1" fmla="*/ 0 h 120"/>
                <a:gd name="T2" fmla="*/ 186 w 185"/>
                <a:gd name="T3" fmla="*/ 6 h 120"/>
                <a:gd name="T4" fmla="*/ 186 w 185"/>
                <a:gd name="T5" fmla="*/ 18 h 120"/>
                <a:gd name="T6" fmla="*/ 186 w 185"/>
                <a:gd name="T7" fmla="*/ 36 h 120"/>
                <a:gd name="T8" fmla="*/ 180 w 185"/>
                <a:gd name="T9" fmla="*/ 54 h 120"/>
                <a:gd name="T10" fmla="*/ 162 w 185"/>
                <a:gd name="T11" fmla="*/ 72 h 120"/>
                <a:gd name="T12" fmla="*/ 138 w 185"/>
                <a:gd name="T13" fmla="*/ 96 h 120"/>
                <a:gd name="T14" fmla="*/ 102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6 w 185"/>
                <a:gd name="T29" fmla="*/ 0 h 120"/>
                <a:gd name="T30" fmla="*/ 186 w 185"/>
                <a:gd name="T31" fmla="*/ 0 h 1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8 w 526"/>
                <a:gd name="T17" fmla="*/ 179 h 275"/>
                <a:gd name="T18" fmla="*/ 210 w 526"/>
                <a:gd name="T19" fmla="*/ 143 h 275"/>
                <a:gd name="T20" fmla="*/ 252 w 526"/>
                <a:gd name="T21" fmla="*/ 120 h 275"/>
                <a:gd name="T22" fmla="*/ 300 w 526"/>
                <a:gd name="T23" fmla="*/ 96 h 275"/>
                <a:gd name="T24" fmla="*/ 395 w 526"/>
                <a:gd name="T25" fmla="*/ 48 h 275"/>
                <a:gd name="T26" fmla="*/ 444 w 526"/>
                <a:gd name="T27" fmla="*/ 30 h 275"/>
                <a:gd name="T28" fmla="*/ 480 w 526"/>
                <a:gd name="T29" fmla="*/ 12 h 275"/>
                <a:gd name="T30" fmla="*/ 504 w 526"/>
                <a:gd name="T31" fmla="*/ 6 h 275"/>
                <a:gd name="T32" fmla="*/ 522 w 526"/>
                <a:gd name="T33" fmla="*/ 0 h 275"/>
                <a:gd name="T34" fmla="*/ 528 w 526"/>
                <a:gd name="T35" fmla="*/ 0 h 275"/>
                <a:gd name="T36" fmla="*/ 522 w 526"/>
                <a:gd name="T37" fmla="*/ 6 h 275"/>
                <a:gd name="T38" fmla="*/ 510 w 526"/>
                <a:gd name="T39" fmla="*/ 12 h 275"/>
                <a:gd name="T40" fmla="*/ 486 w 526"/>
                <a:gd name="T41" fmla="*/ 24 h 275"/>
                <a:gd name="T42" fmla="*/ 462 w 526"/>
                <a:gd name="T43" fmla="*/ 42 h 275"/>
                <a:gd name="T44" fmla="*/ 438 w 526"/>
                <a:gd name="T45" fmla="*/ 54 h 275"/>
                <a:gd name="T46" fmla="*/ 395 w 526"/>
                <a:gd name="T47" fmla="*/ 78 h 275"/>
                <a:gd name="T48" fmla="*/ 341 w 526"/>
                <a:gd name="T49" fmla="*/ 108 h 275"/>
                <a:gd name="T50" fmla="*/ 276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1 w 718"/>
                <a:gd name="T17" fmla="*/ 228 h 306"/>
                <a:gd name="T18" fmla="*/ 127 w 718"/>
                <a:gd name="T19" fmla="*/ 228 h 306"/>
                <a:gd name="T20" fmla="*/ 145 w 718"/>
                <a:gd name="T21" fmla="*/ 222 h 306"/>
                <a:gd name="T22" fmla="*/ 169 w 718"/>
                <a:gd name="T23" fmla="*/ 216 h 306"/>
                <a:gd name="T24" fmla="*/ 199 w 718"/>
                <a:gd name="T25" fmla="*/ 204 h 306"/>
                <a:gd name="T26" fmla="*/ 276 w 718"/>
                <a:gd name="T27" fmla="*/ 180 h 306"/>
                <a:gd name="T28" fmla="*/ 373 w 718"/>
                <a:gd name="T29" fmla="*/ 156 h 306"/>
                <a:gd name="T30" fmla="*/ 463 w 718"/>
                <a:gd name="T31" fmla="*/ 126 h 306"/>
                <a:gd name="T32" fmla="*/ 546 w 718"/>
                <a:gd name="T33" fmla="*/ 102 h 306"/>
                <a:gd name="T34" fmla="*/ 576 w 718"/>
                <a:gd name="T35" fmla="*/ 90 h 306"/>
                <a:gd name="T36" fmla="*/ 607 w 718"/>
                <a:gd name="T37" fmla="*/ 84 h 306"/>
                <a:gd name="T38" fmla="*/ 625 w 718"/>
                <a:gd name="T39" fmla="*/ 78 h 306"/>
                <a:gd name="T40" fmla="*/ 631 w 718"/>
                <a:gd name="T41" fmla="*/ 72 h 306"/>
                <a:gd name="T42" fmla="*/ 637 w 718"/>
                <a:gd name="T43" fmla="*/ 66 h 306"/>
                <a:gd name="T44" fmla="*/ 655 w 718"/>
                <a:gd name="T45" fmla="*/ 60 h 306"/>
                <a:gd name="T46" fmla="*/ 697 w 718"/>
                <a:gd name="T47" fmla="*/ 30 h 306"/>
                <a:gd name="T48" fmla="*/ 715 w 718"/>
                <a:gd name="T49" fmla="*/ 18 h 306"/>
                <a:gd name="T50" fmla="*/ 721 w 718"/>
                <a:gd name="T51" fmla="*/ 6 h 306"/>
                <a:gd name="T52" fmla="*/ 715 w 718"/>
                <a:gd name="T53" fmla="*/ 0 h 306"/>
                <a:gd name="T54" fmla="*/ 691 w 718"/>
                <a:gd name="T55" fmla="*/ 0 h 306"/>
                <a:gd name="T56" fmla="*/ 631 w 718"/>
                <a:gd name="T57" fmla="*/ 0 h 306"/>
                <a:gd name="T58" fmla="*/ 582 w 718"/>
                <a:gd name="T59" fmla="*/ 0 h 306"/>
                <a:gd name="T60" fmla="*/ 546 w 718"/>
                <a:gd name="T61" fmla="*/ 0 h 306"/>
                <a:gd name="T62" fmla="*/ 516 w 718"/>
                <a:gd name="T63" fmla="*/ 18 h 306"/>
                <a:gd name="T64" fmla="*/ 487 w 718"/>
                <a:gd name="T65" fmla="*/ 42 h 306"/>
                <a:gd name="T66" fmla="*/ 469 w 718"/>
                <a:gd name="T67" fmla="*/ 54 h 306"/>
                <a:gd name="T68" fmla="*/ 451 w 718"/>
                <a:gd name="T69" fmla="*/ 60 h 306"/>
                <a:gd name="T70" fmla="*/ 427 w 718"/>
                <a:gd name="T71" fmla="*/ 60 h 306"/>
                <a:gd name="T72" fmla="*/ 391 w 718"/>
                <a:gd name="T73" fmla="*/ 66 h 306"/>
                <a:gd name="T74" fmla="*/ 348 w 718"/>
                <a:gd name="T75" fmla="*/ 84 h 306"/>
                <a:gd name="T76" fmla="*/ 312 w 718"/>
                <a:gd name="T77" fmla="*/ 108 h 306"/>
                <a:gd name="T78" fmla="*/ 288 w 718"/>
                <a:gd name="T79" fmla="*/ 126 h 306"/>
                <a:gd name="T80" fmla="*/ 276 w 718"/>
                <a:gd name="T81" fmla="*/ 132 h 306"/>
                <a:gd name="T82" fmla="*/ 258 w 718"/>
                <a:gd name="T83" fmla="*/ 138 h 306"/>
                <a:gd name="T84" fmla="*/ 222 w 718"/>
                <a:gd name="T85" fmla="*/ 138 h 306"/>
                <a:gd name="T86" fmla="*/ 187 w 718"/>
                <a:gd name="T87" fmla="*/ 138 h 306"/>
                <a:gd name="T88" fmla="*/ 181 w 718"/>
                <a:gd name="T89" fmla="*/ 138 h 306"/>
                <a:gd name="T90" fmla="*/ 175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8 w 2392"/>
                <a:gd name="T1" fmla="*/ 54 h 881"/>
                <a:gd name="T2" fmla="*/ 2196 w 2392"/>
                <a:gd name="T3" fmla="*/ 54 h 881"/>
                <a:gd name="T4" fmla="*/ 2154 w 2392"/>
                <a:gd name="T5" fmla="*/ 66 h 881"/>
                <a:gd name="T6" fmla="*/ 2028 w 2392"/>
                <a:gd name="T7" fmla="*/ 101 h 881"/>
                <a:gd name="T8" fmla="*/ 1963 w 2392"/>
                <a:gd name="T9" fmla="*/ 119 h 881"/>
                <a:gd name="T10" fmla="*/ 1866 w 2392"/>
                <a:gd name="T11" fmla="*/ 167 h 881"/>
                <a:gd name="T12" fmla="*/ 1842 w 2392"/>
                <a:gd name="T13" fmla="*/ 245 h 881"/>
                <a:gd name="T14" fmla="*/ 1848 w 2392"/>
                <a:gd name="T15" fmla="*/ 305 h 881"/>
                <a:gd name="T16" fmla="*/ 1764 w 2392"/>
                <a:gd name="T17" fmla="*/ 317 h 881"/>
                <a:gd name="T18" fmla="*/ 1602 w 2392"/>
                <a:gd name="T19" fmla="*/ 263 h 881"/>
                <a:gd name="T20" fmla="*/ 1512 w 2392"/>
                <a:gd name="T21" fmla="*/ 257 h 881"/>
                <a:gd name="T22" fmla="*/ 1404 w 2392"/>
                <a:gd name="T23" fmla="*/ 311 h 881"/>
                <a:gd name="T24" fmla="*/ 1338 w 2392"/>
                <a:gd name="T25" fmla="*/ 353 h 881"/>
                <a:gd name="T26" fmla="*/ 1314 w 2392"/>
                <a:gd name="T27" fmla="*/ 359 h 881"/>
                <a:gd name="T28" fmla="*/ 1218 w 2392"/>
                <a:gd name="T29" fmla="*/ 371 h 881"/>
                <a:gd name="T30" fmla="*/ 1164 w 2392"/>
                <a:gd name="T31" fmla="*/ 365 h 881"/>
                <a:gd name="T32" fmla="*/ 1057 w 2392"/>
                <a:gd name="T33" fmla="*/ 371 h 881"/>
                <a:gd name="T34" fmla="*/ 960 w 2392"/>
                <a:gd name="T35" fmla="*/ 383 h 881"/>
                <a:gd name="T36" fmla="*/ 924 w 2392"/>
                <a:gd name="T37" fmla="*/ 401 h 881"/>
                <a:gd name="T38" fmla="*/ 822 w 2392"/>
                <a:gd name="T39" fmla="*/ 419 h 881"/>
                <a:gd name="T40" fmla="*/ 781 w 2392"/>
                <a:gd name="T41" fmla="*/ 419 h 881"/>
                <a:gd name="T42" fmla="*/ 666 w 2392"/>
                <a:gd name="T43" fmla="*/ 437 h 881"/>
                <a:gd name="T44" fmla="*/ 600 w 2392"/>
                <a:gd name="T45" fmla="*/ 473 h 881"/>
                <a:gd name="T46" fmla="*/ 505 w 2392"/>
                <a:gd name="T47" fmla="*/ 467 h 881"/>
                <a:gd name="T48" fmla="*/ 432 w 2392"/>
                <a:gd name="T49" fmla="*/ 491 h 881"/>
                <a:gd name="T50" fmla="*/ 414 w 2392"/>
                <a:gd name="T51" fmla="*/ 539 h 881"/>
                <a:gd name="T52" fmla="*/ 348 w 2392"/>
                <a:gd name="T53" fmla="*/ 569 h 881"/>
                <a:gd name="T54" fmla="*/ 223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4 w 2392"/>
                <a:gd name="T65" fmla="*/ 653 h 881"/>
                <a:gd name="T66" fmla="*/ 475 w 2392"/>
                <a:gd name="T67" fmla="*/ 569 h 881"/>
                <a:gd name="T68" fmla="*/ 570 w 2392"/>
                <a:gd name="T69" fmla="*/ 521 h 881"/>
                <a:gd name="T70" fmla="*/ 648 w 2392"/>
                <a:gd name="T71" fmla="*/ 515 h 881"/>
                <a:gd name="T72" fmla="*/ 876 w 2392"/>
                <a:gd name="T73" fmla="*/ 461 h 881"/>
                <a:gd name="T74" fmla="*/ 1152 w 2392"/>
                <a:gd name="T75" fmla="*/ 425 h 881"/>
                <a:gd name="T76" fmla="*/ 1296 w 2392"/>
                <a:gd name="T77" fmla="*/ 461 h 881"/>
                <a:gd name="T78" fmla="*/ 1422 w 2392"/>
                <a:gd name="T79" fmla="*/ 533 h 881"/>
                <a:gd name="T80" fmla="*/ 1440 w 2392"/>
                <a:gd name="T81" fmla="*/ 617 h 881"/>
                <a:gd name="T82" fmla="*/ 1381 w 2392"/>
                <a:gd name="T83" fmla="*/ 653 h 881"/>
                <a:gd name="T84" fmla="*/ 1230 w 2392"/>
                <a:gd name="T85" fmla="*/ 701 h 881"/>
                <a:gd name="T86" fmla="*/ 1116 w 2392"/>
                <a:gd name="T87" fmla="*/ 755 h 881"/>
                <a:gd name="T88" fmla="*/ 1069 w 2392"/>
                <a:gd name="T89" fmla="*/ 809 h 881"/>
                <a:gd name="T90" fmla="*/ 1081 w 2392"/>
                <a:gd name="T91" fmla="*/ 869 h 881"/>
                <a:gd name="T92" fmla="*/ 1110 w 2392"/>
                <a:gd name="T93" fmla="*/ 881 h 881"/>
                <a:gd name="T94" fmla="*/ 1212 w 2392"/>
                <a:gd name="T95" fmla="*/ 869 h 881"/>
                <a:gd name="T96" fmla="*/ 1393 w 2392"/>
                <a:gd name="T97" fmla="*/ 857 h 881"/>
                <a:gd name="T98" fmla="*/ 1446 w 2392"/>
                <a:gd name="T99" fmla="*/ 851 h 881"/>
                <a:gd name="T100" fmla="*/ 1488 w 2392"/>
                <a:gd name="T101" fmla="*/ 833 h 881"/>
                <a:gd name="T102" fmla="*/ 1681 w 2392"/>
                <a:gd name="T103" fmla="*/ 743 h 881"/>
                <a:gd name="T104" fmla="*/ 1812 w 2392"/>
                <a:gd name="T105" fmla="*/ 689 h 881"/>
                <a:gd name="T106" fmla="*/ 1890 w 2392"/>
                <a:gd name="T107" fmla="*/ 581 h 881"/>
                <a:gd name="T108" fmla="*/ 2046 w 2392"/>
                <a:gd name="T109" fmla="*/ 389 h 881"/>
                <a:gd name="T110" fmla="*/ 2214 w 2392"/>
                <a:gd name="T111" fmla="*/ 269 h 881"/>
                <a:gd name="T112" fmla="*/ 2257 w 2392"/>
                <a:gd name="T113" fmla="*/ 239 h 881"/>
                <a:gd name="T114" fmla="*/ 2400 w 2392"/>
                <a:gd name="T115" fmla="*/ 0 h 881"/>
                <a:gd name="T116" fmla="*/ 2310 w 2392"/>
                <a:gd name="T117" fmla="*/ 36 h 88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0 h 1"/>
                <a:gd name="T2" fmla="*/ 5 w 5"/>
                <a:gd name="T3" fmla="*/ 0 h 1"/>
                <a:gd name="T4" fmla="*/ 0 w 5"/>
                <a:gd name="T5" fmla="*/ 0 h 1"/>
                <a:gd name="T6" fmla="*/ 0 w 5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3026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27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C4D5F-BF4B-4A9D-BB64-939096145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03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2206A-B2CE-4903-ABF5-8C768B16A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905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5791200" y="6205527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RESPOND Workgroup May 2012</a:t>
            </a:r>
          </a:p>
        </p:txBody>
      </p:sp>
    </p:spTree>
    <p:extLst>
      <p:ext uri="{BB962C8B-B14F-4D97-AF65-F5344CB8AC3E}">
        <p14:creationId xmlns:p14="http://schemas.microsoft.com/office/powerpoint/2010/main" val="2929326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5143-BDFE-4B43-AEA1-40E5FFC24455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C9A7A-6B1F-47AF-A0CC-1B605C3554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035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5143-BDFE-4B43-AEA1-40E5FFC24455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C9A7A-6B1F-47AF-A0CC-1B605C3554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540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5143-BDFE-4B43-AEA1-40E5FFC24455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C9A7A-6B1F-47AF-A0CC-1B605C3554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649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5143-BDFE-4B43-AEA1-40E5FFC24455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C9A7A-6B1F-47AF-A0CC-1B605C3554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886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5143-BDFE-4B43-AEA1-40E5FFC24455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C9A7A-6B1F-47AF-A0CC-1B605C3554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699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5143-BDFE-4B43-AEA1-40E5FFC24455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C9A7A-6B1F-47AF-A0CC-1B605C3554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663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Bullet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57200" y="1447800"/>
            <a:ext cx="8296183" cy="0"/>
          </a:xfrm>
          <a:prstGeom prst="line">
            <a:avLst/>
          </a:prstGeom>
          <a:ln w="12700">
            <a:solidFill>
              <a:srgbClr val="ECD9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57200" y="1676400"/>
            <a:ext cx="81534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24040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5143-BDFE-4B43-AEA1-40E5FFC24455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C9A7A-6B1F-47AF-A0CC-1B605C3554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115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5143-BDFE-4B43-AEA1-40E5FFC24455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C9A7A-6B1F-47AF-A0CC-1B605C3554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330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5143-BDFE-4B43-AEA1-40E5FFC24455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C9A7A-6B1F-47AF-A0CC-1B605C3554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6300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5143-BDFE-4B43-AEA1-40E5FFC24455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C9A7A-6B1F-47AF-A0CC-1B605C3554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063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5143-BDFE-4B43-AEA1-40E5FFC24455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C9A7A-6B1F-47AF-A0CC-1B605C3554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36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Content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12700">
            <a:solidFill>
              <a:srgbClr val="ECD9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6172200"/>
            <a:ext cx="8229600" cy="0"/>
          </a:xfrm>
          <a:prstGeom prst="line">
            <a:avLst/>
          </a:prstGeom>
          <a:ln w="12700">
            <a:solidFill>
              <a:srgbClr val="ECD9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or Photo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57200" y="609600"/>
            <a:ext cx="8305800" cy="5562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2206A-B2CE-4903-ABF5-8C768B16A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23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5791200" y="6205527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RESPOND Workgroup May 2012</a:t>
            </a:r>
          </a:p>
        </p:txBody>
      </p:sp>
    </p:spTree>
    <p:extLst>
      <p:ext uri="{BB962C8B-B14F-4D97-AF65-F5344CB8AC3E}">
        <p14:creationId xmlns:p14="http://schemas.microsoft.com/office/powerpoint/2010/main" val="850405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ay Title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0" y="0"/>
            <a:ext cx="9144000" cy="6858000"/>
          </a:xfrm>
          <a:prstGeom prst="roundRect">
            <a:avLst>
              <a:gd name="adj" fmla="val 1735"/>
            </a:avLst>
          </a:prstGeom>
          <a:blipFill>
            <a:blip r:embed="rId2" cstate="print"/>
            <a:tile tx="0" ty="0" sx="100000" sy="100000" flip="none" algn="tl"/>
          </a:blip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rgbClr val="99663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Gender and emerging pandemic threats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24600"/>
            <a:ext cx="1136588" cy="245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083" y="6273426"/>
            <a:ext cx="35433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354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Bullet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57200" y="1447800"/>
            <a:ext cx="8296183" cy="0"/>
          </a:xfrm>
          <a:prstGeom prst="line">
            <a:avLst/>
          </a:prstGeom>
          <a:ln w="12700">
            <a:solidFill>
              <a:srgbClr val="ECD9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57200" y="1676400"/>
            <a:ext cx="81534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5958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Content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12700">
            <a:solidFill>
              <a:srgbClr val="ECD9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6172200"/>
            <a:ext cx="8229600" cy="0"/>
          </a:xfrm>
          <a:prstGeom prst="line">
            <a:avLst/>
          </a:prstGeom>
          <a:ln w="12700">
            <a:solidFill>
              <a:srgbClr val="ECD9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7238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57200" y="1447800"/>
            <a:ext cx="8296183" cy="0"/>
          </a:xfrm>
          <a:prstGeom prst="line">
            <a:avLst/>
          </a:prstGeom>
          <a:ln w="12700">
            <a:solidFill>
              <a:srgbClr val="ECD9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24600"/>
            <a:ext cx="1136588" cy="245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083" y="6273426"/>
            <a:ext cx="35433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Straight Connector 14"/>
          <p:cNvCxnSpPr/>
          <p:nvPr userDrawn="1"/>
        </p:nvCxnSpPr>
        <p:spPr>
          <a:xfrm>
            <a:off x="457200" y="6172200"/>
            <a:ext cx="8296183" cy="0"/>
          </a:xfrm>
          <a:prstGeom prst="line">
            <a:avLst/>
          </a:prstGeom>
          <a:ln w="12700">
            <a:solidFill>
              <a:srgbClr val="ECD9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796" r:id="rId3"/>
    <p:sldLayoutId id="2147483806" r:id="rId4"/>
    <p:sldLayoutId id="2147483808" r:id="rId5"/>
    <p:sldLayoutId id="2147483809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rgbClr val="996633"/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lnSpc>
          <a:spcPct val="112000"/>
        </a:lnSpc>
        <a:spcBef>
          <a:spcPct val="20000"/>
        </a:spcBef>
        <a:spcAft>
          <a:spcPts val="600"/>
        </a:spcAft>
        <a:buClr>
          <a:schemeClr val="bg2">
            <a:lumMod val="50000"/>
          </a:schemeClr>
        </a:buClr>
        <a:buFont typeface="Wingdings" panose="05000000000000000000" pitchFamily="2" charset="2"/>
        <a:buChar char="§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lnSpc>
          <a:spcPct val="112000"/>
        </a:lnSpc>
        <a:spcBef>
          <a:spcPct val="20000"/>
        </a:spcBef>
        <a:spcAft>
          <a:spcPts val="600"/>
        </a:spcAft>
        <a:buClr>
          <a:schemeClr val="bg2">
            <a:lumMod val="50000"/>
          </a:schemeClr>
        </a:buClr>
        <a:buFont typeface="Century Gothic" panose="020B0502020202020204" pitchFamily="34" charset="0"/>
        <a:buChar char="―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12000"/>
        </a:lnSpc>
        <a:spcBef>
          <a:spcPct val="20000"/>
        </a:spcBef>
        <a:spcAft>
          <a:spcPts val="600"/>
        </a:spcAft>
        <a:buClr>
          <a:schemeClr val="bg2">
            <a:lumMod val="50000"/>
          </a:schemeClr>
        </a:buClr>
        <a:buFont typeface="Century Gothic" panose="020B0502020202020204" pitchFamily="34" charset="0"/>
        <a:buChar char="―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24600"/>
            <a:ext cx="1136588" cy="245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083" y="6273426"/>
            <a:ext cx="35433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Straight Connector 14"/>
          <p:cNvCxnSpPr/>
          <p:nvPr userDrawn="1"/>
        </p:nvCxnSpPr>
        <p:spPr>
          <a:xfrm>
            <a:off x="457200" y="6172200"/>
            <a:ext cx="8296183" cy="0"/>
          </a:xfrm>
          <a:prstGeom prst="line">
            <a:avLst/>
          </a:prstGeom>
          <a:ln w="12700">
            <a:solidFill>
              <a:srgbClr val="ECD9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522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rgbClr val="996633"/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lnSpc>
          <a:spcPct val="112000"/>
        </a:lnSpc>
        <a:spcBef>
          <a:spcPct val="20000"/>
        </a:spcBef>
        <a:spcAft>
          <a:spcPts val="600"/>
        </a:spcAft>
        <a:buClr>
          <a:schemeClr val="bg2">
            <a:lumMod val="50000"/>
          </a:schemeClr>
        </a:buClr>
        <a:buFont typeface="Wingdings" panose="05000000000000000000" pitchFamily="2" charset="2"/>
        <a:buChar char="§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lnSpc>
          <a:spcPct val="112000"/>
        </a:lnSpc>
        <a:spcBef>
          <a:spcPct val="20000"/>
        </a:spcBef>
        <a:spcAft>
          <a:spcPts val="600"/>
        </a:spcAft>
        <a:buClr>
          <a:schemeClr val="bg2">
            <a:lumMod val="50000"/>
          </a:schemeClr>
        </a:buClr>
        <a:buFont typeface="Century Gothic" panose="020B0502020202020204" pitchFamily="34" charset="0"/>
        <a:buChar char="―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12000"/>
        </a:lnSpc>
        <a:spcBef>
          <a:spcPct val="20000"/>
        </a:spcBef>
        <a:spcAft>
          <a:spcPts val="600"/>
        </a:spcAft>
        <a:buClr>
          <a:schemeClr val="bg2">
            <a:lumMod val="50000"/>
          </a:schemeClr>
        </a:buClr>
        <a:buFont typeface="Century Gothic" panose="020B0502020202020204" pitchFamily="34" charset="0"/>
        <a:buChar char="―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95143-BDFE-4B43-AEA1-40E5FFC24455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C9A7A-6B1F-47AF-A0CC-1B605C3554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9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5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5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Gender, one health and infectious disease management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650290"/>
          </a:xfrm>
        </p:spPr>
        <p:txBody>
          <a:bodyPr>
            <a:normAutofit fontScale="40000" lnSpcReduction="20000"/>
          </a:bodyPr>
          <a:lstStyle/>
          <a:p>
            <a:r>
              <a:rPr lang="en-US" sz="4400" dirty="0"/>
              <a:t>Gender sensitive emergency response planning-</a:t>
            </a:r>
          </a:p>
          <a:p>
            <a:r>
              <a:rPr lang="en-US" dirty="0" err="1" smtClean="0"/>
              <a:t>Powerpoint</a:t>
            </a:r>
            <a:r>
              <a:rPr lang="en-US" dirty="0" smtClean="0"/>
              <a:t> NO.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623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detection and risk assessment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2590800"/>
            <a:ext cx="8153400" cy="3886200"/>
          </a:xfrm>
        </p:spPr>
        <p:txBody>
          <a:bodyPr/>
          <a:lstStyle/>
          <a:p>
            <a:pPr>
              <a:defRPr/>
            </a:pPr>
            <a:r>
              <a:rPr lang="en-US" dirty="0"/>
              <a:t>The surveillance system must have an early warning mechanism for epidemic-prone </a:t>
            </a:r>
            <a:r>
              <a:rPr lang="en-US" dirty="0" smtClean="0"/>
              <a:t>diseases.</a:t>
            </a:r>
            <a:endParaRPr lang="en-US" dirty="0"/>
          </a:p>
          <a:p>
            <a:pPr>
              <a:defRPr/>
            </a:pPr>
            <a:r>
              <a:rPr lang="en-US" dirty="0"/>
              <a:t>Inform ministries and international organizations </a:t>
            </a:r>
            <a:r>
              <a:rPr lang="en-US" dirty="0" smtClean="0"/>
              <a:t>concerned - Ministries </a:t>
            </a:r>
            <a:r>
              <a:rPr lang="en-US" dirty="0"/>
              <a:t>of Health, Animal industry, WHO, </a:t>
            </a:r>
            <a:r>
              <a:rPr lang="en-US" dirty="0" smtClean="0"/>
              <a:t>OIE. </a:t>
            </a:r>
            <a:endParaRPr lang="en-US" dirty="0"/>
          </a:p>
          <a:p>
            <a:pPr>
              <a:defRPr/>
            </a:pPr>
            <a:r>
              <a:rPr lang="en-US" dirty="0"/>
              <a:t>Take appropriate </a:t>
            </a:r>
            <a:r>
              <a:rPr lang="en-US" dirty="0" smtClean="0"/>
              <a:t>specimens.</a:t>
            </a:r>
            <a:endParaRPr lang="en-US" dirty="0"/>
          </a:p>
          <a:p>
            <a:pPr>
              <a:defRPr/>
            </a:pPr>
            <a:r>
              <a:rPr lang="en-US" dirty="0"/>
              <a:t>Produce weekly/daily </a:t>
            </a:r>
            <a:r>
              <a:rPr lang="en-US" dirty="0" smtClean="0"/>
              <a:t>reports.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19880874"/>
              </p:ext>
            </p:extLst>
          </p:nvPr>
        </p:nvGraphicFramePr>
        <p:xfrm>
          <a:off x="990600" y="685800"/>
          <a:ext cx="73152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172200"/>
            <a:ext cx="8382000" cy="50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89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Response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2819400"/>
            <a:ext cx="8153400" cy="2743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Confirm the </a:t>
            </a:r>
            <a:r>
              <a:rPr lang="en-US" dirty="0" smtClean="0"/>
              <a:t>outbreak.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Activate the outbreak control </a:t>
            </a:r>
            <a:r>
              <a:rPr lang="en-US" dirty="0" smtClean="0"/>
              <a:t>team.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Investigate the </a:t>
            </a:r>
            <a:r>
              <a:rPr lang="en-US" dirty="0" smtClean="0"/>
              <a:t>outbreak.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Control the </a:t>
            </a:r>
            <a:r>
              <a:rPr lang="en-US" dirty="0" smtClean="0"/>
              <a:t>outbreak.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05654518"/>
              </p:ext>
            </p:extLst>
          </p:nvPr>
        </p:nvGraphicFramePr>
        <p:xfrm>
          <a:off x="990600" y="762000"/>
          <a:ext cx="7162800" cy="259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172200"/>
            <a:ext cx="8382000" cy="50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976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713173"/>
            <a:ext cx="8260672" cy="103942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Evaluation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2971800"/>
            <a:ext cx="8153400" cy="2590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Assess appropriateness and effectiveness of containment measures.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Assess timeliness of outbreak detection and response.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Change public health policy if indicated.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Write and disseminate outbreak report.</a:t>
            </a:r>
          </a:p>
          <a:p>
            <a:pPr>
              <a:defRPr/>
            </a:pP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75587725"/>
              </p:ext>
            </p:extLst>
          </p:nvPr>
        </p:nvGraphicFramePr>
        <p:xfrm>
          <a:off x="990600" y="762000"/>
          <a:ext cx="7162800" cy="259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172200"/>
            <a:ext cx="8382000" cy="50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406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Emergency disease outbreak response preparedness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dirty="0"/>
              <a:t>Should be gender sensitive </a:t>
            </a:r>
            <a:r>
              <a:rPr lang="en-US" dirty="0" smtClean="0"/>
              <a:t>throughout </a:t>
            </a:r>
            <a:r>
              <a:rPr lang="en-US" dirty="0"/>
              <a:t>the </a:t>
            </a:r>
            <a:r>
              <a:rPr lang="en-US" dirty="0" smtClean="0"/>
              <a:t>process.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An outbreak investigation and control plan must be </a:t>
            </a:r>
            <a:r>
              <a:rPr lang="en-US" dirty="0" smtClean="0"/>
              <a:t>prepared.</a:t>
            </a:r>
            <a:endParaRPr lang="en-US" dirty="0"/>
          </a:p>
          <a:p>
            <a:pPr>
              <a:defRPr/>
            </a:pPr>
            <a:r>
              <a:rPr lang="en-US" dirty="0"/>
              <a:t>Staff trained on the principles of outbreak investigation and control, including relevant treatment protocols.</a:t>
            </a:r>
          </a:p>
          <a:p>
            <a:pPr>
              <a:defRPr/>
            </a:pPr>
            <a:r>
              <a:rPr lang="en-US" dirty="0"/>
              <a:t>Reserve stocks of essential drugs, medical supplies, vaccines and basic protection material are available and can be procured </a:t>
            </a:r>
            <a:r>
              <a:rPr lang="en-US" dirty="0" smtClean="0"/>
              <a:t>rapidly.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172200"/>
            <a:ext cx="8382000" cy="50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783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Emergency disease outbreak response preparedness </a:t>
            </a:r>
            <a:r>
              <a:rPr lang="en-US" sz="2000" dirty="0"/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/>
              <a:t>Sources of vaccines for relevant outbreaks are identified for rapid procurement and use.</a:t>
            </a:r>
          </a:p>
          <a:p>
            <a:pPr>
              <a:defRPr/>
            </a:pPr>
            <a:r>
              <a:rPr lang="en-US" dirty="0"/>
              <a:t>Mechanisms for rapid procurement must be </a:t>
            </a:r>
            <a:r>
              <a:rPr lang="en-US" dirty="0" smtClean="0"/>
              <a:t>established.</a:t>
            </a:r>
            <a:endParaRPr lang="en-US" dirty="0"/>
          </a:p>
          <a:p>
            <a:pPr>
              <a:defRPr/>
            </a:pPr>
            <a:r>
              <a:rPr lang="en-US" dirty="0"/>
              <a:t>Sites for the isolation and treatment of infectious patients are identified in </a:t>
            </a:r>
            <a:r>
              <a:rPr lang="en-US" dirty="0" smtClean="0"/>
              <a:t>advance.</a:t>
            </a:r>
            <a:endParaRPr lang="en-US" dirty="0"/>
          </a:p>
          <a:p>
            <a:pPr>
              <a:defRPr/>
            </a:pPr>
            <a:r>
              <a:rPr lang="en-US" dirty="0"/>
              <a:t>A laboratory is identified, whether locally, regionally, nationally or in another country, that can provide confirmation of </a:t>
            </a:r>
            <a:r>
              <a:rPr lang="en-US" dirty="0" smtClean="0"/>
              <a:t>diagnoses.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172200"/>
            <a:ext cx="8382000" cy="50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343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Why gender responsiveness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Gender affects norms, roles and responsibilities, decision-making and access to </a:t>
            </a:r>
            <a:r>
              <a:rPr lang="en-US" dirty="0" smtClean="0"/>
              <a:t>resources.</a:t>
            </a:r>
            <a:endParaRPr lang="en-US" dirty="0"/>
          </a:p>
          <a:p>
            <a:pPr>
              <a:defRPr/>
            </a:pPr>
            <a:r>
              <a:rPr lang="en-US" dirty="0"/>
              <a:t>These in turn affect occupation, care work for children and ill family members, housework, care for farm animals</a:t>
            </a:r>
            <a:r>
              <a:rPr lang="en-US" dirty="0" smtClean="0"/>
              <a:t>).</a:t>
            </a:r>
            <a:endParaRPr lang="en-US" dirty="0"/>
          </a:p>
          <a:p>
            <a:pPr>
              <a:defRPr/>
            </a:pPr>
            <a:r>
              <a:rPr lang="en-US" dirty="0"/>
              <a:t>Sex on the other hand impacts disease responsiveness through anatomy, immune system, and </a:t>
            </a:r>
            <a:r>
              <a:rPr lang="en-US" dirty="0" smtClean="0"/>
              <a:t>pregnancy.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172200"/>
            <a:ext cx="8382000" cy="50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0432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gender responsiveness </a:t>
            </a:r>
            <a:r>
              <a:rPr lang="en-US" sz="2000" dirty="0"/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Gender and sexual dynamics must thus be factored in disease prevention and control </a:t>
            </a:r>
            <a:r>
              <a:rPr lang="en-US" dirty="0" smtClean="0"/>
              <a:t>programs.</a:t>
            </a:r>
            <a:endParaRPr lang="en-US" dirty="0"/>
          </a:p>
          <a:p>
            <a:pPr>
              <a:defRPr/>
            </a:pPr>
            <a:r>
              <a:rPr lang="en-US" dirty="0"/>
              <a:t>Gender is likely to </a:t>
            </a:r>
            <a:r>
              <a:rPr lang="en-US" dirty="0" smtClean="0"/>
              <a:t>influence:</a:t>
            </a:r>
            <a:endParaRPr lang="en-US" dirty="0"/>
          </a:p>
          <a:p>
            <a:pPr lvl="1">
              <a:defRPr/>
            </a:pPr>
            <a:r>
              <a:rPr lang="en-US" dirty="0"/>
              <a:t> vulnerability to disease</a:t>
            </a:r>
          </a:p>
          <a:p>
            <a:pPr lvl="1">
              <a:defRPr/>
            </a:pPr>
            <a:r>
              <a:rPr lang="en-US" dirty="0"/>
              <a:t>response to disease</a:t>
            </a:r>
          </a:p>
          <a:p>
            <a:pPr lvl="1">
              <a:defRPr/>
            </a:pPr>
            <a:r>
              <a:rPr lang="en-US" dirty="0"/>
              <a:t>Exposure to pathogens</a:t>
            </a:r>
          </a:p>
          <a:p>
            <a:pPr>
              <a:defRPr/>
            </a:pPr>
            <a:r>
              <a:rPr lang="en-US" dirty="0"/>
              <a:t>These in turn influence:</a:t>
            </a:r>
          </a:p>
          <a:p>
            <a:pPr lvl="1">
              <a:defRPr/>
            </a:pPr>
            <a:r>
              <a:rPr lang="en-US" dirty="0"/>
              <a:t>Disease incidence</a:t>
            </a:r>
          </a:p>
          <a:p>
            <a:pPr lvl="1">
              <a:defRPr/>
            </a:pPr>
            <a:r>
              <a:rPr lang="en-US" dirty="0"/>
              <a:t>Disease duration</a:t>
            </a:r>
          </a:p>
          <a:p>
            <a:pPr lvl="1">
              <a:defRPr/>
            </a:pPr>
            <a:r>
              <a:rPr lang="en-US" dirty="0"/>
              <a:t>Disease severity: (morbidity, mortality, disability)</a:t>
            </a:r>
          </a:p>
          <a:p>
            <a:pPr lvl="1">
              <a:defRPr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172200"/>
            <a:ext cx="8382000" cy="50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5753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gender responsiveness </a:t>
            </a:r>
            <a:r>
              <a:rPr lang="en-US" sz="2000" dirty="0"/>
              <a:t>(continued)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GB" dirty="0"/>
              <a:t>There is thus need for:</a:t>
            </a:r>
          </a:p>
          <a:p>
            <a:pPr lvl="1" eaLnBrk="1" hangingPunct="1">
              <a:defRPr/>
            </a:pPr>
            <a:r>
              <a:rPr lang="en-US" dirty="0"/>
              <a:t>Surveillance data on pregnancy status, especially for new </a:t>
            </a:r>
            <a:r>
              <a:rPr lang="en-US" dirty="0" smtClean="0"/>
              <a:t>diseases.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Gender biases in surveillance </a:t>
            </a:r>
            <a:r>
              <a:rPr lang="en-US" dirty="0" smtClean="0"/>
              <a:t>data.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Male-female differences in symptoms and diagnostic </a:t>
            </a:r>
            <a:r>
              <a:rPr lang="en-US" dirty="0" smtClean="0"/>
              <a:t>criteria.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Gender differences in use of health </a:t>
            </a:r>
            <a:r>
              <a:rPr lang="en-US" dirty="0" smtClean="0"/>
              <a:t>facilities.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Sex and gender differences change over the life </a:t>
            </a:r>
            <a:r>
              <a:rPr lang="en-US" dirty="0" smtClean="0"/>
              <a:t>cycle.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The proportion of males and females in the population varies with </a:t>
            </a:r>
            <a:r>
              <a:rPr lang="en-US" dirty="0" smtClean="0"/>
              <a:t>age.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Gender differences are not </a:t>
            </a:r>
            <a:r>
              <a:rPr lang="en-US" dirty="0" err="1"/>
              <a:t>generalizable</a:t>
            </a:r>
            <a:r>
              <a:rPr lang="en-US" dirty="0"/>
              <a:t> from place to </a:t>
            </a:r>
            <a:r>
              <a:rPr lang="en-US" dirty="0" smtClean="0"/>
              <a:t>place.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Must carry out a thorough gender </a:t>
            </a:r>
            <a:r>
              <a:rPr lang="en-US" dirty="0" smtClean="0"/>
              <a:t>analysis.</a:t>
            </a:r>
            <a:endParaRPr lang="en-GB" dirty="0"/>
          </a:p>
          <a:p>
            <a:pPr eaLnBrk="1" hangingPunct="1">
              <a:buFontTx/>
              <a:buNone/>
              <a:defRPr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172200"/>
            <a:ext cx="8382000" cy="50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998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Day Four</a:t>
            </a:r>
            <a:br>
              <a:rPr lang="en-US" dirty="0"/>
            </a:br>
            <a:r>
              <a:rPr lang="en-US" sz="3100" i="1" dirty="0"/>
              <a:t>learning objectives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US" dirty="0"/>
              <a:t>Create and implement gender-sensitive disease outbreak emergency response plans across all phases of a response.</a:t>
            </a:r>
          </a:p>
          <a:p>
            <a:pPr lvl="0"/>
            <a:r>
              <a:rPr lang="en-US" dirty="0"/>
              <a:t>Advocate for One Health </a:t>
            </a:r>
            <a:r>
              <a:rPr lang="en-US" dirty="0" smtClean="0"/>
              <a:t>change.</a:t>
            </a:r>
            <a:endParaRPr lang="en-US" dirty="0"/>
          </a:p>
          <a:p>
            <a:pPr lvl="0"/>
            <a:r>
              <a:rPr lang="en-US" dirty="0"/>
              <a:t>Prepare and deliver gender-sensitive risk </a:t>
            </a:r>
            <a:r>
              <a:rPr lang="en-US" dirty="0" smtClean="0"/>
              <a:t>communication.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706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Day Four</a:t>
            </a:r>
            <a:br>
              <a:rPr lang="en-US" dirty="0"/>
            </a:br>
            <a:r>
              <a:rPr lang="en-US" sz="3100" i="1" dirty="0"/>
              <a:t>learning objectives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US" dirty="0"/>
              <a:t>Create and implement gender-sensitive disease outbreak emergency response plans across all phases of a response.</a:t>
            </a:r>
          </a:p>
          <a:p>
            <a:pPr lvl="0"/>
            <a:r>
              <a:rPr lang="en-US" dirty="0"/>
              <a:t>Advocate for One Health change</a:t>
            </a:r>
          </a:p>
          <a:p>
            <a:pPr lvl="0"/>
            <a:r>
              <a:rPr lang="en-US" dirty="0"/>
              <a:t>Prepare and deliver gender-sensitive risk </a:t>
            </a:r>
            <a:r>
              <a:rPr lang="en-US" dirty="0" smtClean="0"/>
              <a:t>communication.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706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Introduction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457200" y="1676400"/>
            <a:ext cx="8382000" cy="42672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sz="2800" dirty="0"/>
              <a:t>Infectious disease epidemics of great concern to human health are emerging from wildlife and domestic </a:t>
            </a:r>
            <a:r>
              <a:rPr lang="en-US" sz="2800" dirty="0" smtClean="0"/>
              <a:t>animals.</a:t>
            </a:r>
            <a:endParaRPr lang="en-US" sz="2800" dirty="0"/>
          </a:p>
          <a:p>
            <a:pPr>
              <a:defRPr/>
            </a:pPr>
            <a:r>
              <a:rPr lang="en-US" sz="2800" dirty="0"/>
              <a:t>Barriers between humans, wildlife and livestock populations are rapidly breaking.</a:t>
            </a:r>
          </a:p>
          <a:p>
            <a:pPr>
              <a:defRPr/>
            </a:pPr>
            <a:r>
              <a:rPr lang="en-US" sz="2800" dirty="0"/>
              <a:t> This has mainly occurred more frequently in the tropics where there is limited resources for disease prevention and control. </a:t>
            </a:r>
          </a:p>
          <a:p>
            <a:pPr>
              <a:defRPr/>
            </a:pPr>
            <a:r>
              <a:rPr lang="en-US" sz="2800" dirty="0"/>
              <a:t>Among recent examples of these epidemics are avian influenza, </a:t>
            </a:r>
            <a:r>
              <a:rPr lang="en-US" sz="2800" dirty="0" smtClean="0"/>
              <a:t>Ebola </a:t>
            </a:r>
            <a:r>
              <a:rPr lang="en-US" sz="2800" dirty="0"/>
              <a:t>outbreaks in Uganda and DRC, monkey pox in the DRC, Yellow Fever in Uganda, and </a:t>
            </a:r>
            <a:r>
              <a:rPr lang="en-US" sz="2800" dirty="0" err="1"/>
              <a:t>Nipah</a:t>
            </a:r>
            <a:r>
              <a:rPr lang="en-US" sz="2800" dirty="0"/>
              <a:t> virus outbreaks in Southeast Asia. These are outbreaks of global importance-pandemics.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22864"/>
            <a:ext cx="8382000" cy="50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140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  <a:r>
              <a:rPr lang="en-US" sz="1800" dirty="0"/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/>
              <a:t>Most capacity building efforts to identify, investigate and respond to emerging infectious diseases have focused on supporting public health agencies.</a:t>
            </a:r>
          </a:p>
          <a:p>
            <a:pPr>
              <a:defRPr/>
            </a:pPr>
            <a:r>
              <a:rPr lang="en-US" dirty="0"/>
              <a:t>However, responding effectively to these diseases requires engagement of and coordination with a diversity of professions and stakeholders in both human and animal health, as well as social and environmental sciences. </a:t>
            </a:r>
          </a:p>
          <a:p>
            <a:pPr>
              <a:defRPr/>
            </a:pPr>
            <a:r>
              <a:rPr lang="en-US" dirty="0"/>
              <a:t>To improve efficiency and effectiveness of interventions, gender ought to be mainstreamed in all the planning and operation processes of the disease outbreak </a:t>
            </a:r>
            <a:r>
              <a:rPr lang="en-US" dirty="0" smtClean="0"/>
              <a:t>control.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22864"/>
            <a:ext cx="8382000" cy="50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227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Fundamentals of disease outbreak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defRPr/>
            </a:pPr>
            <a:r>
              <a:rPr lang="en-US" dirty="0"/>
              <a:t>An epidemic/outbreak is the occurrence of a number of cases of a disease that is unusually large or unexpected for a given place and </a:t>
            </a:r>
            <a:r>
              <a:rPr lang="en-US" dirty="0" smtClean="0"/>
              <a:t>time.</a:t>
            </a:r>
            <a:endParaRPr lang="en-US" dirty="0"/>
          </a:p>
          <a:p>
            <a:pPr>
              <a:defRPr/>
            </a:pPr>
            <a:r>
              <a:rPr lang="en-US" dirty="0"/>
              <a:t>Outbreaks can spread very rapidly in emergency situations and lead to high morbidity and mortality </a:t>
            </a:r>
            <a:r>
              <a:rPr lang="en-US" dirty="0" smtClean="0"/>
              <a:t>rates.</a:t>
            </a:r>
            <a:endParaRPr lang="en-US" dirty="0"/>
          </a:p>
          <a:p>
            <a:pPr>
              <a:defRPr/>
            </a:pPr>
            <a:r>
              <a:rPr lang="en-US" dirty="0"/>
              <a:t>The aim is to detect an outbreak as early as possible so as to control the spread of disease among the population at </a:t>
            </a:r>
            <a:r>
              <a:rPr lang="en-US" dirty="0" smtClean="0"/>
              <a:t>risk.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22864"/>
            <a:ext cx="8382000" cy="50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169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Steps in containing a </a:t>
            </a:r>
            <a:br>
              <a:rPr lang="en-US" dirty="0"/>
            </a:br>
            <a:r>
              <a:rPr lang="en-US" dirty="0"/>
              <a:t>disease outbreak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90671764"/>
              </p:ext>
            </p:extLst>
          </p:nvPr>
        </p:nvGraphicFramePr>
        <p:xfrm>
          <a:off x="533400" y="1371600"/>
          <a:ext cx="80010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172200"/>
            <a:ext cx="8382000" cy="50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067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789373"/>
            <a:ext cx="8260672" cy="103942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Preparation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495300" y="2514600"/>
            <a:ext cx="8153400" cy="35814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Two forms of preparation (planning)</a:t>
            </a:r>
          </a:p>
          <a:p>
            <a:pPr lvl="1">
              <a:defRPr/>
            </a:pPr>
            <a:r>
              <a:rPr lang="en-US" dirty="0"/>
              <a:t>Contingency planning</a:t>
            </a:r>
          </a:p>
          <a:p>
            <a:pPr lvl="1">
              <a:defRPr/>
            </a:pPr>
            <a:r>
              <a:rPr lang="en-US" dirty="0"/>
              <a:t>Outbreak response planning</a:t>
            </a:r>
          </a:p>
          <a:p>
            <a:pPr fontAlgn="b">
              <a:defRPr/>
            </a:pPr>
            <a:r>
              <a:rPr lang="en-US" dirty="0"/>
              <a:t>Contingency planning means preparing for predictable and quantifiable crises, OR </a:t>
            </a:r>
          </a:p>
          <a:p>
            <a:pPr fontAlgn="b">
              <a:defRPr/>
            </a:pPr>
            <a:r>
              <a:rPr lang="en-US" dirty="0"/>
              <a:t>It may mean preparing for unexpected and unwelcome </a:t>
            </a:r>
            <a:r>
              <a:rPr lang="en-US" dirty="0" smtClean="0"/>
              <a:t>events.</a:t>
            </a:r>
            <a:endParaRPr lang="en-US" dirty="0"/>
          </a:p>
          <a:p>
            <a:pPr fontAlgn="b">
              <a:defRPr/>
            </a:pPr>
            <a:r>
              <a:rPr lang="en-US" dirty="0"/>
              <a:t>The aim of contingency planning is to minimize the impact of a foreseeable event </a:t>
            </a:r>
            <a:r>
              <a:rPr lang="en-US" dirty="0" smtClean="0"/>
              <a:t>before </a:t>
            </a:r>
            <a:r>
              <a:rPr lang="en-US" dirty="0"/>
              <a:t>it </a:t>
            </a:r>
            <a:r>
              <a:rPr lang="en-US" dirty="0" smtClean="0"/>
              <a:t>occurs.</a:t>
            </a: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93728550"/>
              </p:ext>
            </p:extLst>
          </p:nvPr>
        </p:nvGraphicFramePr>
        <p:xfrm>
          <a:off x="1752600" y="762000"/>
          <a:ext cx="57912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172200"/>
            <a:ext cx="8382000" cy="50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10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Preparation </a:t>
            </a:r>
            <a:r>
              <a:rPr lang="en-US" sz="1800" dirty="0"/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676400"/>
            <a:ext cx="8153400" cy="43434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sz="2800" dirty="0"/>
              <a:t>Planning for </a:t>
            </a:r>
            <a:r>
              <a:rPr lang="en-US" sz="2800" dirty="0" err="1"/>
              <a:t>zoonotic</a:t>
            </a:r>
            <a:r>
              <a:rPr lang="en-US" sz="2800" dirty="0"/>
              <a:t> disease </a:t>
            </a:r>
            <a:r>
              <a:rPr lang="en-US" sz="2800" dirty="0" smtClean="0"/>
              <a:t>outbreaks </a:t>
            </a:r>
            <a:r>
              <a:rPr lang="en-US" sz="2800" dirty="0"/>
              <a:t>ought to be carried out within the </a:t>
            </a:r>
            <a:r>
              <a:rPr lang="en-US" sz="2800" dirty="0" smtClean="0"/>
              <a:t>framework </a:t>
            </a:r>
            <a:r>
              <a:rPr lang="en-US" sz="2800" dirty="0"/>
              <a:t>of </a:t>
            </a:r>
            <a:r>
              <a:rPr lang="en-US" sz="2800" dirty="0" smtClean="0"/>
              <a:t>One Health </a:t>
            </a:r>
            <a:r>
              <a:rPr lang="en-US" sz="2800" dirty="0"/>
              <a:t>with deliberate efforts to consider and address gender issues.</a:t>
            </a:r>
          </a:p>
          <a:p>
            <a:pPr>
              <a:defRPr/>
            </a:pPr>
            <a:r>
              <a:rPr lang="en-US" sz="2800" dirty="0"/>
              <a:t>The following are important in outbreak response </a:t>
            </a:r>
            <a:r>
              <a:rPr lang="en-US" sz="2800" dirty="0" smtClean="0"/>
              <a:t>planning/preparation:</a:t>
            </a:r>
            <a:endParaRPr lang="en-US" sz="2800" dirty="0"/>
          </a:p>
          <a:p>
            <a:pPr lvl="1">
              <a:defRPr/>
            </a:pPr>
            <a:r>
              <a:rPr lang="en-US" dirty="0"/>
              <a:t>Formation of a cross-sector, national coordination team</a:t>
            </a:r>
          </a:p>
          <a:p>
            <a:pPr lvl="1">
              <a:defRPr/>
            </a:pPr>
            <a:r>
              <a:rPr lang="en-US" dirty="0"/>
              <a:t>Coordination meetings</a:t>
            </a:r>
          </a:p>
          <a:p>
            <a:pPr lvl="1">
              <a:defRPr/>
            </a:pPr>
            <a:r>
              <a:rPr lang="en-US" dirty="0"/>
              <a:t>Surveillance system- daily outbreak reports</a:t>
            </a:r>
          </a:p>
          <a:p>
            <a:pPr lvl="1">
              <a:defRPr/>
            </a:pPr>
            <a:r>
              <a:rPr lang="en-US" dirty="0"/>
              <a:t>A profile of the resources, skills and activities required</a:t>
            </a:r>
          </a:p>
          <a:p>
            <a:pPr lvl="1">
              <a:defRPr/>
            </a:pPr>
            <a:r>
              <a:rPr lang="en-US" dirty="0"/>
              <a:t>Stockpiles the necessary drugs/vaccines</a:t>
            </a:r>
          </a:p>
          <a:p>
            <a:pPr lvl="1">
              <a:defRPr/>
            </a:pPr>
            <a:r>
              <a:rPr lang="en-US" dirty="0"/>
              <a:t>Contingency plans for isolation facilities</a:t>
            </a:r>
          </a:p>
          <a:p>
            <a:pPr lvl="1">
              <a:defRPr/>
            </a:pPr>
            <a:r>
              <a:rPr lang="en-US" dirty="0"/>
              <a:t>Laboratory support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172200"/>
            <a:ext cx="8382000" cy="50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0442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6923C"/>
      </a:hlink>
      <a:folHlink>
        <a:srgbClr val="C3D69B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othecary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6923C"/>
      </a:hlink>
      <a:folHlink>
        <a:srgbClr val="C3D69B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170</TotalTime>
  <Words>1064</Words>
  <Application>Microsoft Office PowerPoint</Application>
  <PresentationFormat>On-screen Show (4:3)</PresentationFormat>
  <Paragraphs>133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Book Antiqua</vt:lpstr>
      <vt:lpstr>Calibri</vt:lpstr>
      <vt:lpstr>Century Gothic</vt:lpstr>
      <vt:lpstr>Garamond</vt:lpstr>
      <vt:lpstr>Wingdings</vt:lpstr>
      <vt:lpstr>Apothecary</vt:lpstr>
      <vt:lpstr>1_Apothecary</vt:lpstr>
      <vt:lpstr>Custom Design</vt:lpstr>
      <vt:lpstr>Gender, one health and infectious disease management</vt:lpstr>
      <vt:lpstr>Day Four learning objectives</vt:lpstr>
      <vt:lpstr>Day Four learning objectives</vt:lpstr>
      <vt:lpstr>Introduction</vt:lpstr>
      <vt:lpstr>Introduction (continued)</vt:lpstr>
      <vt:lpstr>Fundamentals of disease outbreak control</vt:lpstr>
      <vt:lpstr>Steps in containing a  disease outbreak</vt:lpstr>
      <vt:lpstr>Preparation </vt:lpstr>
      <vt:lpstr>Preparation (continued)</vt:lpstr>
      <vt:lpstr> detection and risk assessment </vt:lpstr>
      <vt:lpstr>Response  </vt:lpstr>
      <vt:lpstr>Evaluation </vt:lpstr>
      <vt:lpstr>Emergency disease outbreak response preparedness</vt:lpstr>
      <vt:lpstr>Emergency disease outbreak response preparedness (continued)</vt:lpstr>
      <vt:lpstr>Why gender responsiveness</vt:lpstr>
      <vt:lpstr>Why gender responsiveness (continued)</vt:lpstr>
      <vt:lpstr>Why gender responsiveness (continued)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Moving from Professional-Directed to Patient-Centered Behavior Change</dc:title>
  <dc:creator>Kimberly Kennedy</dc:creator>
  <cp:lastModifiedBy>Sarah Mirembe</cp:lastModifiedBy>
  <cp:revision>40</cp:revision>
  <dcterms:created xsi:type="dcterms:W3CDTF">2013-09-10T04:44:55Z</dcterms:created>
  <dcterms:modified xsi:type="dcterms:W3CDTF">2019-11-22T12:01:12Z</dcterms:modified>
</cp:coreProperties>
</file>