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FD07CAF-F1F9-4DC7-B9FA-756AA54D796A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6B6D6F-4CC1-4CC7-825F-692E9F03FC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7CAF-F1F9-4DC7-B9FA-756AA54D796A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D6F-4CC1-4CC7-825F-692E9F03F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7CAF-F1F9-4DC7-B9FA-756AA54D796A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D6F-4CC1-4CC7-825F-692E9F03F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7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796" r:id="rId3"/>
    <p:sldLayoutId id="2147483806" r:id="rId4"/>
    <p:sldLayoutId id="2147483807" r:id="rId5"/>
    <p:sldLayoutId id="2147483808" r:id="rId6"/>
    <p:sldLayoutId id="214748380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Gender, ONE HEALTH and infectious disease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65029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Introduction to advocacy- did you know</a:t>
            </a:r>
            <a:r>
              <a:rPr lang="en-US" sz="2900" dirty="0" smtClean="0"/>
              <a:t>?</a:t>
            </a:r>
          </a:p>
          <a:p>
            <a:r>
              <a:rPr lang="en-US" sz="2200" cap="none" smtClean="0"/>
              <a:t>PowerPoint No.8A</a:t>
            </a:r>
            <a:endParaRPr lang="en-US" sz="22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/>
              <a:t>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dirty="0"/>
              <a:t>Only by developing a clear picture can you define priorities, develop objectives and select the most effective methods and tools.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63676"/>
            <a:ext cx="2019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81350"/>
            <a:ext cx="3714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47658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r>
              <a:rPr lang="en-US" dirty="0"/>
              <a:t>Help make gender equity a reality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3" y="670367"/>
            <a:ext cx="27813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3970"/>
            <a:ext cx="27813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7813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8587"/>
            <a:ext cx="2781300" cy="29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9102" y="4307337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TOO!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343650"/>
            <a:ext cx="83820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172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51953"/>
            <a:ext cx="52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NOW YOU KNOW  !!!!!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Day one evaluation</a:t>
            </a:r>
            <a:br>
              <a:rPr lang="en-US" dirty="0"/>
            </a:br>
            <a:r>
              <a:rPr lang="en-US" sz="3100" i="1" dirty="0"/>
              <a:t>How Did Today’s class go?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773861"/>
            <a:ext cx="3771900" cy="37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09800"/>
            <a:ext cx="3313355" cy="1447800"/>
          </a:xfrm>
        </p:spPr>
        <p:txBody>
          <a:bodyPr>
            <a:normAutofit/>
          </a:bodyPr>
          <a:lstStyle/>
          <a:p>
            <a:r>
              <a:rPr lang="en-US" sz="4000" dirty="0"/>
              <a:t>Did you know?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733800"/>
            <a:ext cx="3309803" cy="1947909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4400" b="1" dirty="0"/>
              <a:t>Taking action on gender equity</a:t>
            </a:r>
          </a:p>
          <a:p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3962400" cy="28955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505200"/>
            <a:ext cx="3962401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2697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196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Achieving gender equality continues to be one of the biggest challenges facing societies today.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94" y="1295400"/>
            <a:ext cx="3957637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/>
              <a:t>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777317" cy="4800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barriers </a:t>
            </a:r>
            <a:r>
              <a:rPr lang="en-US" dirty="0" smtClean="0"/>
              <a:t>preventing </a:t>
            </a:r>
            <a:r>
              <a:rPr lang="en-US" dirty="0"/>
              <a:t>equal participation of young women </a:t>
            </a:r>
            <a:r>
              <a:rPr lang="en-US" dirty="0" smtClean="0"/>
              <a:t>remain.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01859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 fontScale="90000"/>
          </a:bodyPr>
          <a:lstStyle/>
          <a:p>
            <a:r>
              <a:rPr lang="en-US" dirty="0"/>
              <a:t>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243"/>
            <a:ext cx="6777317" cy="3508977"/>
          </a:xfrm>
        </p:spPr>
        <p:txBody>
          <a:bodyPr/>
          <a:lstStyle/>
          <a:p>
            <a:r>
              <a:rPr lang="en-US" dirty="0"/>
              <a:t>History, culture </a:t>
            </a:r>
          </a:p>
          <a:p>
            <a:pPr marL="68580" indent="0">
              <a:buNone/>
            </a:pPr>
            <a:r>
              <a:rPr lang="en-US" dirty="0"/>
              <a:t> tradition or political and</a:t>
            </a:r>
          </a:p>
          <a:p>
            <a:pPr marL="68580" indent="0">
              <a:buNone/>
            </a:pPr>
            <a:r>
              <a:rPr lang="en-US" dirty="0"/>
              <a:t> economic circumstances</a:t>
            </a:r>
          </a:p>
          <a:p>
            <a:pPr marL="68580" indent="0">
              <a:buNone/>
            </a:pPr>
            <a:r>
              <a:rPr lang="en-US" dirty="0"/>
              <a:t> are some of them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6" y="2819400"/>
            <a:ext cx="2514600" cy="29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321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22860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669" y="739067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654946"/>
            <a:ext cx="6777317" cy="392762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Girls </a:t>
            </a:r>
            <a:r>
              <a:rPr lang="en-US" dirty="0"/>
              <a:t>and young </a:t>
            </a:r>
            <a:r>
              <a:rPr lang="en-US" dirty="0" smtClean="0"/>
              <a:t>women </a:t>
            </a:r>
            <a:r>
              <a:rPr lang="en-US" dirty="0"/>
              <a:t>continue to face disadvantage, inequality, exploitation and violence.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50" y="2971800"/>
            <a:ext cx="3381375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84" y="2743200"/>
            <a:ext cx="3276600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6500310" cy="838200"/>
          </a:xfrm>
        </p:spPr>
        <p:txBody>
          <a:bodyPr>
            <a:normAutofit/>
          </a:bodyPr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6777317" cy="4839148"/>
          </a:xfrm>
        </p:spPr>
        <p:txBody>
          <a:bodyPr/>
          <a:lstStyle/>
          <a:p>
            <a:r>
              <a:rPr lang="en-US" dirty="0"/>
              <a:t>The current economic crisis, while affecting all young people has had a double impact on young women both as recipients and employees of public services.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6538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/>
              <a:t>Did you know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276600" cy="4724400"/>
          </a:xfrm>
        </p:spPr>
        <p:txBody>
          <a:bodyPr/>
          <a:lstStyle/>
          <a:p>
            <a:r>
              <a:rPr lang="en-US" dirty="0"/>
              <a:t>Although they are half the population and 60% of university graduates, women are severely under-represented at every level of decision-making across sectors.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72" y="-22964"/>
            <a:ext cx="40100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19200"/>
            <a:ext cx="6777317" cy="4613429"/>
          </a:xfrm>
        </p:spPr>
        <p:txBody>
          <a:bodyPr/>
          <a:lstStyle/>
          <a:p>
            <a:r>
              <a:rPr lang="en-US" dirty="0"/>
              <a:t>Only when you understand the current situation can you begin to develop a plan or </a:t>
            </a:r>
            <a:r>
              <a:rPr lang="en-US" dirty="0" smtClean="0"/>
              <a:t>strategy.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61" y="2209800"/>
            <a:ext cx="6477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6" y="60960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1084</TotalTime>
  <Words>274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Century Gothic</vt:lpstr>
      <vt:lpstr>Wingdings</vt:lpstr>
      <vt:lpstr>Apothecary</vt:lpstr>
      <vt:lpstr>Gender, ONE HEALTH and infectious disease management</vt:lpstr>
      <vt:lpstr>Did you know?</vt:lpstr>
      <vt:lpstr>Did you know?</vt:lpstr>
      <vt:lpstr>That:</vt:lpstr>
      <vt:lpstr>That</vt:lpstr>
      <vt:lpstr>Did you know?</vt:lpstr>
      <vt:lpstr>Did you know?</vt:lpstr>
      <vt:lpstr>Did you know ?</vt:lpstr>
      <vt:lpstr>Did you know?</vt:lpstr>
      <vt:lpstr>That:</vt:lpstr>
      <vt:lpstr>PowerPoint Presentation</vt:lpstr>
      <vt:lpstr>PowerPoint Presentation</vt:lpstr>
      <vt:lpstr>PowerPoint Presentation</vt:lpstr>
      <vt:lpstr>Day one evaluation How Did Today’s class go?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Sarah Mirembe</cp:lastModifiedBy>
  <cp:revision>183</cp:revision>
  <dcterms:created xsi:type="dcterms:W3CDTF">2013-09-10T04:44:55Z</dcterms:created>
  <dcterms:modified xsi:type="dcterms:W3CDTF">2019-11-22T12:02:16Z</dcterms:modified>
</cp:coreProperties>
</file>