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886" r:id="rId3"/>
    <p:sldMasterId id="2147483921" r:id="rId4"/>
    <p:sldMasterId id="2147483945" r:id="rId5"/>
    <p:sldMasterId id="2147484357" r:id="rId6"/>
    <p:sldMasterId id="2147484369" r:id="rId7"/>
  </p:sldMasterIdLst>
  <p:notesMasterIdLst>
    <p:notesMasterId r:id="rId15"/>
  </p:notesMasterIdLst>
  <p:handoutMasterIdLst>
    <p:handoutMasterId r:id="rId16"/>
  </p:handoutMasterIdLst>
  <p:sldIdLst>
    <p:sldId id="343" r:id="rId8"/>
    <p:sldId id="558" r:id="rId9"/>
    <p:sldId id="538" r:id="rId10"/>
    <p:sldId id="540" r:id="rId11"/>
    <p:sldId id="561" r:id="rId12"/>
    <p:sldId id="560" r:id="rId13"/>
    <p:sldId id="559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00"/>
    <a:srgbClr val="CC0000"/>
    <a:srgbClr val="33CC3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7513" autoAdjust="0"/>
  </p:normalViewPr>
  <p:slideViewPr>
    <p:cSldViewPr>
      <p:cViewPr varScale="1">
        <p:scale>
          <a:sx n="106" d="100"/>
          <a:sy n="106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0" tIns="46129" rIns="92260" bIns="4612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6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0" tIns="46129" rIns="92260" bIns="4612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0" tIns="46129" rIns="92260" bIns="4612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6" y="882912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0" tIns="46129" rIns="92260" bIns="4612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1AB1F4-9A43-42A9-8185-7508F4193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94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0" tIns="46129" rIns="92260" bIns="4612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6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0" tIns="46129" rIns="92260" bIns="4612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0" tIns="46129" rIns="92260" bIns="46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0" tIns="46129" rIns="92260" bIns="4612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6" y="882912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0" tIns="46129" rIns="92260" bIns="4612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CFF3E2C-7C90-48AD-B4E0-F76F862EC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2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pitchFamily="18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ECB8E-8166-4F43-A067-F06DEEF91992}" type="slidenum">
              <a:rPr lang="en-US" smtClean="0">
                <a:solidFill>
                  <a:srgbClr val="000000"/>
                </a:solidFill>
                <a:latin typeface="Times" pitchFamily="18" charset="0"/>
              </a:rPr>
              <a:pPr>
                <a:defRPr/>
              </a:pPr>
              <a:t>1</a:t>
            </a:fld>
            <a:endParaRPr lang="en-US" smtClean="0">
              <a:solidFill>
                <a:srgbClr val="000000"/>
              </a:solidFill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52400" y="1447800"/>
            <a:ext cx="8991600" cy="5410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1371600"/>
            <a:ext cx="152400" cy="54864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E1FA6-AD2D-438B-B369-F475840F1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D67B0-EFA8-468E-9ABD-5933D0CA2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1D4A-56C8-438C-AFA9-928F34BE9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447800"/>
            <a:ext cx="8991600" cy="5410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1371600"/>
            <a:ext cx="152400" cy="54864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2954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E2C2B-2F60-4E4D-ABAD-0C3CED6BFFFD}" type="slidenum">
              <a:rPr lang="en-US"/>
              <a:pPr>
                <a:defRPr/>
              </a:pPr>
              <a:t>‹#›</a:t>
            </a:fld>
            <a:r>
              <a:rPr lang="en-US"/>
              <a:t>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71BF-05DD-4CFF-9032-366BACB7F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595F9-574A-4FC9-A8C4-B834C762B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B8E8-CD1E-4BF9-96EC-6FA69C18E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8D62-4868-4731-954F-C5B23C50A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45D4-E546-446D-9A50-119A9584E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7F86E-B6A0-4EBC-A683-F0B201958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E5DD9-9853-405F-93EF-C314BA327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0CF37-CB21-4805-8F25-72C8E3A45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C70AB-0B0F-4557-B378-7C2C8D0D2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F55C-99E1-4CCD-BECC-8D5C93C15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A997-4B2A-494E-A430-0DB05F2F3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esp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52400" y="1447800"/>
            <a:ext cx="8991600" cy="5410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1371600"/>
            <a:ext cx="152400" cy="54864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12954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838200" y="5867400"/>
            <a:ext cx="7391400" cy="765175"/>
            <a:chOff x="838200" y="5791200"/>
            <a:chExt cx="7836943" cy="842011"/>
          </a:xfrm>
        </p:grpSpPr>
        <p:pic>
          <p:nvPicPr>
            <p:cNvPr id="9" name="Picture 15" descr="minnesota logo.jp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745" y="5983605"/>
              <a:ext cx="1598676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6" descr="trg logo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3323" y="5791200"/>
              <a:ext cx="586862" cy="842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7" descr="tufts logo.gif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0827" y="5964116"/>
              <a:ext cx="1075090" cy="4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8" descr="DAI logo.gif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5994528"/>
              <a:ext cx="1529139" cy="435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9" descr="images3.jp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7590" y="5894296"/>
              <a:ext cx="497553" cy="63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772400" cy="1143000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  <a:lvl2pPr>
              <a:buClr>
                <a:srgbClr val="C00000"/>
              </a:buClr>
              <a:buFont typeface="Arial" pitchFamily="34" charset="0"/>
              <a:buChar char="–"/>
              <a:defRPr/>
            </a:lvl2pPr>
            <a:lvl3pPr>
              <a:buClr>
                <a:srgbClr val="C00000"/>
              </a:buClr>
              <a:buFont typeface="Arial" pitchFamily="34" charset="0"/>
              <a:buChar char="•"/>
              <a:defRPr/>
            </a:lvl3pPr>
            <a:lvl4pPr>
              <a:buClr>
                <a:srgbClr val="C00000"/>
              </a:buClr>
              <a:buFont typeface="Wingdings" pitchFamily="2" charset="2"/>
              <a:buChar char="§"/>
              <a:defRPr/>
            </a:lvl4pPr>
            <a:lvl5pPr>
              <a:buClr>
                <a:srgbClr val="C0000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8166848-1CFC-4816-BE2E-91676A137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C41ACDD-5D2C-4B14-86A6-FA4459101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074A0D9-1E3E-47EE-9154-C360E2684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CB30C55-291F-4042-BCC0-0F0883E9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918F1EF-D3B1-4346-AB8C-6010A9888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9E53E9-C7CA-42F8-992D-F12688C48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4B53-C25A-44A0-BEF1-2324A12A3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8BC5DC8-F58C-4D59-B4F7-42C8C005B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40333D9-65F7-4853-9ED9-2DABAE073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52400" y="1447800"/>
            <a:ext cx="8991600" cy="5410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1371600"/>
            <a:ext cx="152400" cy="54864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955B-16C3-4A70-9472-6861AB9B4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8BD1-5DD5-4745-A3BF-CE3843AE1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F5207-F306-4273-8C3D-316C91548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1926F-4F32-40AD-BBD8-097BB6DC1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BD2C-781E-46CC-9708-F82223850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3566-A4A1-4260-983E-94FB15B70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E82F-D744-4BA7-A136-01498A334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D6B92-6913-48D2-B6C0-072E573DE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F99A9-1B8A-490A-8323-E807C4B6B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F94C-700F-4AB5-B510-406F44ADC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8CD09-73E9-46BB-908D-C65690D59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72858-4731-4725-9F72-2A352D7CE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esp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52400" y="1447800"/>
            <a:ext cx="8991600" cy="5410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1371600"/>
            <a:ext cx="152400" cy="54864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12954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838200" y="5867400"/>
            <a:ext cx="7391400" cy="765175"/>
            <a:chOff x="838200" y="5791200"/>
            <a:chExt cx="7836943" cy="842011"/>
          </a:xfrm>
        </p:grpSpPr>
        <p:pic>
          <p:nvPicPr>
            <p:cNvPr id="9" name="Picture 15" descr="minnesota logo.jp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745" y="5983605"/>
              <a:ext cx="1598676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6" descr="trg logo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3323" y="5791200"/>
              <a:ext cx="586862" cy="842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7" descr="tufts logo.gif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0827" y="5964116"/>
              <a:ext cx="1075090" cy="4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8" descr="DAI logo.gif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5994528"/>
              <a:ext cx="1529139" cy="435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9" descr="images3.jp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7590" y="5894296"/>
              <a:ext cx="497553" cy="63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772400" cy="1143000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  <a:lvl2pPr>
              <a:buClr>
                <a:srgbClr val="C00000"/>
              </a:buClr>
              <a:buFont typeface="Arial" pitchFamily="34" charset="0"/>
              <a:buChar char="–"/>
              <a:defRPr/>
            </a:lvl2pPr>
            <a:lvl3pPr>
              <a:buClr>
                <a:srgbClr val="C00000"/>
              </a:buClr>
              <a:buFont typeface="Arial" pitchFamily="34" charset="0"/>
              <a:buChar char="•"/>
              <a:defRPr/>
            </a:lvl3pPr>
            <a:lvl4pPr>
              <a:buClr>
                <a:srgbClr val="C00000"/>
              </a:buClr>
              <a:buFont typeface="Wingdings" pitchFamily="2" charset="2"/>
              <a:buChar char="§"/>
              <a:defRPr/>
            </a:lvl4pPr>
            <a:lvl5pPr>
              <a:buClr>
                <a:srgbClr val="C0000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E144883-FC2D-4178-B2E3-DF7D0B79A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FFCF08A-AB16-4781-89CE-80AD528D5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7AA5637-629D-45BA-82D9-B82089DDC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DF3FD8B-CDF3-45B0-AFF8-DEBD9F4C9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F400C7E-41E4-4249-9FD6-66FD9416D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B45A456-55D1-44EE-A2C4-0CADF14DE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8C62-1E25-4E61-A800-DB5AAD203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4ED99AB-F5CF-419C-BFAB-BF1D7325B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3555D9E-1D33-422E-9B82-6F62FD2A1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1C178-58F1-4734-B77B-8559704F8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456B1-4800-42D3-A22A-7777CE2C3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52600"/>
            <a:ext cx="4038600" cy="3886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0F0F-B8D5-4798-BD58-95C8E6CB8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C333-B119-4C2E-BAEC-6E8587A17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image" Target="../media/image9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2F6DCA1-9B66-421A-A00B-F55BCAEE5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2A6C"/>
              </a:solidFill>
              <a:latin typeface="Times" charset="0"/>
              <a:cs typeface="+mn-cs"/>
            </a:endParaRPr>
          </a:p>
        </p:txBody>
      </p:sp>
      <p:pic>
        <p:nvPicPr>
          <p:cNvPr id="2057" name="Picture 2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228600"/>
            <a:ext cx="24225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94" r:id="rId1"/>
    <p:sldLayoutId id="2147486395" r:id="rId2"/>
    <p:sldLayoutId id="2147486396" r:id="rId3"/>
    <p:sldLayoutId id="2147486397" r:id="rId4"/>
    <p:sldLayoutId id="2147486398" r:id="rId5"/>
    <p:sldLayoutId id="2147486399" r:id="rId6"/>
    <p:sldLayoutId id="2147486400" r:id="rId7"/>
    <p:sldLayoutId id="2147486401" r:id="rId8"/>
    <p:sldLayoutId id="2147486402" r:id="rId9"/>
    <p:sldLayoutId id="2147486403" r:id="rId10"/>
    <p:sldLayoutId id="21474864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C7C7567-9F65-4FB4-A42D-3567351D9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5" r:id="rId1"/>
    <p:sldLayoutId id="2147486406" r:id="rId2"/>
    <p:sldLayoutId id="2147486407" r:id="rId3"/>
    <p:sldLayoutId id="2147486359" r:id="rId4"/>
    <p:sldLayoutId id="2147486360" r:id="rId5"/>
    <p:sldLayoutId id="2147486361" r:id="rId6"/>
    <p:sldLayoutId id="2147486362" r:id="rId7"/>
    <p:sldLayoutId id="2147486363" r:id="rId8"/>
    <p:sldLayoutId id="2147486364" r:id="rId9"/>
    <p:sldLayoutId id="2147486365" r:id="rId10"/>
    <p:sldLayoutId id="2147486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8FAEA71-D6E7-4F80-9EB8-6F9499C34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2A6C"/>
              </a:solidFill>
              <a:latin typeface="Times" charset="0"/>
              <a:ea typeface="MS PGothic" pitchFamily="34" charset="-128"/>
              <a:cs typeface="+mn-cs"/>
            </a:endParaRPr>
          </a:p>
        </p:txBody>
      </p:sp>
      <p:pic>
        <p:nvPicPr>
          <p:cNvPr id="4105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08" r:id="rId1"/>
    <p:sldLayoutId id="2147486409" r:id="rId2"/>
    <p:sldLayoutId id="2147486410" r:id="rId3"/>
    <p:sldLayoutId id="2147486411" r:id="rId4"/>
    <p:sldLayoutId id="2147486412" r:id="rId5"/>
    <p:sldLayoutId id="2147486413" r:id="rId6"/>
    <p:sldLayoutId id="2147486414" r:id="rId7"/>
    <p:sldLayoutId id="2147486415" r:id="rId8"/>
    <p:sldLayoutId id="214748641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0000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97DDA9A-19BA-429E-BA24-097379270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2A6C"/>
              </a:solidFill>
              <a:latin typeface="Times" charset="0"/>
              <a:cs typeface="+mn-cs"/>
            </a:endParaRPr>
          </a:p>
        </p:txBody>
      </p:sp>
      <p:pic>
        <p:nvPicPr>
          <p:cNvPr id="5129" name="Picture 2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228600"/>
            <a:ext cx="24225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17" r:id="rId1"/>
    <p:sldLayoutId id="2147486418" r:id="rId2"/>
    <p:sldLayoutId id="2147486419" r:id="rId3"/>
    <p:sldLayoutId id="2147486420" r:id="rId4"/>
    <p:sldLayoutId id="2147486421" r:id="rId5"/>
    <p:sldLayoutId id="2147486422" r:id="rId6"/>
    <p:sldLayoutId id="2147486423" r:id="rId7"/>
    <p:sldLayoutId id="2147486424" r:id="rId8"/>
    <p:sldLayoutId id="2147486425" r:id="rId9"/>
    <p:sldLayoutId id="2147486426" r:id="rId10"/>
    <p:sldLayoutId id="21474864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170013-FE68-4EA5-829D-45C130A94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2A6C"/>
              </a:solidFill>
              <a:latin typeface="Times" charset="0"/>
              <a:ea typeface="MS PGothic" pitchFamily="34" charset="-128"/>
              <a:cs typeface="+mn-cs"/>
            </a:endParaRPr>
          </a:p>
        </p:txBody>
      </p:sp>
      <p:pic>
        <p:nvPicPr>
          <p:cNvPr id="6153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486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28" r:id="rId1"/>
    <p:sldLayoutId id="2147486429" r:id="rId2"/>
    <p:sldLayoutId id="2147486430" r:id="rId3"/>
    <p:sldLayoutId id="2147486431" r:id="rId4"/>
    <p:sldLayoutId id="2147486432" r:id="rId5"/>
    <p:sldLayoutId id="2147486433" r:id="rId6"/>
    <p:sldLayoutId id="2147486434" r:id="rId7"/>
    <p:sldLayoutId id="2147486435" r:id="rId8"/>
    <p:sldLayoutId id="214748643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0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76400" y="6076890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800000"/>
                </a:solidFill>
              </a:rPr>
              <a:t>Emerging Pandemic Threats Program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6324600"/>
            <a:ext cx="754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6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981200" y="6389407"/>
            <a:ext cx="525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957759"/>
                </a:solidFill>
              </a:rPr>
              <a:t>PREDICT • RESPOND • PREVENT • IDENTIFY</a:t>
            </a:r>
          </a:p>
        </p:txBody>
      </p:sp>
      <p:pic>
        <p:nvPicPr>
          <p:cNvPr id="7174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88050"/>
            <a:ext cx="2057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62849"/>
            <a:ext cx="1981200" cy="642751"/>
          </a:xfrm>
          <a:prstGeom prst="rect">
            <a:avLst/>
          </a:prstGeom>
          <a:pattFill prst="pct5">
            <a:fgClr>
              <a:schemeClr val="bg1">
                <a:lumMod val="90000"/>
              </a:schemeClr>
            </a:fgClr>
            <a:bgClr>
              <a:schemeClr val="bg1">
                <a:lumMod val="90000"/>
              </a:schemeClr>
            </a:bgClr>
          </a:pattFill>
          <a:ln>
            <a:solidFill>
              <a:schemeClr val="bg1">
                <a:lumMod val="50000"/>
              </a:schemeClr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67" r:id="rId1"/>
    <p:sldLayoutId id="2147486368" r:id="rId2"/>
    <p:sldLayoutId id="2147486369" r:id="rId3"/>
    <p:sldLayoutId id="2147486370" r:id="rId4"/>
    <p:sldLayoutId id="2147486371" r:id="rId5"/>
    <p:sldLayoutId id="2147486372" r:id="rId6"/>
    <p:sldLayoutId id="2147486373" r:id="rId7"/>
    <p:sldLayoutId id="2147486374" r:id="rId8"/>
    <p:sldLayoutId id="2147486375" r:id="rId9"/>
    <p:sldLayoutId id="2147486376" r:id="rId10"/>
    <p:sldLayoutId id="21474863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155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 rot="5400000">
            <a:off x="-3276600" y="3276600"/>
            <a:ext cx="6705600" cy="152400"/>
          </a:xfrm>
          <a:prstGeom prst="rect">
            <a:avLst/>
          </a:prstGeom>
          <a:solidFill>
            <a:srgbClr val="0155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 rot="5400000">
            <a:off x="5715000" y="3276600"/>
            <a:ext cx="6705600" cy="152400"/>
          </a:xfrm>
          <a:prstGeom prst="rect">
            <a:avLst/>
          </a:prstGeom>
          <a:solidFill>
            <a:srgbClr val="0155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200025" y="6272213"/>
            <a:ext cx="3505200" cy="376237"/>
          </a:xfrm>
          <a:prstGeom prst="rect">
            <a:avLst/>
          </a:prstGeom>
          <a:solidFill>
            <a:srgbClr val="FFFF99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3333CC"/>
                </a:solidFill>
                <a:latin typeface="Arial Black" pitchFamily="34" charset="0"/>
              </a:rPr>
              <a:t>EDUCATIONAL USE ONLY</a:t>
            </a: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155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201" name="Picture 45" descr="FAZD blu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5937250"/>
            <a:ext cx="5105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80" r:id="rId1"/>
    <p:sldLayoutId id="2147486381" r:id="rId2"/>
    <p:sldLayoutId id="2147486382" r:id="rId3"/>
    <p:sldLayoutId id="2147486383" r:id="rId4"/>
    <p:sldLayoutId id="2147486384" r:id="rId5"/>
    <p:sldLayoutId id="2147486385" r:id="rId6"/>
    <p:sldLayoutId id="2147486386" r:id="rId7"/>
    <p:sldLayoutId id="2147486387" r:id="rId8"/>
    <p:sldLayoutId id="2147486388" r:id="rId9"/>
    <p:sldLayoutId id="2147486389" r:id="rId10"/>
    <p:sldLayoutId id="2147486390" r:id="rId11"/>
    <p:sldLayoutId id="2147486391" r:id="rId12"/>
    <p:sldLayoutId id="2147486392" r:id="rId13"/>
    <p:sldLayoutId id="214748639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1524000"/>
            <a:ext cx="8229600" cy="1905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Synthesis:</a:t>
            </a:r>
            <a:b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Health leadership skill and competencies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4046785"/>
            <a:ext cx="85344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kern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ea typeface="+mj-ea"/>
                <a:cs typeface="+mj-cs"/>
              </a:rPr>
              <a:t>OHCEA Leadership TOT</a:t>
            </a:r>
            <a:endParaRPr lang="en-US" sz="2800" b="1" kern="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  <a:ea typeface="+mj-ea"/>
              <a:cs typeface="+mj-cs"/>
            </a:endParaRPr>
          </a:p>
          <a:p>
            <a:pPr algn="r"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Franklin Gothic Book"/>
                <a:ea typeface="+mj-ea"/>
                <a:cs typeface="+mj-cs"/>
              </a:rPr>
              <a:t>December 2013</a:t>
            </a:r>
            <a:r>
              <a:rPr lang="en-US" sz="4400" b="1" kern="0" dirty="0" smtClean="0">
                <a:solidFill>
                  <a:srgbClr val="800000"/>
                </a:solidFill>
                <a:latin typeface="Franklin Gothic Book"/>
                <a:ea typeface="+mj-ea"/>
                <a:cs typeface="+mj-cs"/>
              </a:rPr>
              <a:t/>
            </a:r>
            <a:br>
              <a:rPr lang="en-US" sz="4400" b="1" kern="0" dirty="0" smtClean="0">
                <a:solidFill>
                  <a:srgbClr val="800000"/>
                </a:solidFill>
                <a:latin typeface="Franklin Gothic Book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rgbClr val="800000"/>
                </a:solidFill>
                <a:latin typeface="Franklin Gothic Book"/>
                <a:ea typeface="+mj-ea"/>
                <a:cs typeface="+mj-cs"/>
              </a:rPr>
              <a:t/>
            </a:r>
            <a:br>
              <a:rPr lang="en-US" sz="4400" b="1" kern="0" dirty="0" smtClean="0">
                <a:solidFill>
                  <a:srgbClr val="800000"/>
                </a:solidFill>
                <a:latin typeface="Franklin Gothic Book"/>
                <a:ea typeface="+mj-ea"/>
                <a:cs typeface="+mj-cs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Wordle</a:t>
            </a:r>
            <a:r>
              <a:rPr lang="en-US" dirty="0" smtClean="0"/>
              <a:t> </a:t>
            </a:r>
            <a:r>
              <a:rPr lang="en-US" smtClean="0"/>
              <a:t>- 3-5 </a:t>
            </a:r>
            <a:r>
              <a:rPr lang="en-US" dirty="0" smtClean="0"/>
              <a:t>One Health leadership skills / competencies…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51424"/>
            <a:ext cx="8601070" cy="3611176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5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077200" cy="3733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228600"/>
            <a:ext cx="8839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800000"/>
                </a:solidFill>
                <a:latin typeface="+mj-lt"/>
              </a:rPr>
              <a:t>Skills and competencies needed for One Health</a:t>
            </a:r>
          </a:p>
        </p:txBody>
      </p:sp>
    </p:spTree>
    <p:extLst>
      <p:ext uri="{BB962C8B-B14F-4D97-AF65-F5344CB8AC3E}">
        <p14:creationId xmlns:p14="http://schemas.microsoft.com/office/powerpoint/2010/main" val="21175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16" y="1346200"/>
            <a:ext cx="7772400" cy="38354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9081" y="533400"/>
            <a:ext cx="101303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800000"/>
                </a:solidFill>
                <a:latin typeface="+mj-lt"/>
              </a:rPr>
              <a:t>Greatest barriers to One Health</a:t>
            </a:r>
          </a:p>
        </p:txBody>
      </p:sp>
    </p:spTree>
    <p:extLst>
      <p:ext uri="{BB962C8B-B14F-4D97-AF65-F5344CB8AC3E}">
        <p14:creationId xmlns:p14="http://schemas.microsoft.com/office/powerpoint/2010/main" val="26257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" y="457200"/>
            <a:ext cx="7988412" cy="52673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4" y="1665021"/>
            <a:ext cx="8631866" cy="3788554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Wordle</a:t>
            </a:r>
            <a:r>
              <a:rPr lang="en-US" dirty="0" smtClean="0"/>
              <a:t> from RESPOND’s Global One Health Core Competencies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competency matrix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1"/>
            <a:ext cx="916451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0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property id=&quot;20141&quot; value=&quot;BTb SeSp Presentation&quot;/&gt;&lt;property id=&quot;20148&quot; value=&quot;5&quot;/&gt;&lt;object type=&quot;8&quot; unique_id=&quot;10002&quot;&gt;&lt;/object&gt;&lt;object type=&quot;2&quot; unique_id=&quot;10003&quot;&gt;&lt;object type=&quot;3&quot; unique_id=&quot;13004&quot;&gt;&lt;property id=&quot;20148&quot; value=&quot;5&quot;/&gt;&lt;property id=&quot;20300&quot; value=&quot;Slide 1 - &amp;quot;Synthesis:&amp;#x0D;&amp;#x0A;One Health leadership skill and competencies&amp;#x0D;&amp;#x0A;&amp;#x0D;&amp;#x0A;&amp;#x0D;&amp;#x0A;&amp;#x0D;&amp;#x0A;&amp;#x0D;&amp;#x0A;&amp;#x0D;&amp;#x0A;&amp;#x0D;&amp;#x0A;&amp;quot;&quot;/&gt;&lt;property id=&quot;20307&quot; value=&quot;343&quot;/&gt;&lt;/object&gt;&lt;object type=&quot;3&quot; unique_id=&quot;23646&quot;&gt;&lt;property id=&quot;20148&quot; value=&quot;5&quot;/&gt;&lt;property id=&quot;20300&quot; value=&quot;Slide 3&quot;/&gt;&lt;property id=&quot;20307&quot; value=&quot;538&quot;/&gt;&lt;/object&gt;&lt;object type=&quot;3&quot; unique_id=&quot;23647&quot;&gt;&lt;property id=&quot;20148&quot; value=&quot;5&quot;/&gt;&lt;property id=&quot;20300&quot; value=&quot;Slide 4&quot;/&gt;&lt;property id=&quot;20307&quot; value=&quot;540&quot;/&gt;&lt;/object&gt;&lt;object type=&quot;3&quot; unique_id=&quot;25453&quot;&gt;&lt;property id=&quot;20148&quot; value=&quot;5&quot;/&gt;&lt;property id=&quot;20300&quot; value=&quot;Slide 2 - &amp;quot;Wordle - 3-5 One Health leadership skills / competencies…&amp;quot;&quot;/&gt;&lt;property id=&quot;20307&quot; value=&quot;558&quot;/&gt;&lt;/object&gt;&lt;object type=&quot;3&quot; unique_id=&quot;25648&quot;&gt;&lt;property id=&quot;20148&quot; value=&quot;5&quot;/&gt;&lt;property id=&quot;20300&quot; value=&quot;Slide 7 - &amp;quot;Example competency matrix&amp;quot;&quot;/&gt;&lt;property id=&quot;20307&quot; value=&quot;559&quot;/&gt;&lt;/object&gt;&lt;object type=&quot;3&quot; unique_id=&quot;25666&quot;&gt;&lt;property id=&quot;20148&quot; value=&quot;5&quot;/&gt;&lt;property id=&quot;20300&quot; value=&quot;Slide 5&quot;/&gt;&lt;property id=&quot;20307&quot; value=&quot;561&quot;/&gt;&lt;/object&gt;&lt;object type=&quot;3&quot; unique_id=&quot;25667&quot;&gt;&lt;property id=&quot;20148&quot; value=&quot;5&quot;/&gt;&lt;property id=&quot;20300&quot; value=&quot;Slide 6 - &amp;quot;Wordle from RESPOND’s Global One Health Core Competencies&amp;quot;&quot;/&gt;&lt;property id=&quot;20307&quot; value=&quot;560&quot;/&gt;&lt;/object&gt;&lt;/object&gt;&lt;object type=&quot;4&quot; unique_id=&quot;1161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ESPOND Them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SPOND Templat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RESPOND Them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RESPOND Templat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HCEA / EPT">
  <a:themeElements>
    <a:clrScheme name="EPT Program Template 13">
      <a:dk1>
        <a:srgbClr val="000000"/>
      </a:dk1>
      <a:lt1>
        <a:srgbClr val="E8E0D8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2EDE9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T Program Template">
      <a:majorFont>
        <a:latin typeface="Franklin Gothic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PT Progra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T Program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T Program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T Program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T Program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T Program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T Program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T Program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T Program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T Program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T Program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T Program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T Program Template 13">
        <a:dk1>
          <a:srgbClr val="000000"/>
        </a:dk1>
        <a:lt1>
          <a:srgbClr val="E8E0D8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2EDE9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RESPOND Theme</Template>
  <TotalTime>13461</TotalTime>
  <Words>41</Words>
  <Application>Microsoft Office PowerPoint</Application>
  <PresentationFormat>On-screen Show (4:3)</PresentationFormat>
  <Paragraphs>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RESPOND Theme</vt:lpstr>
      <vt:lpstr>Office Theme</vt:lpstr>
      <vt:lpstr>RESPOND Template</vt:lpstr>
      <vt:lpstr>1_RESPOND Theme</vt:lpstr>
      <vt:lpstr>1_RESPOND Template</vt:lpstr>
      <vt:lpstr>OHCEA / EPT</vt:lpstr>
      <vt:lpstr>Default Design</vt:lpstr>
      <vt:lpstr>Synthesis: One Health leadership skill and competencies       </vt:lpstr>
      <vt:lpstr>Wordle - 3-5 One Health leadership skills / competencies…</vt:lpstr>
      <vt:lpstr>PowerPoint Presentation</vt:lpstr>
      <vt:lpstr>PowerPoint Presentation</vt:lpstr>
      <vt:lpstr>PowerPoint Presentation</vt:lpstr>
      <vt:lpstr>Wordle from RESPOND’s Global One Health Core Competencies</vt:lpstr>
      <vt:lpstr>Example competency matrix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Mac Farnham</cp:lastModifiedBy>
  <cp:revision>230</cp:revision>
  <dcterms:created xsi:type="dcterms:W3CDTF">2008-08-07T14:39:01Z</dcterms:created>
  <dcterms:modified xsi:type="dcterms:W3CDTF">2013-12-03T23:03:32Z</dcterms:modified>
</cp:coreProperties>
</file>