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diagrams/data1.xml" ContentType="application/vnd.openxmlformats-officedocument.drawingml.diagramData+xml"/>
  <Override PartName="/ppt/presentation.xml" ContentType="application/vnd.openxmlformats-officedocument.presentationml.presentation.main+xml"/>
  <Override PartName="/ppt/slides/slide2.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10.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8.xml" ContentType="application/vnd.openxmlformats-officedocument.presentationml.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notesSlides/notesSlide1.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theme/theme1.xml" ContentType="application/vnd.openxmlformats-officedocument.theme+xml"/>
  <Override PartName="/ppt/notesMasters/notesMaster1.xml" ContentType="application/vnd.openxmlformats-officedocument.presentationml.notesMaster+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theme/theme2.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ppt/tags/tag1.xml" ContentType="application/vnd.openxmlformats-officedocument.presentationml.tag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31" r:id="rId1"/>
  </p:sldMasterIdLst>
  <p:notesMasterIdLst>
    <p:notesMasterId r:id="rId20"/>
  </p:notesMasterIdLst>
  <p:sldIdLst>
    <p:sldId id="256" r:id="rId2"/>
    <p:sldId id="648" r:id="rId3"/>
    <p:sldId id="290" r:id="rId4"/>
    <p:sldId id="274" r:id="rId5"/>
    <p:sldId id="313" r:id="rId6"/>
    <p:sldId id="315" r:id="rId7"/>
    <p:sldId id="316" r:id="rId8"/>
    <p:sldId id="318" r:id="rId9"/>
    <p:sldId id="319" r:id="rId10"/>
    <p:sldId id="646" r:id="rId11"/>
    <p:sldId id="651" r:id="rId12"/>
    <p:sldId id="294" r:id="rId13"/>
    <p:sldId id="649" r:id="rId14"/>
    <p:sldId id="379" r:id="rId15"/>
    <p:sldId id="650" r:id="rId16"/>
    <p:sldId id="652" r:id="rId17"/>
    <p:sldId id="320" r:id="rId18"/>
    <p:sldId id="663"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42" d="100"/>
          <a:sy n="42" d="100"/>
        </p:scale>
        <p:origin x="72" y="6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2.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 Id="rId27"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FDDF74-B468-463F-B67B-AB116F68D280}" type="doc">
      <dgm:prSet loTypeId="urn:microsoft.com/office/officeart/2005/8/layout/radial4" loCatId="relationship" qsTypeId="urn:microsoft.com/office/officeart/2005/8/quickstyle/simple5" qsCatId="simple" csTypeId="urn:microsoft.com/office/officeart/2005/8/colors/accent1_2" csCatId="accent1" phldr="1"/>
      <dgm:spPr/>
      <dgm:t>
        <a:bodyPr/>
        <a:lstStyle/>
        <a:p>
          <a:endParaRPr lang="en-US"/>
        </a:p>
      </dgm:t>
    </dgm:pt>
    <dgm:pt modelId="{7C40A5DC-3080-494B-A11F-6A506DC3EC50}">
      <dgm:prSet phldrT="[Text]" custT="1"/>
      <dgm:spPr/>
      <dgm:t>
        <a:bodyPr/>
        <a:lstStyle/>
        <a:p>
          <a:pPr algn="ctr"/>
          <a:r>
            <a:rPr lang="en-US" sz="2800" b="0" baseline="0" dirty="0">
              <a:latin typeface="Arial" panose="020B0604020202020204" pitchFamily="34" charset="0"/>
              <a:cs typeface="Arial" panose="020B0604020202020204" pitchFamily="34" charset="0"/>
            </a:rPr>
            <a:t>Communication</a:t>
          </a:r>
        </a:p>
      </dgm:t>
    </dgm:pt>
    <dgm:pt modelId="{7A542F7B-241F-4BEF-B2A4-82052617A7AD}" type="parTrans" cxnId="{648A2DDE-A8FD-461A-9CFD-5930B950127A}">
      <dgm:prSet/>
      <dgm:spPr/>
      <dgm:t>
        <a:bodyPr/>
        <a:lstStyle/>
        <a:p>
          <a:pPr algn="ctr"/>
          <a:endParaRPr lang="en-US"/>
        </a:p>
      </dgm:t>
    </dgm:pt>
    <dgm:pt modelId="{6F1EE990-0D2B-42D8-8DE1-72881CA9C122}" type="sibTrans" cxnId="{648A2DDE-A8FD-461A-9CFD-5930B950127A}">
      <dgm:prSet/>
      <dgm:spPr/>
      <dgm:t>
        <a:bodyPr/>
        <a:lstStyle/>
        <a:p>
          <a:pPr algn="ctr"/>
          <a:endParaRPr lang="en-US"/>
        </a:p>
      </dgm:t>
    </dgm:pt>
    <dgm:pt modelId="{58DDE18D-0B53-4A6D-8620-C21146264ED3}">
      <dgm:prSet phldrT="[Text]" custT="1"/>
      <dgm:spPr/>
      <dgm:t>
        <a:bodyPr/>
        <a:lstStyle/>
        <a:p>
          <a:pPr algn="ctr"/>
          <a:r>
            <a:rPr lang="en-US" sz="2800" dirty="0">
              <a:latin typeface="Arial" panose="020B0604020202020204" pitchFamily="34" charset="0"/>
              <a:cs typeface="Arial" panose="020B0604020202020204" pitchFamily="34" charset="0"/>
            </a:rPr>
            <a:t>Message</a:t>
          </a:r>
        </a:p>
      </dgm:t>
    </dgm:pt>
    <dgm:pt modelId="{35BA927B-E031-41C0-837C-155A8602BE30}" type="parTrans" cxnId="{94CC48DF-DCF4-4473-B7A0-C26C77A2D194}">
      <dgm:prSet/>
      <dgm:spPr/>
      <dgm:t>
        <a:bodyPr/>
        <a:lstStyle/>
        <a:p>
          <a:pPr algn="ctr"/>
          <a:endParaRPr lang="en-US" sz="2800">
            <a:latin typeface="Arial" panose="020B0604020202020204" pitchFamily="34" charset="0"/>
            <a:cs typeface="Arial" panose="020B0604020202020204" pitchFamily="34" charset="0"/>
          </a:endParaRPr>
        </a:p>
      </dgm:t>
    </dgm:pt>
    <dgm:pt modelId="{BE5C4EAB-E203-496B-BADD-B3F581AA8AC4}" type="sibTrans" cxnId="{94CC48DF-DCF4-4473-B7A0-C26C77A2D194}">
      <dgm:prSet/>
      <dgm:spPr/>
      <dgm:t>
        <a:bodyPr/>
        <a:lstStyle/>
        <a:p>
          <a:pPr algn="ctr"/>
          <a:endParaRPr lang="en-US"/>
        </a:p>
      </dgm:t>
    </dgm:pt>
    <dgm:pt modelId="{46A24F79-4F3D-4F16-980B-6ED44ED6862F}">
      <dgm:prSet phldrT="[Text]" custT="1"/>
      <dgm:spPr/>
      <dgm:t>
        <a:bodyPr/>
        <a:lstStyle/>
        <a:p>
          <a:pPr algn="ctr"/>
          <a:r>
            <a:rPr lang="en-US" sz="2800" dirty="0">
              <a:latin typeface="Arial" panose="020B0604020202020204" pitchFamily="34" charset="0"/>
              <a:cs typeface="Arial" panose="020B0604020202020204" pitchFamily="34" charset="0"/>
            </a:rPr>
            <a:t>Audience</a:t>
          </a:r>
        </a:p>
      </dgm:t>
    </dgm:pt>
    <dgm:pt modelId="{3C2BD715-92FC-4C73-B12F-0F732EBA0590}" type="parTrans" cxnId="{7055EEBB-4A8F-4E24-9A75-A43B1D3E9E8A}">
      <dgm:prSet/>
      <dgm:spPr/>
      <dgm:t>
        <a:bodyPr/>
        <a:lstStyle/>
        <a:p>
          <a:pPr algn="ctr"/>
          <a:endParaRPr lang="en-US" sz="2800">
            <a:latin typeface="Arial" panose="020B0604020202020204" pitchFamily="34" charset="0"/>
            <a:cs typeface="Arial" panose="020B0604020202020204" pitchFamily="34" charset="0"/>
          </a:endParaRPr>
        </a:p>
      </dgm:t>
    </dgm:pt>
    <dgm:pt modelId="{C7046434-2083-4AE8-B9DF-AC8B7969525F}" type="sibTrans" cxnId="{7055EEBB-4A8F-4E24-9A75-A43B1D3E9E8A}">
      <dgm:prSet/>
      <dgm:spPr/>
      <dgm:t>
        <a:bodyPr/>
        <a:lstStyle/>
        <a:p>
          <a:pPr algn="ctr"/>
          <a:endParaRPr lang="en-US"/>
        </a:p>
      </dgm:t>
    </dgm:pt>
    <dgm:pt modelId="{29B7E1F1-E2E9-4B66-AD17-28C5CEFFA37C}">
      <dgm:prSet phldrT="[Text]" custT="1"/>
      <dgm:spPr/>
      <dgm:t>
        <a:bodyPr/>
        <a:lstStyle/>
        <a:p>
          <a:pPr algn="ctr"/>
          <a:r>
            <a:rPr lang="en-US" sz="2800" dirty="0">
              <a:latin typeface="Arial" panose="020B0604020202020204" pitchFamily="34" charset="0"/>
              <a:cs typeface="Arial" panose="020B0604020202020204" pitchFamily="34" charset="0"/>
            </a:rPr>
            <a:t>Method</a:t>
          </a:r>
        </a:p>
      </dgm:t>
    </dgm:pt>
    <dgm:pt modelId="{B526AFAE-552C-487A-BB5D-6547B0166878}" type="parTrans" cxnId="{E9CF77F5-7D7E-44E1-9596-3F830391EAC7}">
      <dgm:prSet/>
      <dgm:spPr/>
      <dgm:t>
        <a:bodyPr/>
        <a:lstStyle/>
        <a:p>
          <a:pPr algn="ctr"/>
          <a:endParaRPr lang="en-US" sz="2800">
            <a:latin typeface="Arial" panose="020B0604020202020204" pitchFamily="34" charset="0"/>
            <a:cs typeface="Arial" panose="020B0604020202020204" pitchFamily="34" charset="0"/>
          </a:endParaRPr>
        </a:p>
      </dgm:t>
    </dgm:pt>
    <dgm:pt modelId="{12FBCA78-C77A-4AD1-8D12-D14D3187D2CE}" type="sibTrans" cxnId="{E9CF77F5-7D7E-44E1-9596-3F830391EAC7}">
      <dgm:prSet/>
      <dgm:spPr/>
      <dgm:t>
        <a:bodyPr/>
        <a:lstStyle/>
        <a:p>
          <a:pPr algn="ctr"/>
          <a:endParaRPr lang="en-US"/>
        </a:p>
      </dgm:t>
    </dgm:pt>
    <dgm:pt modelId="{D2B702CF-D3EF-4533-95A2-102F9F6FFBA1}">
      <dgm:prSet custT="1"/>
      <dgm:spPr/>
      <dgm:t>
        <a:bodyPr/>
        <a:lstStyle/>
        <a:p>
          <a:pPr algn="ctr"/>
          <a:r>
            <a:rPr lang="en-US" sz="2800" dirty="0">
              <a:latin typeface="Arial" panose="020B0604020202020204" pitchFamily="34" charset="0"/>
              <a:cs typeface="Arial" panose="020B0604020202020204" pitchFamily="34" charset="0"/>
            </a:rPr>
            <a:t>Timing</a:t>
          </a:r>
        </a:p>
      </dgm:t>
    </dgm:pt>
    <dgm:pt modelId="{3A926999-C4EF-4548-9125-D07F3E4FD435}" type="parTrans" cxnId="{0B4C275D-A240-4B75-9B46-DF6272291D2A}">
      <dgm:prSet/>
      <dgm:spPr/>
      <dgm:t>
        <a:bodyPr/>
        <a:lstStyle/>
        <a:p>
          <a:pPr algn="ctr"/>
          <a:endParaRPr lang="en-US" sz="2800">
            <a:latin typeface="Arial" panose="020B0604020202020204" pitchFamily="34" charset="0"/>
            <a:cs typeface="Arial" panose="020B0604020202020204" pitchFamily="34" charset="0"/>
          </a:endParaRPr>
        </a:p>
      </dgm:t>
    </dgm:pt>
    <dgm:pt modelId="{3F69495B-114B-4C3C-9B95-8C72027B68FD}" type="sibTrans" cxnId="{0B4C275D-A240-4B75-9B46-DF6272291D2A}">
      <dgm:prSet/>
      <dgm:spPr/>
      <dgm:t>
        <a:bodyPr/>
        <a:lstStyle/>
        <a:p>
          <a:pPr algn="ctr"/>
          <a:endParaRPr lang="en-US"/>
        </a:p>
      </dgm:t>
    </dgm:pt>
    <dgm:pt modelId="{1EAB4E0D-08A7-4B1A-AFE5-EBB07A7A138F}">
      <dgm:prSet custT="1"/>
      <dgm:spPr/>
      <dgm:t>
        <a:bodyPr/>
        <a:lstStyle/>
        <a:p>
          <a:pPr algn="ctr"/>
          <a:r>
            <a:rPr lang="en-US" sz="2800" dirty="0">
              <a:latin typeface="Arial" panose="020B0604020202020204" pitchFamily="34" charset="0"/>
              <a:cs typeface="Arial" panose="020B0604020202020204" pitchFamily="34" charset="0"/>
            </a:rPr>
            <a:t>Impact</a:t>
          </a:r>
        </a:p>
      </dgm:t>
    </dgm:pt>
    <dgm:pt modelId="{FD6E4CC7-7762-415F-826A-8EE8DEA65901}" type="parTrans" cxnId="{316B169D-29D8-42D5-B410-EE216A854A24}">
      <dgm:prSet/>
      <dgm:spPr/>
      <dgm:t>
        <a:bodyPr/>
        <a:lstStyle/>
        <a:p>
          <a:pPr algn="ctr"/>
          <a:endParaRPr lang="en-US" sz="2800">
            <a:latin typeface="Arial" panose="020B0604020202020204" pitchFamily="34" charset="0"/>
            <a:cs typeface="Arial" panose="020B0604020202020204" pitchFamily="34" charset="0"/>
          </a:endParaRPr>
        </a:p>
      </dgm:t>
    </dgm:pt>
    <dgm:pt modelId="{A0C29946-AC4A-4C8B-8E6E-4F4343B765CD}" type="sibTrans" cxnId="{316B169D-29D8-42D5-B410-EE216A854A24}">
      <dgm:prSet/>
      <dgm:spPr/>
      <dgm:t>
        <a:bodyPr/>
        <a:lstStyle/>
        <a:p>
          <a:pPr algn="ctr"/>
          <a:endParaRPr lang="en-US"/>
        </a:p>
      </dgm:t>
    </dgm:pt>
    <dgm:pt modelId="{DC62A963-9531-48E9-B91D-EA7E4A674360}" type="pres">
      <dgm:prSet presAssocID="{37FDDF74-B468-463F-B67B-AB116F68D280}" presName="cycle" presStyleCnt="0">
        <dgm:presLayoutVars>
          <dgm:chMax val="1"/>
          <dgm:dir/>
          <dgm:animLvl val="ctr"/>
          <dgm:resizeHandles val="exact"/>
        </dgm:presLayoutVars>
      </dgm:prSet>
      <dgm:spPr/>
      <dgm:t>
        <a:bodyPr/>
        <a:lstStyle/>
        <a:p>
          <a:endParaRPr lang="en-US"/>
        </a:p>
      </dgm:t>
    </dgm:pt>
    <dgm:pt modelId="{01ABE0E5-5C25-45A7-8111-59B2B27BF0F6}" type="pres">
      <dgm:prSet presAssocID="{7C40A5DC-3080-494B-A11F-6A506DC3EC50}" presName="centerShape" presStyleLbl="node0" presStyleIdx="0" presStyleCnt="1" custScaleX="176813" custScaleY="131836"/>
      <dgm:spPr/>
      <dgm:t>
        <a:bodyPr/>
        <a:lstStyle/>
        <a:p>
          <a:endParaRPr lang="en-US"/>
        </a:p>
      </dgm:t>
    </dgm:pt>
    <dgm:pt modelId="{758B41BC-9552-4AD8-9C40-63154F833D90}" type="pres">
      <dgm:prSet presAssocID="{35BA927B-E031-41C0-837C-155A8602BE30}" presName="parTrans" presStyleLbl="bgSibTrans2D1" presStyleIdx="0" presStyleCnt="5"/>
      <dgm:spPr/>
      <dgm:t>
        <a:bodyPr/>
        <a:lstStyle/>
        <a:p>
          <a:endParaRPr lang="en-US"/>
        </a:p>
      </dgm:t>
    </dgm:pt>
    <dgm:pt modelId="{A3B6BEA2-DFD9-469B-AC4E-249DE9B170FE}" type="pres">
      <dgm:prSet presAssocID="{58DDE18D-0B53-4A6D-8620-C21146264ED3}" presName="node" presStyleLbl="node1" presStyleIdx="0" presStyleCnt="5" custRadScaleRad="111650" custRadScaleInc="613">
        <dgm:presLayoutVars>
          <dgm:bulletEnabled val="1"/>
        </dgm:presLayoutVars>
      </dgm:prSet>
      <dgm:spPr/>
      <dgm:t>
        <a:bodyPr/>
        <a:lstStyle/>
        <a:p>
          <a:endParaRPr lang="en-US"/>
        </a:p>
      </dgm:t>
    </dgm:pt>
    <dgm:pt modelId="{FCF957D9-A45C-4DD9-B641-3CE6E09A4E1E}" type="pres">
      <dgm:prSet presAssocID="{3C2BD715-92FC-4C73-B12F-0F732EBA0590}" presName="parTrans" presStyleLbl="bgSibTrans2D1" presStyleIdx="1" presStyleCnt="5"/>
      <dgm:spPr/>
      <dgm:t>
        <a:bodyPr/>
        <a:lstStyle/>
        <a:p>
          <a:endParaRPr lang="en-US"/>
        </a:p>
      </dgm:t>
    </dgm:pt>
    <dgm:pt modelId="{7ECA3271-7F95-49D1-8144-338337ABEE11}" type="pres">
      <dgm:prSet presAssocID="{46A24F79-4F3D-4F16-980B-6ED44ED6862F}" presName="node" presStyleLbl="node1" presStyleIdx="1" presStyleCnt="5" custRadScaleRad="120782" custRadScaleInc="-14479">
        <dgm:presLayoutVars>
          <dgm:bulletEnabled val="1"/>
        </dgm:presLayoutVars>
      </dgm:prSet>
      <dgm:spPr/>
      <dgm:t>
        <a:bodyPr/>
        <a:lstStyle/>
        <a:p>
          <a:endParaRPr lang="en-US"/>
        </a:p>
      </dgm:t>
    </dgm:pt>
    <dgm:pt modelId="{5C40470D-1DB4-48CC-AD3A-CDAB03DB629F}" type="pres">
      <dgm:prSet presAssocID="{B526AFAE-552C-487A-BB5D-6547B0166878}" presName="parTrans" presStyleLbl="bgSibTrans2D1" presStyleIdx="2" presStyleCnt="5"/>
      <dgm:spPr/>
      <dgm:t>
        <a:bodyPr/>
        <a:lstStyle/>
        <a:p>
          <a:endParaRPr lang="en-US"/>
        </a:p>
      </dgm:t>
    </dgm:pt>
    <dgm:pt modelId="{BC2D994C-ABE9-4B7A-A081-DBCAC9DB6A6F}" type="pres">
      <dgm:prSet presAssocID="{29B7E1F1-E2E9-4B66-AD17-28C5CEFFA37C}" presName="node" presStyleLbl="node1" presStyleIdx="2" presStyleCnt="5">
        <dgm:presLayoutVars>
          <dgm:bulletEnabled val="1"/>
        </dgm:presLayoutVars>
      </dgm:prSet>
      <dgm:spPr/>
      <dgm:t>
        <a:bodyPr/>
        <a:lstStyle/>
        <a:p>
          <a:endParaRPr lang="en-US"/>
        </a:p>
      </dgm:t>
    </dgm:pt>
    <dgm:pt modelId="{A1C5E89B-9B82-49EF-8C68-371C184AA7AD}" type="pres">
      <dgm:prSet presAssocID="{3A926999-C4EF-4548-9125-D07F3E4FD435}" presName="parTrans" presStyleLbl="bgSibTrans2D1" presStyleIdx="3" presStyleCnt="5"/>
      <dgm:spPr/>
      <dgm:t>
        <a:bodyPr/>
        <a:lstStyle/>
        <a:p>
          <a:endParaRPr lang="en-US"/>
        </a:p>
      </dgm:t>
    </dgm:pt>
    <dgm:pt modelId="{A82B850C-5A23-4C86-B003-CE5E82016D06}" type="pres">
      <dgm:prSet presAssocID="{D2B702CF-D3EF-4533-95A2-102F9F6FFBA1}" presName="node" presStyleLbl="node1" presStyleIdx="3" presStyleCnt="5" custRadScaleRad="120829" custRadScaleInc="14531">
        <dgm:presLayoutVars>
          <dgm:bulletEnabled val="1"/>
        </dgm:presLayoutVars>
      </dgm:prSet>
      <dgm:spPr/>
      <dgm:t>
        <a:bodyPr/>
        <a:lstStyle/>
        <a:p>
          <a:endParaRPr lang="en-US"/>
        </a:p>
      </dgm:t>
    </dgm:pt>
    <dgm:pt modelId="{CBA9F387-F91E-49B2-8C11-B652272CAC86}" type="pres">
      <dgm:prSet presAssocID="{FD6E4CC7-7762-415F-826A-8EE8DEA65901}" presName="parTrans" presStyleLbl="bgSibTrans2D1" presStyleIdx="4" presStyleCnt="5"/>
      <dgm:spPr/>
      <dgm:t>
        <a:bodyPr/>
        <a:lstStyle/>
        <a:p>
          <a:endParaRPr lang="en-US"/>
        </a:p>
      </dgm:t>
    </dgm:pt>
    <dgm:pt modelId="{96D52EDD-3DC7-420D-8BBA-4669FE73B39A}" type="pres">
      <dgm:prSet presAssocID="{1EAB4E0D-08A7-4B1A-AFE5-EBB07A7A138F}" presName="node" presStyleLbl="node1" presStyleIdx="4" presStyleCnt="5" custRadScaleRad="114404" custRadScaleInc="1040">
        <dgm:presLayoutVars>
          <dgm:bulletEnabled val="1"/>
        </dgm:presLayoutVars>
      </dgm:prSet>
      <dgm:spPr/>
      <dgm:t>
        <a:bodyPr/>
        <a:lstStyle/>
        <a:p>
          <a:endParaRPr lang="en-US"/>
        </a:p>
      </dgm:t>
    </dgm:pt>
  </dgm:ptLst>
  <dgm:cxnLst>
    <dgm:cxn modelId="{A12C7E4D-5FE2-440D-BC3C-58685673EE48}" type="presOf" srcId="{3C2BD715-92FC-4C73-B12F-0F732EBA0590}" destId="{FCF957D9-A45C-4DD9-B641-3CE6E09A4E1E}" srcOrd="0" destOrd="0" presId="urn:microsoft.com/office/officeart/2005/8/layout/radial4"/>
    <dgm:cxn modelId="{E9CF77F5-7D7E-44E1-9596-3F830391EAC7}" srcId="{7C40A5DC-3080-494B-A11F-6A506DC3EC50}" destId="{29B7E1F1-E2E9-4B66-AD17-28C5CEFFA37C}" srcOrd="2" destOrd="0" parTransId="{B526AFAE-552C-487A-BB5D-6547B0166878}" sibTransId="{12FBCA78-C77A-4AD1-8D12-D14D3187D2CE}"/>
    <dgm:cxn modelId="{4FF28FA9-0E49-485D-9611-CBBCA286A837}" type="presOf" srcId="{58DDE18D-0B53-4A6D-8620-C21146264ED3}" destId="{A3B6BEA2-DFD9-469B-AC4E-249DE9B170FE}" srcOrd="0" destOrd="0" presId="urn:microsoft.com/office/officeart/2005/8/layout/radial4"/>
    <dgm:cxn modelId="{F5671B0F-F1A3-4835-A4AD-B585849A3D7C}" type="presOf" srcId="{37FDDF74-B468-463F-B67B-AB116F68D280}" destId="{DC62A963-9531-48E9-B91D-EA7E4A674360}" srcOrd="0" destOrd="0" presId="urn:microsoft.com/office/officeart/2005/8/layout/radial4"/>
    <dgm:cxn modelId="{94CC48DF-DCF4-4473-B7A0-C26C77A2D194}" srcId="{7C40A5DC-3080-494B-A11F-6A506DC3EC50}" destId="{58DDE18D-0B53-4A6D-8620-C21146264ED3}" srcOrd="0" destOrd="0" parTransId="{35BA927B-E031-41C0-837C-155A8602BE30}" sibTransId="{BE5C4EAB-E203-496B-BADD-B3F581AA8AC4}"/>
    <dgm:cxn modelId="{1E84A058-68C9-46AD-B639-C053CFBF5945}" type="presOf" srcId="{3A926999-C4EF-4548-9125-D07F3E4FD435}" destId="{A1C5E89B-9B82-49EF-8C68-371C184AA7AD}" srcOrd="0" destOrd="0" presId="urn:microsoft.com/office/officeart/2005/8/layout/radial4"/>
    <dgm:cxn modelId="{648A2DDE-A8FD-461A-9CFD-5930B950127A}" srcId="{37FDDF74-B468-463F-B67B-AB116F68D280}" destId="{7C40A5DC-3080-494B-A11F-6A506DC3EC50}" srcOrd="0" destOrd="0" parTransId="{7A542F7B-241F-4BEF-B2A4-82052617A7AD}" sibTransId="{6F1EE990-0D2B-42D8-8DE1-72881CA9C122}"/>
    <dgm:cxn modelId="{2C24F192-111E-4FC7-B0F8-F8598927B387}" type="presOf" srcId="{7C40A5DC-3080-494B-A11F-6A506DC3EC50}" destId="{01ABE0E5-5C25-45A7-8111-59B2B27BF0F6}" srcOrd="0" destOrd="0" presId="urn:microsoft.com/office/officeart/2005/8/layout/radial4"/>
    <dgm:cxn modelId="{7055EEBB-4A8F-4E24-9A75-A43B1D3E9E8A}" srcId="{7C40A5DC-3080-494B-A11F-6A506DC3EC50}" destId="{46A24F79-4F3D-4F16-980B-6ED44ED6862F}" srcOrd="1" destOrd="0" parTransId="{3C2BD715-92FC-4C73-B12F-0F732EBA0590}" sibTransId="{C7046434-2083-4AE8-B9DF-AC8B7969525F}"/>
    <dgm:cxn modelId="{0B4C275D-A240-4B75-9B46-DF6272291D2A}" srcId="{7C40A5DC-3080-494B-A11F-6A506DC3EC50}" destId="{D2B702CF-D3EF-4533-95A2-102F9F6FFBA1}" srcOrd="3" destOrd="0" parTransId="{3A926999-C4EF-4548-9125-D07F3E4FD435}" sibTransId="{3F69495B-114B-4C3C-9B95-8C72027B68FD}"/>
    <dgm:cxn modelId="{316B169D-29D8-42D5-B410-EE216A854A24}" srcId="{7C40A5DC-3080-494B-A11F-6A506DC3EC50}" destId="{1EAB4E0D-08A7-4B1A-AFE5-EBB07A7A138F}" srcOrd="4" destOrd="0" parTransId="{FD6E4CC7-7762-415F-826A-8EE8DEA65901}" sibTransId="{A0C29946-AC4A-4C8B-8E6E-4F4343B765CD}"/>
    <dgm:cxn modelId="{7603BBD0-2250-49F4-A53C-20C6CA7C60A6}" type="presOf" srcId="{35BA927B-E031-41C0-837C-155A8602BE30}" destId="{758B41BC-9552-4AD8-9C40-63154F833D90}" srcOrd="0" destOrd="0" presId="urn:microsoft.com/office/officeart/2005/8/layout/radial4"/>
    <dgm:cxn modelId="{9BB1A821-06EB-4B29-9D2C-96B528E9E028}" type="presOf" srcId="{29B7E1F1-E2E9-4B66-AD17-28C5CEFFA37C}" destId="{BC2D994C-ABE9-4B7A-A081-DBCAC9DB6A6F}" srcOrd="0" destOrd="0" presId="urn:microsoft.com/office/officeart/2005/8/layout/radial4"/>
    <dgm:cxn modelId="{919A3578-7D7B-4CDD-9BE1-3D2C83046786}" type="presOf" srcId="{B526AFAE-552C-487A-BB5D-6547B0166878}" destId="{5C40470D-1DB4-48CC-AD3A-CDAB03DB629F}" srcOrd="0" destOrd="0" presId="urn:microsoft.com/office/officeart/2005/8/layout/radial4"/>
    <dgm:cxn modelId="{6FEB3932-734A-4957-9C33-153CDCB85021}" type="presOf" srcId="{FD6E4CC7-7762-415F-826A-8EE8DEA65901}" destId="{CBA9F387-F91E-49B2-8C11-B652272CAC86}" srcOrd="0" destOrd="0" presId="urn:microsoft.com/office/officeart/2005/8/layout/radial4"/>
    <dgm:cxn modelId="{E38FDF87-CD1F-483B-A310-A3C99B6D9DD5}" type="presOf" srcId="{1EAB4E0D-08A7-4B1A-AFE5-EBB07A7A138F}" destId="{96D52EDD-3DC7-420D-8BBA-4669FE73B39A}" srcOrd="0" destOrd="0" presId="urn:microsoft.com/office/officeart/2005/8/layout/radial4"/>
    <dgm:cxn modelId="{72E9CDD8-FD2A-46B1-8DBE-20D68544FC43}" type="presOf" srcId="{D2B702CF-D3EF-4533-95A2-102F9F6FFBA1}" destId="{A82B850C-5A23-4C86-B003-CE5E82016D06}" srcOrd="0" destOrd="0" presId="urn:microsoft.com/office/officeart/2005/8/layout/radial4"/>
    <dgm:cxn modelId="{F071FFAB-8450-4C0F-914D-0B4B7F78575C}" type="presOf" srcId="{46A24F79-4F3D-4F16-980B-6ED44ED6862F}" destId="{7ECA3271-7F95-49D1-8144-338337ABEE11}" srcOrd="0" destOrd="0" presId="urn:microsoft.com/office/officeart/2005/8/layout/radial4"/>
    <dgm:cxn modelId="{EF2F9905-8ED7-42E6-9673-BB7315FCBA81}" type="presParOf" srcId="{DC62A963-9531-48E9-B91D-EA7E4A674360}" destId="{01ABE0E5-5C25-45A7-8111-59B2B27BF0F6}" srcOrd="0" destOrd="0" presId="urn:microsoft.com/office/officeart/2005/8/layout/radial4"/>
    <dgm:cxn modelId="{73BCE259-3519-4B18-A181-61C37A5A8494}" type="presParOf" srcId="{DC62A963-9531-48E9-B91D-EA7E4A674360}" destId="{758B41BC-9552-4AD8-9C40-63154F833D90}" srcOrd="1" destOrd="0" presId="urn:microsoft.com/office/officeart/2005/8/layout/radial4"/>
    <dgm:cxn modelId="{C3ADA248-4ED1-4556-9159-BCA49FBFDB96}" type="presParOf" srcId="{DC62A963-9531-48E9-B91D-EA7E4A674360}" destId="{A3B6BEA2-DFD9-469B-AC4E-249DE9B170FE}" srcOrd="2" destOrd="0" presId="urn:microsoft.com/office/officeart/2005/8/layout/radial4"/>
    <dgm:cxn modelId="{5426C6D4-8396-48BE-94F2-BD5AC0C7A33E}" type="presParOf" srcId="{DC62A963-9531-48E9-B91D-EA7E4A674360}" destId="{FCF957D9-A45C-4DD9-B641-3CE6E09A4E1E}" srcOrd="3" destOrd="0" presId="urn:microsoft.com/office/officeart/2005/8/layout/radial4"/>
    <dgm:cxn modelId="{38E133FA-02E9-4057-9317-E53E9BD4F266}" type="presParOf" srcId="{DC62A963-9531-48E9-B91D-EA7E4A674360}" destId="{7ECA3271-7F95-49D1-8144-338337ABEE11}" srcOrd="4" destOrd="0" presId="urn:microsoft.com/office/officeart/2005/8/layout/radial4"/>
    <dgm:cxn modelId="{CF3BEC5E-A956-4CEA-B9BF-25475730D814}" type="presParOf" srcId="{DC62A963-9531-48E9-B91D-EA7E4A674360}" destId="{5C40470D-1DB4-48CC-AD3A-CDAB03DB629F}" srcOrd="5" destOrd="0" presId="urn:microsoft.com/office/officeart/2005/8/layout/radial4"/>
    <dgm:cxn modelId="{F679BCC9-8FB5-42B7-9AA3-04626A5A7118}" type="presParOf" srcId="{DC62A963-9531-48E9-B91D-EA7E4A674360}" destId="{BC2D994C-ABE9-4B7A-A081-DBCAC9DB6A6F}" srcOrd="6" destOrd="0" presId="urn:microsoft.com/office/officeart/2005/8/layout/radial4"/>
    <dgm:cxn modelId="{F63B4A41-C260-4C3A-8E19-88310D473391}" type="presParOf" srcId="{DC62A963-9531-48E9-B91D-EA7E4A674360}" destId="{A1C5E89B-9B82-49EF-8C68-371C184AA7AD}" srcOrd="7" destOrd="0" presId="urn:microsoft.com/office/officeart/2005/8/layout/radial4"/>
    <dgm:cxn modelId="{FABC7D83-48C4-4498-90B7-2F2B158ECB77}" type="presParOf" srcId="{DC62A963-9531-48E9-B91D-EA7E4A674360}" destId="{A82B850C-5A23-4C86-B003-CE5E82016D06}" srcOrd="8" destOrd="0" presId="urn:microsoft.com/office/officeart/2005/8/layout/radial4"/>
    <dgm:cxn modelId="{7862C00C-A38A-439E-BD7B-4E59CB170A18}" type="presParOf" srcId="{DC62A963-9531-48E9-B91D-EA7E4A674360}" destId="{CBA9F387-F91E-49B2-8C11-B652272CAC86}" srcOrd="9" destOrd="0" presId="urn:microsoft.com/office/officeart/2005/8/layout/radial4"/>
    <dgm:cxn modelId="{B570003F-C237-42DD-A64A-058CF37E9F4C}" type="presParOf" srcId="{DC62A963-9531-48E9-B91D-EA7E4A674360}" destId="{96D52EDD-3DC7-420D-8BBA-4669FE73B39A}" srcOrd="10"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ABE0E5-5C25-45A7-8111-59B2B27BF0F6}">
      <dsp:nvSpPr>
        <dsp:cNvPr id="0" name=""/>
        <dsp:cNvSpPr/>
      </dsp:nvSpPr>
      <dsp:spPr>
        <a:xfrm>
          <a:off x="2348390" y="2553418"/>
          <a:ext cx="3921438" cy="2923918"/>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b="0" kern="1200" baseline="0" dirty="0">
              <a:latin typeface="Arial" panose="020B0604020202020204" pitchFamily="34" charset="0"/>
              <a:cs typeface="Arial" panose="020B0604020202020204" pitchFamily="34" charset="0"/>
            </a:rPr>
            <a:t>Communication</a:t>
          </a:r>
        </a:p>
      </dsp:txBody>
      <dsp:txXfrm>
        <a:off x="2922671" y="2981616"/>
        <a:ext cx="2772876" cy="2067522"/>
      </dsp:txXfrm>
    </dsp:sp>
    <dsp:sp modelId="{758B41BC-9552-4AD8-9C40-63154F833D90}">
      <dsp:nvSpPr>
        <dsp:cNvPr id="0" name=""/>
        <dsp:cNvSpPr/>
      </dsp:nvSpPr>
      <dsp:spPr>
        <a:xfrm rot="10814780">
          <a:off x="1053470" y="3687968"/>
          <a:ext cx="1223736" cy="632085"/>
        </a:xfrm>
        <a:prstGeom prst="lef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3B6BEA2-DFD9-469B-AC4E-249DE9B170FE}">
      <dsp:nvSpPr>
        <dsp:cNvPr id="0" name=""/>
        <dsp:cNvSpPr/>
      </dsp:nvSpPr>
      <dsp:spPr>
        <a:xfrm>
          <a:off x="0" y="3158599"/>
          <a:ext cx="2106952" cy="168556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ctr" defTabSz="1244600">
            <a:lnSpc>
              <a:spcPct val="90000"/>
            </a:lnSpc>
            <a:spcBef>
              <a:spcPct val="0"/>
            </a:spcBef>
            <a:spcAft>
              <a:spcPct val="35000"/>
            </a:spcAft>
          </a:pPr>
          <a:r>
            <a:rPr lang="en-US" sz="2800" kern="1200" dirty="0">
              <a:latin typeface="Arial" panose="020B0604020202020204" pitchFamily="34" charset="0"/>
              <a:cs typeface="Arial" panose="020B0604020202020204" pitchFamily="34" charset="0"/>
            </a:rPr>
            <a:t>Message</a:t>
          </a:r>
        </a:p>
      </dsp:txBody>
      <dsp:txXfrm>
        <a:off x="49368" y="3207967"/>
        <a:ext cx="2008216" cy="1586826"/>
      </dsp:txXfrm>
    </dsp:sp>
    <dsp:sp modelId="{FCF957D9-A45C-4DD9-B641-3CE6E09A4E1E}">
      <dsp:nvSpPr>
        <dsp:cNvPr id="0" name=""/>
        <dsp:cNvSpPr/>
      </dsp:nvSpPr>
      <dsp:spPr>
        <a:xfrm rot="13187254">
          <a:off x="1044174" y="1857560"/>
          <a:ext cx="2106784" cy="632085"/>
        </a:xfrm>
        <a:prstGeom prst="lef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ECA3271-7F95-49D1-8144-338337ABEE11}">
      <dsp:nvSpPr>
        <dsp:cNvPr id="0" name=""/>
        <dsp:cNvSpPr/>
      </dsp:nvSpPr>
      <dsp:spPr>
        <a:xfrm>
          <a:off x="234640" y="656710"/>
          <a:ext cx="2106952" cy="168556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ctr" defTabSz="1244600">
            <a:lnSpc>
              <a:spcPct val="90000"/>
            </a:lnSpc>
            <a:spcBef>
              <a:spcPct val="0"/>
            </a:spcBef>
            <a:spcAft>
              <a:spcPct val="35000"/>
            </a:spcAft>
          </a:pPr>
          <a:r>
            <a:rPr lang="en-US" sz="2800" kern="1200" dirty="0">
              <a:latin typeface="Arial" panose="020B0604020202020204" pitchFamily="34" charset="0"/>
              <a:cs typeface="Arial" panose="020B0604020202020204" pitchFamily="34" charset="0"/>
            </a:rPr>
            <a:t>Audience</a:t>
          </a:r>
        </a:p>
      </dsp:txBody>
      <dsp:txXfrm>
        <a:off x="284008" y="706078"/>
        <a:ext cx="2008216" cy="1586826"/>
      </dsp:txXfrm>
    </dsp:sp>
    <dsp:sp modelId="{5C40470D-1DB4-48CC-AD3A-CDAB03DB629F}">
      <dsp:nvSpPr>
        <dsp:cNvPr id="0" name=""/>
        <dsp:cNvSpPr/>
      </dsp:nvSpPr>
      <dsp:spPr>
        <a:xfrm rot="16200000">
          <a:off x="3461910" y="1291560"/>
          <a:ext cx="1694398" cy="632085"/>
        </a:xfrm>
        <a:prstGeom prst="lef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C2D994C-ABE9-4B7A-A081-DBCAC9DB6A6F}">
      <dsp:nvSpPr>
        <dsp:cNvPr id="0" name=""/>
        <dsp:cNvSpPr/>
      </dsp:nvSpPr>
      <dsp:spPr>
        <a:xfrm>
          <a:off x="3255633" y="-82377"/>
          <a:ext cx="2106952" cy="168556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ctr" defTabSz="1244600">
            <a:lnSpc>
              <a:spcPct val="90000"/>
            </a:lnSpc>
            <a:spcBef>
              <a:spcPct val="0"/>
            </a:spcBef>
            <a:spcAft>
              <a:spcPct val="35000"/>
            </a:spcAft>
          </a:pPr>
          <a:r>
            <a:rPr lang="en-US" sz="2800" kern="1200" dirty="0">
              <a:latin typeface="Arial" panose="020B0604020202020204" pitchFamily="34" charset="0"/>
              <a:cs typeface="Arial" panose="020B0604020202020204" pitchFamily="34" charset="0"/>
            </a:rPr>
            <a:t>Method</a:t>
          </a:r>
        </a:p>
      </dsp:txBody>
      <dsp:txXfrm>
        <a:off x="3305001" y="-33009"/>
        <a:ext cx="2008216" cy="1586826"/>
      </dsp:txXfrm>
    </dsp:sp>
    <dsp:sp modelId="{A1C5E89B-9B82-49EF-8C68-371C184AA7AD}">
      <dsp:nvSpPr>
        <dsp:cNvPr id="0" name=""/>
        <dsp:cNvSpPr/>
      </dsp:nvSpPr>
      <dsp:spPr>
        <a:xfrm rot="19213870">
          <a:off x="5467897" y="1857716"/>
          <a:ext cx="2108074" cy="632085"/>
        </a:xfrm>
        <a:prstGeom prst="lef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82B850C-5A23-4C86-B003-CE5E82016D06}">
      <dsp:nvSpPr>
        <dsp:cNvPr id="0" name=""/>
        <dsp:cNvSpPr/>
      </dsp:nvSpPr>
      <dsp:spPr>
        <a:xfrm>
          <a:off x="6278624" y="656719"/>
          <a:ext cx="2106952" cy="168556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ctr" defTabSz="1244600">
            <a:lnSpc>
              <a:spcPct val="90000"/>
            </a:lnSpc>
            <a:spcBef>
              <a:spcPct val="0"/>
            </a:spcBef>
            <a:spcAft>
              <a:spcPct val="35000"/>
            </a:spcAft>
          </a:pPr>
          <a:r>
            <a:rPr lang="en-US" sz="2800" kern="1200" dirty="0">
              <a:latin typeface="Arial" panose="020B0604020202020204" pitchFamily="34" charset="0"/>
              <a:cs typeface="Arial" panose="020B0604020202020204" pitchFamily="34" charset="0"/>
            </a:rPr>
            <a:t>Timing</a:t>
          </a:r>
        </a:p>
      </dsp:txBody>
      <dsp:txXfrm>
        <a:off x="6327992" y="706087"/>
        <a:ext cx="2008216" cy="1586826"/>
      </dsp:txXfrm>
    </dsp:sp>
    <dsp:sp modelId="{CBA9F387-F91E-49B2-8C11-B652272CAC86}">
      <dsp:nvSpPr>
        <dsp:cNvPr id="0" name=""/>
        <dsp:cNvSpPr/>
      </dsp:nvSpPr>
      <dsp:spPr>
        <a:xfrm rot="25694">
          <a:off x="6340939" y="3719094"/>
          <a:ext cx="1223821" cy="632085"/>
        </a:xfrm>
        <a:prstGeom prst="lef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96D52EDD-3DC7-420D-8BBA-4669FE73B39A}">
      <dsp:nvSpPr>
        <dsp:cNvPr id="0" name=""/>
        <dsp:cNvSpPr/>
      </dsp:nvSpPr>
      <dsp:spPr>
        <a:xfrm>
          <a:off x="6511267" y="3196929"/>
          <a:ext cx="2106952" cy="168556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ctr" defTabSz="1244600">
            <a:lnSpc>
              <a:spcPct val="90000"/>
            </a:lnSpc>
            <a:spcBef>
              <a:spcPct val="0"/>
            </a:spcBef>
            <a:spcAft>
              <a:spcPct val="35000"/>
            </a:spcAft>
          </a:pPr>
          <a:r>
            <a:rPr lang="en-US" sz="2800" kern="1200" dirty="0">
              <a:latin typeface="Arial" panose="020B0604020202020204" pitchFamily="34" charset="0"/>
              <a:cs typeface="Arial" panose="020B0604020202020204" pitchFamily="34" charset="0"/>
            </a:rPr>
            <a:t>Impact</a:t>
          </a:r>
        </a:p>
      </dsp:txBody>
      <dsp:txXfrm>
        <a:off x="6560635" y="3246297"/>
        <a:ext cx="2008216" cy="1586826"/>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aa-E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F723C8-1B96-488D-826C-6C93EF4D830C}" type="datetimeFigureOut">
              <a:rPr lang="aa-ET" smtClean="0"/>
              <a:t>03/31/2023</a:t>
            </a:fld>
            <a:endParaRPr lang="aa-E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aa-E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a-E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aa-E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39AF1D-B171-4326-8D7D-DBF018B58628}" type="slidenum">
              <a:rPr lang="aa-ET" smtClean="0"/>
              <a:t>‹#›</a:t>
            </a:fld>
            <a:endParaRPr lang="aa-ET"/>
          </a:p>
        </p:txBody>
      </p:sp>
    </p:spTree>
    <p:extLst>
      <p:ext uri="{BB962C8B-B14F-4D97-AF65-F5344CB8AC3E}">
        <p14:creationId xmlns:p14="http://schemas.microsoft.com/office/powerpoint/2010/main" val="31281498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Explain and discuss with participants</a:t>
            </a:r>
          </a:p>
          <a:p>
            <a:endParaRPr lang="en-US" dirty="0"/>
          </a:p>
        </p:txBody>
      </p:sp>
      <p:sp>
        <p:nvSpPr>
          <p:cNvPr id="4" name="Slide Number Placeholder 3"/>
          <p:cNvSpPr>
            <a:spLocks noGrp="1"/>
          </p:cNvSpPr>
          <p:nvPr>
            <p:ph type="sldNum" sz="quarter" idx="5"/>
          </p:nvPr>
        </p:nvSpPr>
        <p:spPr/>
        <p:txBody>
          <a:bodyPr/>
          <a:lstStyle/>
          <a:p>
            <a:fld id="{B8AA1425-B95B-4C9F-B610-FEBC433F6D78}" type="slidenum">
              <a:rPr lang="en-GB" smtClean="0"/>
              <a:t>3</a:t>
            </a:fld>
            <a:endParaRPr lang="en-GB"/>
          </a:p>
        </p:txBody>
      </p:sp>
    </p:spTree>
    <p:extLst>
      <p:ext uri="{BB962C8B-B14F-4D97-AF65-F5344CB8AC3E}">
        <p14:creationId xmlns:p14="http://schemas.microsoft.com/office/powerpoint/2010/main" val="9851762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a case scenario, and follow in groups the IEW concept</a:t>
            </a:r>
          </a:p>
        </p:txBody>
      </p:sp>
      <p:sp>
        <p:nvSpPr>
          <p:cNvPr id="4" name="Slide Number Placeholder 3"/>
          <p:cNvSpPr>
            <a:spLocks noGrp="1"/>
          </p:cNvSpPr>
          <p:nvPr>
            <p:ph type="sldNum" sz="quarter" idx="10"/>
          </p:nvPr>
        </p:nvSpPr>
        <p:spPr/>
        <p:txBody>
          <a:bodyPr/>
          <a:lstStyle/>
          <a:p>
            <a:fld id="{B8AA1425-B95B-4C9F-B610-FEBC433F6D78}" type="slidenum">
              <a:rPr lang="en-GB" smtClean="0"/>
              <a:t>14</a:t>
            </a:fld>
            <a:endParaRPr lang="en-GB"/>
          </a:p>
        </p:txBody>
      </p:sp>
    </p:spTree>
    <p:extLst>
      <p:ext uri="{BB962C8B-B14F-4D97-AF65-F5344CB8AC3E}">
        <p14:creationId xmlns:p14="http://schemas.microsoft.com/office/powerpoint/2010/main" val="28363457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More references</a:t>
            </a:r>
          </a:p>
        </p:txBody>
      </p:sp>
      <p:sp>
        <p:nvSpPr>
          <p:cNvPr id="4" name="Slide Number Placeholder 3"/>
          <p:cNvSpPr>
            <a:spLocks noGrp="1"/>
          </p:cNvSpPr>
          <p:nvPr>
            <p:ph type="sldNum" sz="quarter" idx="10"/>
          </p:nvPr>
        </p:nvSpPr>
        <p:spPr/>
        <p:txBody>
          <a:bodyPr/>
          <a:lstStyle/>
          <a:p>
            <a:fld id="{B8AA1425-B95B-4C9F-B610-FEBC433F6D78}" type="slidenum">
              <a:rPr lang="en-GB" smtClean="0"/>
              <a:t>17</a:t>
            </a:fld>
            <a:endParaRPr lang="en-GB"/>
          </a:p>
        </p:txBody>
      </p:sp>
    </p:spTree>
    <p:extLst>
      <p:ext uri="{BB962C8B-B14F-4D97-AF65-F5344CB8AC3E}">
        <p14:creationId xmlns:p14="http://schemas.microsoft.com/office/powerpoint/2010/main" val="2782960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1488"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Explain and discuss with participants, using the experience of the participants </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Nonverbal communication</a:t>
            </a:r>
          </a:p>
          <a:p>
            <a:pPr marL="171450" indent="-171450">
              <a:buFont typeface="Arial" panose="020B0604020202020204" pitchFamily="34" charset="0"/>
              <a:buChar char="•"/>
            </a:pPr>
            <a:r>
              <a:rPr lang="en-US" b="0" dirty="0"/>
              <a:t>Nonverbal Signals: People can communicate information in numerous ways, so pay attention to things like eye contact, gestures, posture, body movements, and tone of voice.</a:t>
            </a:r>
          </a:p>
          <a:p>
            <a:pPr marL="171450" indent="-171450">
              <a:buFont typeface="Arial" panose="020B0604020202020204" pitchFamily="34" charset="0"/>
              <a:buChar char="•"/>
            </a:pPr>
            <a:r>
              <a:rPr lang="en-GB" b="0" dirty="0"/>
              <a:t>Incongruent or unrelated </a:t>
            </a:r>
            <a:r>
              <a:rPr lang="en-GB" b="0" dirty="0" err="1"/>
              <a:t>Behaviors</a:t>
            </a:r>
            <a:r>
              <a:rPr lang="en-GB" b="0" dirty="0"/>
              <a:t>: </a:t>
            </a:r>
            <a:r>
              <a:rPr lang="en-US" b="0" dirty="0"/>
              <a:t>words that do not match their nonverbal behaviors, e.g. someone might tell you they are happy while frowning and staring at the ground.</a:t>
            </a:r>
          </a:p>
          <a:p>
            <a:pPr marL="171450" indent="-171450">
              <a:buFont typeface="Arial" panose="020B0604020202020204" pitchFamily="34" charset="0"/>
              <a:buChar char="•"/>
            </a:pPr>
            <a:r>
              <a:rPr lang="en-US" b="0" dirty="0"/>
              <a:t>Tone of Voice: can convey a wealth of information, ranging from enthusiasm to disinterest to anger.</a:t>
            </a:r>
          </a:p>
          <a:p>
            <a:pPr marL="171450" indent="-171450">
              <a:buFont typeface="Arial" panose="020B0604020202020204" pitchFamily="34" charset="0"/>
              <a:buChar char="•"/>
            </a:pPr>
            <a:r>
              <a:rPr lang="en-GB" b="0" dirty="0"/>
              <a:t>Eye Contact: hiding something? </a:t>
            </a:r>
          </a:p>
          <a:p>
            <a:pPr marL="171450" indent="-171450">
              <a:buFont typeface="Arial" panose="020B0604020202020204" pitchFamily="34" charset="0"/>
              <a:buChar char="•"/>
            </a:pPr>
            <a:r>
              <a:rPr lang="en-GB" b="0" dirty="0"/>
              <a:t>Ask Questions: </a:t>
            </a:r>
            <a:r>
              <a:rPr lang="en-US" b="0" dirty="0"/>
              <a:t>If you are confused about another person's nonverbal signals, don't be afraid to ask questions. A good idea is to repeat back your interpretation of what has been said and ask for clarification </a:t>
            </a:r>
          </a:p>
          <a:p>
            <a:pPr marL="171450" indent="-171450">
              <a:buFont typeface="Arial" panose="020B0604020202020204" pitchFamily="34" charset="0"/>
              <a:buChar char="•"/>
            </a:pPr>
            <a:r>
              <a:rPr lang="en-US" b="0" dirty="0"/>
              <a:t>Use Signals to Add Meaning: You can improve your spoken communication by using body language that reinforces and supports what you are saying</a:t>
            </a:r>
          </a:p>
          <a:p>
            <a:pPr marL="171450" indent="-171450">
              <a:buFont typeface="Arial" panose="020B0604020202020204" pitchFamily="34" charset="0"/>
              <a:buChar char="•"/>
            </a:pPr>
            <a:r>
              <a:rPr lang="en-US" b="0" dirty="0"/>
              <a:t>Look at Signals as a Whole: take a more holistic approach to what a person is communicating</a:t>
            </a:r>
          </a:p>
          <a:p>
            <a:pPr marL="171450" indent="-171450">
              <a:buFont typeface="Arial" panose="020B0604020202020204" pitchFamily="34" charset="0"/>
              <a:buChar char="•"/>
            </a:pPr>
            <a:r>
              <a:rPr lang="en-GB" b="0" dirty="0"/>
              <a:t>Consider the Context: </a:t>
            </a:r>
            <a:r>
              <a:rPr lang="en-US" b="0" dirty="0"/>
              <a:t>consider the situation and the context in which the communication occurs.</a:t>
            </a:r>
          </a:p>
          <a:p>
            <a:pPr marL="171450" indent="-171450">
              <a:buFont typeface="Arial" panose="020B0604020202020204" pitchFamily="34" charset="0"/>
              <a:buChar char="•"/>
            </a:pPr>
            <a:r>
              <a:rPr lang="en-US" b="0" dirty="0"/>
              <a:t>Be Aware That Signals Can be Misread: a firm handshake indicates a strong personality while a weak handshake is taken as a lack of fortitude</a:t>
            </a:r>
          </a:p>
          <a:p>
            <a:pPr marL="171450" indent="-171450">
              <a:buFont typeface="Arial" panose="020B0604020202020204" pitchFamily="34" charset="0"/>
              <a:buChar char="•"/>
            </a:pPr>
            <a:endParaRPr lang="en-GB" b="0" dirty="0"/>
          </a:p>
        </p:txBody>
      </p:sp>
      <p:sp>
        <p:nvSpPr>
          <p:cNvPr id="4" name="Slide Number Placeholder 3"/>
          <p:cNvSpPr>
            <a:spLocks noGrp="1"/>
          </p:cNvSpPr>
          <p:nvPr>
            <p:ph type="sldNum" sz="quarter" idx="10"/>
          </p:nvPr>
        </p:nvSpPr>
        <p:spPr/>
        <p:txBody>
          <a:bodyPr/>
          <a:lstStyle/>
          <a:p>
            <a:fld id="{B8AA1425-B95B-4C9F-B610-FEBC433F6D78}" type="slidenum">
              <a:rPr lang="en-GB" smtClean="0"/>
              <a:t>4</a:t>
            </a:fld>
            <a:endParaRPr lang="en-GB"/>
          </a:p>
        </p:txBody>
      </p:sp>
    </p:spTree>
    <p:extLst>
      <p:ext uri="{BB962C8B-B14F-4D97-AF65-F5344CB8AC3E}">
        <p14:creationId xmlns:p14="http://schemas.microsoft.com/office/powerpoint/2010/main" val="2656774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the message.  This answers the question “what do you want to say?”  It will reflect the purpose of the communication.  Do you want people to gain knowledge, change behavior or take a specific action?  For example, do you want the public to know that there is no evidence that swine flu is transmitted through cooked pork?  Do you want to influence public officials to close schools?  Do you want to motivate the general public to stay home if they feel ill?  Or perhaps you have more than one purpose.  Knowing the purpose of the communication will help you to formulate an appropriate message</a:t>
            </a:r>
            <a:endParaRPr lang="en-GB" dirty="0"/>
          </a:p>
        </p:txBody>
      </p:sp>
      <p:sp>
        <p:nvSpPr>
          <p:cNvPr id="4" name="Slide Number Placeholder 3"/>
          <p:cNvSpPr>
            <a:spLocks noGrp="1"/>
          </p:cNvSpPr>
          <p:nvPr>
            <p:ph type="sldNum" sz="quarter" idx="10"/>
          </p:nvPr>
        </p:nvSpPr>
        <p:spPr/>
        <p:txBody>
          <a:bodyPr/>
          <a:lstStyle/>
          <a:p>
            <a:fld id="{B8AA1425-B95B-4C9F-B610-FEBC433F6D78}" type="slidenum">
              <a:rPr lang="en-GB" smtClean="0"/>
              <a:t>5</a:t>
            </a:fld>
            <a:endParaRPr lang="en-GB"/>
          </a:p>
        </p:txBody>
      </p:sp>
    </p:spTree>
    <p:extLst>
      <p:ext uri="{BB962C8B-B14F-4D97-AF65-F5344CB8AC3E}">
        <p14:creationId xmlns:p14="http://schemas.microsoft.com/office/powerpoint/2010/main" val="30883325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the participants how can be audience, collect the information and discuss</a:t>
            </a:r>
          </a:p>
        </p:txBody>
      </p:sp>
      <p:sp>
        <p:nvSpPr>
          <p:cNvPr id="4" name="Slide Number Placeholder 3"/>
          <p:cNvSpPr>
            <a:spLocks noGrp="1"/>
          </p:cNvSpPr>
          <p:nvPr>
            <p:ph type="sldNum" sz="quarter" idx="10"/>
          </p:nvPr>
        </p:nvSpPr>
        <p:spPr/>
        <p:txBody>
          <a:bodyPr/>
          <a:lstStyle/>
          <a:p>
            <a:fld id="{B8AA1425-B95B-4C9F-B610-FEBC433F6D78}" type="slidenum">
              <a:rPr lang="en-GB" smtClean="0"/>
              <a:t>6</a:t>
            </a:fld>
            <a:endParaRPr lang="en-GB"/>
          </a:p>
        </p:txBody>
      </p:sp>
    </p:spTree>
    <p:extLst>
      <p:ext uri="{BB962C8B-B14F-4D97-AF65-F5344CB8AC3E}">
        <p14:creationId xmlns:p14="http://schemas.microsoft.com/office/powerpoint/2010/main" val="2304355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Explain and discuss with participants</a:t>
            </a:r>
          </a:p>
          <a:p>
            <a:endParaRPr lang="en-GB" dirty="0"/>
          </a:p>
        </p:txBody>
      </p:sp>
      <p:sp>
        <p:nvSpPr>
          <p:cNvPr id="4" name="Slide Number Placeholder 3"/>
          <p:cNvSpPr>
            <a:spLocks noGrp="1"/>
          </p:cNvSpPr>
          <p:nvPr>
            <p:ph type="sldNum" sz="quarter" idx="5"/>
          </p:nvPr>
        </p:nvSpPr>
        <p:spPr/>
        <p:txBody>
          <a:bodyPr/>
          <a:lstStyle/>
          <a:p>
            <a:fld id="{679D60E1-E50D-2447-9372-F19F5FBB066C}" type="slidenum">
              <a:rPr lang="en-US" smtClean="0"/>
              <a:t>7</a:t>
            </a:fld>
            <a:endParaRPr lang="en-US"/>
          </a:p>
        </p:txBody>
      </p:sp>
    </p:spTree>
    <p:extLst>
      <p:ext uri="{BB962C8B-B14F-4D97-AF65-F5344CB8AC3E}">
        <p14:creationId xmlns:p14="http://schemas.microsoft.com/office/powerpoint/2010/main" val="261472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Explain and discuss with participants</a:t>
            </a:r>
          </a:p>
          <a:p>
            <a:endParaRPr lang="en-GB" dirty="0"/>
          </a:p>
        </p:txBody>
      </p:sp>
      <p:sp>
        <p:nvSpPr>
          <p:cNvPr id="4" name="Slide Number Placeholder 3"/>
          <p:cNvSpPr>
            <a:spLocks noGrp="1"/>
          </p:cNvSpPr>
          <p:nvPr>
            <p:ph type="sldNum" sz="quarter" idx="5"/>
          </p:nvPr>
        </p:nvSpPr>
        <p:spPr/>
        <p:txBody>
          <a:bodyPr/>
          <a:lstStyle/>
          <a:p>
            <a:fld id="{679D60E1-E50D-2447-9372-F19F5FBB066C}" type="slidenum">
              <a:rPr lang="en-US" smtClean="0"/>
              <a:t>8</a:t>
            </a:fld>
            <a:endParaRPr lang="en-US"/>
          </a:p>
        </p:txBody>
      </p:sp>
    </p:spTree>
    <p:extLst>
      <p:ext uri="{BB962C8B-B14F-4D97-AF65-F5344CB8AC3E}">
        <p14:creationId xmlns:p14="http://schemas.microsoft.com/office/powerpoint/2010/main" val="31789363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Explain and discuss with participants</a:t>
            </a:r>
          </a:p>
          <a:p>
            <a:endParaRPr lang="en-GB" dirty="0"/>
          </a:p>
        </p:txBody>
      </p:sp>
      <p:sp>
        <p:nvSpPr>
          <p:cNvPr id="4" name="Slide Number Placeholder 3"/>
          <p:cNvSpPr>
            <a:spLocks noGrp="1"/>
          </p:cNvSpPr>
          <p:nvPr>
            <p:ph type="sldNum" sz="quarter" idx="10"/>
          </p:nvPr>
        </p:nvSpPr>
        <p:spPr/>
        <p:txBody>
          <a:bodyPr/>
          <a:lstStyle/>
          <a:p>
            <a:fld id="{B8AA1425-B95B-4C9F-B610-FEBC433F6D78}" type="slidenum">
              <a:rPr lang="en-GB" smtClean="0"/>
              <a:t>9</a:t>
            </a:fld>
            <a:endParaRPr lang="en-GB"/>
          </a:p>
        </p:txBody>
      </p:sp>
    </p:spTree>
    <p:extLst>
      <p:ext uri="{BB962C8B-B14F-4D97-AF65-F5344CB8AC3E}">
        <p14:creationId xmlns:p14="http://schemas.microsoft.com/office/powerpoint/2010/main" val="11919557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Here starts a new subtopic for this module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679D60E1-E50D-2447-9372-F19F5FBB066C}" type="slidenum">
              <a:rPr lang="en-US" smtClean="0"/>
              <a:t>10</a:t>
            </a:fld>
            <a:endParaRPr lang="en-US"/>
          </a:p>
        </p:txBody>
      </p:sp>
    </p:spTree>
    <p:extLst>
      <p:ext uri="{BB962C8B-B14F-4D97-AF65-F5344CB8AC3E}">
        <p14:creationId xmlns:p14="http://schemas.microsoft.com/office/powerpoint/2010/main" val="38831754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the importance of SOPs</a:t>
            </a:r>
          </a:p>
          <a:p>
            <a:endParaRPr lang="en-GB" dirty="0"/>
          </a:p>
          <a:p>
            <a:r>
              <a:rPr lang="en-GB" dirty="0"/>
              <a:t>Here, a session can be introduced, to recapitulate the key issues of the session: </a:t>
            </a:r>
          </a:p>
          <a:p>
            <a:r>
              <a:rPr lang="en-GB" dirty="0"/>
              <a:t>One of the options could be to ask the participants about key issues they have learned and what are the implications in practice</a:t>
            </a:r>
          </a:p>
          <a:p>
            <a:r>
              <a:rPr lang="en-GB" dirty="0"/>
              <a:t>This session can take up to 30 minutes</a:t>
            </a:r>
          </a:p>
        </p:txBody>
      </p:sp>
      <p:sp>
        <p:nvSpPr>
          <p:cNvPr id="4" name="Slide Number Placeholder 3"/>
          <p:cNvSpPr>
            <a:spLocks noGrp="1"/>
          </p:cNvSpPr>
          <p:nvPr>
            <p:ph type="sldNum" sz="quarter" idx="5"/>
          </p:nvPr>
        </p:nvSpPr>
        <p:spPr/>
        <p:txBody>
          <a:bodyPr/>
          <a:lstStyle/>
          <a:p>
            <a:fld id="{679D60E1-E50D-2447-9372-F19F5FBB066C}" type="slidenum">
              <a:rPr lang="en-US" smtClean="0"/>
              <a:t>12</a:t>
            </a:fld>
            <a:endParaRPr lang="en-US"/>
          </a:p>
        </p:txBody>
      </p:sp>
    </p:spTree>
    <p:extLst>
      <p:ext uri="{BB962C8B-B14F-4D97-AF65-F5344CB8AC3E}">
        <p14:creationId xmlns:p14="http://schemas.microsoft.com/office/powerpoint/2010/main" val="30184662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20D5783-0813-4ACF-BAD8-191BA147C84A}" type="datetimeFigureOut">
              <a:rPr lang="aa-ET" smtClean="0"/>
              <a:t>03/31/2023</a:t>
            </a:fld>
            <a:endParaRPr lang="aa-ET"/>
          </a:p>
        </p:txBody>
      </p:sp>
      <p:sp>
        <p:nvSpPr>
          <p:cNvPr id="5" name="Footer Placeholder 4"/>
          <p:cNvSpPr>
            <a:spLocks noGrp="1"/>
          </p:cNvSpPr>
          <p:nvPr>
            <p:ph type="ftr" sz="quarter" idx="11"/>
          </p:nvPr>
        </p:nvSpPr>
        <p:spPr/>
        <p:txBody>
          <a:bodyPr/>
          <a:lstStyle/>
          <a:p>
            <a:endParaRPr lang="aa-ET"/>
          </a:p>
        </p:txBody>
      </p:sp>
      <p:sp>
        <p:nvSpPr>
          <p:cNvPr id="6" name="Slide Number Placeholder 5"/>
          <p:cNvSpPr>
            <a:spLocks noGrp="1"/>
          </p:cNvSpPr>
          <p:nvPr>
            <p:ph type="sldNum" sz="quarter" idx="12"/>
          </p:nvPr>
        </p:nvSpPr>
        <p:spPr/>
        <p:txBody>
          <a:bodyPr/>
          <a:lstStyle/>
          <a:p>
            <a:fld id="{B3156A06-824A-4E4E-AFC4-EB721895F098}" type="slidenum">
              <a:rPr lang="aa-ET" smtClean="0"/>
              <a:t>‹#›</a:t>
            </a:fld>
            <a:endParaRPr lang="aa-ET"/>
          </a:p>
        </p:txBody>
      </p:sp>
    </p:spTree>
    <p:extLst>
      <p:ext uri="{BB962C8B-B14F-4D97-AF65-F5344CB8AC3E}">
        <p14:creationId xmlns:p14="http://schemas.microsoft.com/office/powerpoint/2010/main" val="1815433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20D5783-0813-4ACF-BAD8-191BA147C84A}" type="datetimeFigureOut">
              <a:rPr lang="aa-ET" smtClean="0"/>
              <a:t>03/31/2023</a:t>
            </a:fld>
            <a:endParaRPr lang="aa-ET"/>
          </a:p>
        </p:txBody>
      </p:sp>
      <p:sp>
        <p:nvSpPr>
          <p:cNvPr id="5" name="Footer Placeholder 4"/>
          <p:cNvSpPr>
            <a:spLocks noGrp="1"/>
          </p:cNvSpPr>
          <p:nvPr>
            <p:ph type="ftr" sz="quarter" idx="11"/>
          </p:nvPr>
        </p:nvSpPr>
        <p:spPr/>
        <p:txBody>
          <a:bodyPr/>
          <a:lstStyle/>
          <a:p>
            <a:endParaRPr lang="aa-ET"/>
          </a:p>
        </p:txBody>
      </p:sp>
      <p:sp>
        <p:nvSpPr>
          <p:cNvPr id="6" name="Slide Number Placeholder 5"/>
          <p:cNvSpPr>
            <a:spLocks noGrp="1"/>
          </p:cNvSpPr>
          <p:nvPr>
            <p:ph type="sldNum" sz="quarter" idx="12"/>
          </p:nvPr>
        </p:nvSpPr>
        <p:spPr/>
        <p:txBody>
          <a:bodyPr/>
          <a:lstStyle/>
          <a:p>
            <a:fld id="{B3156A06-824A-4E4E-AFC4-EB721895F098}" type="slidenum">
              <a:rPr lang="aa-ET" smtClean="0"/>
              <a:t>‹#›</a:t>
            </a:fld>
            <a:endParaRPr lang="aa-ET"/>
          </a:p>
        </p:txBody>
      </p:sp>
    </p:spTree>
    <p:extLst>
      <p:ext uri="{BB962C8B-B14F-4D97-AF65-F5344CB8AC3E}">
        <p14:creationId xmlns:p14="http://schemas.microsoft.com/office/powerpoint/2010/main" val="1260728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20D5783-0813-4ACF-BAD8-191BA147C84A}" type="datetimeFigureOut">
              <a:rPr lang="aa-ET" smtClean="0"/>
              <a:t>03/31/2023</a:t>
            </a:fld>
            <a:endParaRPr lang="aa-ET"/>
          </a:p>
        </p:txBody>
      </p:sp>
      <p:sp>
        <p:nvSpPr>
          <p:cNvPr id="5" name="Footer Placeholder 4"/>
          <p:cNvSpPr>
            <a:spLocks noGrp="1"/>
          </p:cNvSpPr>
          <p:nvPr>
            <p:ph type="ftr" sz="quarter" idx="11"/>
          </p:nvPr>
        </p:nvSpPr>
        <p:spPr/>
        <p:txBody>
          <a:bodyPr/>
          <a:lstStyle/>
          <a:p>
            <a:endParaRPr lang="aa-ET"/>
          </a:p>
        </p:txBody>
      </p:sp>
      <p:sp>
        <p:nvSpPr>
          <p:cNvPr id="6" name="Slide Number Placeholder 5"/>
          <p:cNvSpPr>
            <a:spLocks noGrp="1"/>
          </p:cNvSpPr>
          <p:nvPr>
            <p:ph type="sldNum" sz="quarter" idx="12"/>
          </p:nvPr>
        </p:nvSpPr>
        <p:spPr/>
        <p:txBody>
          <a:bodyPr/>
          <a:lstStyle/>
          <a:p>
            <a:fld id="{B3156A06-824A-4E4E-AFC4-EB721895F098}" type="slidenum">
              <a:rPr lang="aa-ET" smtClean="0"/>
              <a:t>‹#›</a:t>
            </a:fld>
            <a:endParaRPr lang="aa-ET"/>
          </a:p>
        </p:txBody>
      </p:sp>
    </p:spTree>
    <p:extLst>
      <p:ext uri="{BB962C8B-B14F-4D97-AF65-F5344CB8AC3E}">
        <p14:creationId xmlns:p14="http://schemas.microsoft.com/office/powerpoint/2010/main" val="8339460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ntermediate slide, white">
    <p:spTree>
      <p:nvGrpSpPr>
        <p:cNvPr id="1" name=""/>
        <p:cNvGrpSpPr/>
        <p:nvPr/>
      </p:nvGrpSpPr>
      <p:grpSpPr>
        <a:xfrm>
          <a:off x="0" y="0"/>
          <a:ext cx="0" cy="0"/>
          <a:chOff x="0" y="0"/>
          <a:chExt cx="0" cy="0"/>
        </a:xfrm>
      </p:grpSpPr>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1114268" y="2754225"/>
            <a:ext cx="9963469" cy="472886"/>
          </a:xfrm>
          <a:prstGeom prst="rect">
            <a:avLst/>
          </a:prstGeom>
        </p:spPr>
        <p:txBody>
          <a:bodyPr wrap="square" anchor="ctr">
            <a:spAutoFit/>
          </a:bodyPr>
          <a:lstStyle>
            <a:lvl1pPr algn="ctr">
              <a:lnSpc>
                <a:spcPct val="95000"/>
              </a:lnSpc>
              <a:spcBef>
                <a:spcPts val="900"/>
              </a:spcBef>
              <a:defRPr sz="2603" b="1">
                <a:solidFill>
                  <a:schemeClr val="tx1"/>
                </a:solidFill>
              </a:defRPr>
            </a:lvl1pPr>
          </a:lstStyle>
          <a:p>
            <a:r>
              <a:rPr lang="en-GB" noProof="0" dirty="0"/>
              <a:t>Intermediate slide</a:t>
            </a:r>
            <a:endParaRPr lang="en-GB" dirty="0"/>
          </a:p>
        </p:txBody>
      </p:sp>
    </p:spTree>
    <p:extLst>
      <p:ext uri="{BB962C8B-B14F-4D97-AF65-F5344CB8AC3E}">
        <p14:creationId xmlns:p14="http://schemas.microsoft.com/office/powerpoint/2010/main" val="181314768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20D5783-0813-4ACF-BAD8-191BA147C84A}" type="datetimeFigureOut">
              <a:rPr lang="aa-ET" smtClean="0"/>
              <a:t>03/31/2023</a:t>
            </a:fld>
            <a:endParaRPr lang="aa-ET"/>
          </a:p>
        </p:txBody>
      </p:sp>
      <p:sp>
        <p:nvSpPr>
          <p:cNvPr id="5" name="Footer Placeholder 4"/>
          <p:cNvSpPr>
            <a:spLocks noGrp="1"/>
          </p:cNvSpPr>
          <p:nvPr>
            <p:ph type="ftr" sz="quarter" idx="11"/>
          </p:nvPr>
        </p:nvSpPr>
        <p:spPr/>
        <p:txBody>
          <a:bodyPr/>
          <a:lstStyle/>
          <a:p>
            <a:endParaRPr lang="aa-ET"/>
          </a:p>
        </p:txBody>
      </p:sp>
      <p:sp>
        <p:nvSpPr>
          <p:cNvPr id="6" name="Slide Number Placeholder 5"/>
          <p:cNvSpPr>
            <a:spLocks noGrp="1"/>
          </p:cNvSpPr>
          <p:nvPr>
            <p:ph type="sldNum" sz="quarter" idx="12"/>
          </p:nvPr>
        </p:nvSpPr>
        <p:spPr/>
        <p:txBody>
          <a:bodyPr/>
          <a:lstStyle/>
          <a:p>
            <a:fld id="{B3156A06-824A-4E4E-AFC4-EB721895F098}" type="slidenum">
              <a:rPr lang="aa-ET" smtClean="0"/>
              <a:t>‹#›</a:t>
            </a:fld>
            <a:endParaRPr lang="aa-ET"/>
          </a:p>
        </p:txBody>
      </p:sp>
    </p:spTree>
    <p:extLst>
      <p:ext uri="{BB962C8B-B14F-4D97-AF65-F5344CB8AC3E}">
        <p14:creationId xmlns:p14="http://schemas.microsoft.com/office/powerpoint/2010/main" val="1273208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20D5783-0813-4ACF-BAD8-191BA147C84A}" type="datetimeFigureOut">
              <a:rPr lang="aa-ET" smtClean="0"/>
              <a:t>03/31/2023</a:t>
            </a:fld>
            <a:endParaRPr lang="aa-ET"/>
          </a:p>
        </p:txBody>
      </p:sp>
      <p:sp>
        <p:nvSpPr>
          <p:cNvPr id="5" name="Footer Placeholder 4"/>
          <p:cNvSpPr>
            <a:spLocks noGrp="1"/>
          </p:cNvSpPr>
          <p:nvPr>
            <p:ph type="ftr" sz="quarter" idx="11"/>
          </p:nvPr>
        </p:nvSpPr>
        <p:spPr/>
        <p:txBody>
          <a:bodyPr/>
          <a:lstStyle/>
          <a:p>
            <a:endParaRPr lang="aa-ET"/>
          </a:p>
        </p:txBody>
      </p:sp>
      <p:sp>
        <p:nvSpPr>
          <p:cNvPr id="6" name="Slide Number Placeholder 5"/>
          <p:cNvSpPr>
            <a:spLocks noGrp="1"/>
          </p:cNvSpPr>
          <p:nvPr>
            <p:ph type="sldNum" sz="quarter" idx="12"/>
          </p:nvPr>
        </p:nvSpPr>
        <p:spPr/>
        <p:txBody>
          <a:bodyPr/>
          <a:lstStyle/>
          <a:p>
            <a:fld id="{B3156A06-824A-4E4E-AFC4-EB721895F098}" type="slidenum">
              <a:rPr lang="aa-ET" smtClean="0"/>
              <a:t>‹#›</a:t>
            </a:fld>
            <a:endParaRPr lang="aa-ET"/>
          </a:p>
        </p:txBody>
      </p:sp>
    </p:spTree>
    <p:extLst>
      <p:ext uri="{BB962C8B-B14F-4D97-AF65-F5344CB8AC3E}">
        <p14:creationId xmlns:p14="http://schemas.microsoft.com/office/powerpoint/2010/main" val="144881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20D5783-0813-4ACF-BAD8-191BA147C84A}" type="datetimeFigureOut">
              <a:rPr lang="aa-ET" smtClean="0"/>
              <a:t>03/31/2023</a:t>
            </a:fld>
            <a:endParaRPr lang="aa-ET"/>
          </a:p>
        </p:txBody>
      </p:sp>
      <p:sp>
        <p:nvSpPr>
          <p:cNvPr id="6" name="Footer Placeholder 5"/>
          <p:cNvSpPr>
            <a:spLocks noGrp="1"/>
          </p:cNvSpPr>
          <p:nvPr>
            <p:ph type="ftr" sz="quarter" idx="11"/>
          </p:nvPr>
        </p:nvSpPr>
        <p:spPr/>
        <p:txBody>
          <a:bodyPr/>
          <a:lstStyle/>
          <a:p>
            <a:endParaRPr lang="aa-ET"/>
          </a:p>
        </p:txBody>
      </p:sp>
      <p:sp>
        <p:nvSpPr>
          <p:cNvPr id="7" name="Slide Number Placeholder 6"/>
          <p:cNvSpPr>
            <a:spLocks noGrp="1"/>
          </p:cNvSpPr>
          <p:nvPr>
            <p:ph type="sldNum" sz="quarter" idx="12"/>
          </p:nvPr>
        </p:nvSpPr>
        <p:spPr/>
        <p:txBody>
          <a:bodyPr/>
          <a:lstStyle/>
          <a:p>
            <a:fld id="{B3156A06-824A-4E4E-AFC4-EB721895F098}" type="slidenum">
              <a:rPr lang="aa-ET" smtClean="0"/>
              <a:t>‹#›</a:t>
            </a:fld>
            <a:endParaRPr lang="aa-ET"/>
          </a:p>
        </p:txBody>
      </p:sp>
    </p:spTree>
    <p:extLst>
      <p:ext uri="{BB962C8B-B14F-4D97-AF65-F5344CB8AC3E}">
        <p14:creationId xmlns:p14="http://schemas.microsoft.com/office/powerpoint/2010/main" val="3401443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20D5783-0813-4ACF-BAD8-191BA147C84A}" type="datetimeFigureOut">
              <a:rPr lang="aa-ET" smtClean="0"/>
              <a:t>03/31/2023</a:t>
            </a:fld>
            <a:endParaRPr lang="aa-ET"/>
          </a:p>
        </p:txBody>
      </p:sp>
      <p:sp>
        <p:nvSpPr>
          <p:cNvPr id="8" name="Footer Placeholder 7"/>
          <p:cNvSpPr>
            <a:spLocks noGrp="1"/>
          </p:cNvSpPr>
          <p:nvPr>
            <p:ph type="ftr" sz="quarter" idx="11"/>
          </p:nvPr>
        </p:nvSpPr>
        <p:spPr/>
        <p:txBody>
          <a:bodyPr/>
          <a:lstStyle/>
          <a:p>
            <a:endParaRPr lang="aa-ET"/>
          </a:p>
        </p:txBody>
      </p:sp>
      <p:sp>
        <p:nvSpPr>
          <p:cNvPr id="9" name="Slide Number Placeholder 8"/>
          <p:cNvSpPr>
            <a:spLocks noGrp="1"/>
          </p:cNvSpPr>
          <p:nvPr>
            <p:ph type="sldNum" sz="quarter" idx="12"/>
          </p:nvPr>
        </p:nvSpPr>
        <p:spPr/>
        <p:txBody>
          <a:bodyPr/>
          <a:lstStyle/>
          <a:p>
            <a:fld id="{B3156A06-824A-4E4E-AFC4-EB721895F098}" type="slidenum">
              <a:rPr lang="aa-ET" smtClean="0"/>
              <a:t>‹#›</a:t>
            </a:fld>
            <a:endParaRPr lang="aa-ET"/>
          </a:p>
        </p:txBody>
      </p:sp>
    </p:spTree>
    <p:extLst>
      <p:ext uri="{BB962C8B-B14F-4D97-AF65-F5344CB8AC3E}">
        <p14:creationId xmlns:p14="http://schemas.microsoft.com/office/powerpoint/2010/main" val="2995778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20D5783-0813-4ACF-BAD8-191BA147C84A}" type="datetimeFigureOut">
              <a:rPr lang="aa-ET" smtClean="0"/>
              <a:t>03/31/2023</a:t>
            </a:fld>
            <a:endParaRPr lang="aa-ET"/>
          </a:p>
        </p:txBody>
      </p:sp>
      <p:sp>
        <p:nvSpPr>
          <p:cNvPr id="4" name="Footer Placeholder 3"/>
          <p:cNvSpPr>
            <a:spLocks noGrp="1"/>
          </p:cNvSpPr>
          <p:nvPr>
            <p:ph type="ftr" sz="quarter" idx="11"/>
          </p:nvPr>
        </p:nvSpPr>
        <p:spPr/>
        <p:txBody>
          <a:bodyPr/>
          <a:lstStyle/>
          <a:p>
            <a:endParaRPr lang="aa-ET"/>
          </a:p>
        </p:txBody>
      </p:sp>
      <p:sp>
        <p:nvSpPr>
          <p:cNvPr id="5" name="Slide Number Placeholder 4"/>
          <p:cNvSpPr>
            <a:spLocks noGrp="1"/>
          </p:cNvSpPr>
          <p:nvPr>
            <p:ph type="sldNum" sz="quarter" idx="12"/>
          </p:nvPr>
        </p:nvSpPr>
        <p:spPr/>
        <p:txBody>
          <a:bodyPr/>
          <a:lstStyle/>
          <a:p>
            <a:fld id="{B3156A06-824A-4E4E-AFC4-EB721895F098}" type="slidenum">
              <a:rPr lang="aa-ET" smtClean="0"/>
              <a:t>‹#›</a:t>
            </a:fld>
            <a:endParaRPr lang="aa-ET"/>
          </a:p>
        </p:txBody>
      </p:sp>
    </p:spTree>
    <p:extLst>
      <p:ext uri="{BB962C8B-B14F-4D97-AF65-F5344CB8AC3E}">
        <p14:creationId xmlns:p14="http://schemas.microsoft.com/office/powerpoint/2010/main" val="11246322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0D5783-0813-4ACF-BAD8-191BA147C84A}" type="datetimeFigureOut">
              <a:rPr lang="aa-ET" smtClean="0"/>
              <a:t>03/31/2023</a:t>
            </a:fld>
            <a:endParaRPr lang="aa-ET"/>
          </a:p>
        </p:txBody>
      </p:sp>
      <p:sp>
        <p:nvSpPr>
          <p:cNvPr id="3" name="Footer Placeholder 2"/>
          <p:cNvSpPr>
            <a:spLocks noGrp="1"/>
          </p:cNvSpPr>
          <p:nvPr>
            <p:ph type="ftr" sz="quarter" idx="11"/>
          </p:nvPr>
        </p:nvSpPr>
        <p:spPr/>
        <p:txBody>
          <a:bodyPr/>
          <a:lstStyle/>
          <a:p>
            <a:endParaRPr lang="aa-ET"/>
          </a:p>
        </p:txBody>
      </p:sp>
      <p:sp>
        <p:nvSpPr>
          <p:cNvPr id="4" name="Slide Number Placeholder 3"/>
          <p:cNvSpPr>
            <a:spLocks noGrp="1"/>
          </p:cNvSpPr>
          <p:nvPr>
            <p:ph type="sldNum" sz="quarter" idx="12"/>
          </p:nvPr>
        </p:nvSpPr>
        <p:spPr/>
        <p:txBody>
          <a:bodyPr/>
          <a:lstStyle/>
          <a:p>
            <a:fld id="{B3156A06-824A-4E4E-AFC4-EB721895F098}" type="slidenum">
              <a:rPr lang="aa-ET" smtClean="0"/>
              <a:t>‹#›</a:t>
            </a:fld>
            <a:endParaRPr lang="aa-ET"/>
          </a:p>
        </p:txBody>
      </p:sp>
    </p:spTree>
    <p:extLst>
      <p:ext uri="{BB962C8B-B14F-4D97-AF65-F5344CB8AC3E}">
        <p14:creationId xmlns:p14="http://schemas.microsoft.com/office/powerpoint/2010/main" val="2094494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20D5783-0813-4ACF-BAD8-191BA147C84A}" type="datetimeFigureOut">
              <a:rPr lang="aa-ET" smtClean="0"/>
              <a:t>03/31/2023</a:t>
            </a:fld>
            <a:endParaRPr lang="aa-ET"/>
          </a:p>
        </p:txBody>
      </p:sp>
      <p:sp>
        <p:nvSpPr>
          <p:cNvPr id="6" name="Footer Placeholder 5"/>
          <p:cNvSpPr>
            <a:spLocks noGrp="1"/>
          </p:cNvSpPr>
          <p:nvPr>
            <p:ph type="ftr" sz="quarter" idx="11"/>
          </p:nvPr>
        </p:nvSpPr>
        <p:spPr/>
        <p:txBody>
          <a:bodyPr/>
          <a:lstStyle/>
          <a:p>
            <a:endParaRPr lang="aa-ET"/>
          </a:p>
        </p:txBody>
      </p:sp>
      <p:sp>
        <p:nvSpPr>
          <p:cNvPr id="7" name="Slide Number Placeholder 6"/>
          <p:cNvSpPr>
            <a:spLocks noGrp="1"/>
          </p:cNvSpPr>
          <p:nvPr>
            <p:ph type="sldNum" sz="quarter" idx="12"/>
          </p:nvPr>
        </p:nvSpPr>
        <p:spPr/>
        <p:txBody>
          <a:bodyPr/>
          <a:lstStyle/>
          <a:p>
            <a:fld id="{B3156A06-824A-4E4E-AFC4-EB721895F098}" type="slidenum">
              <a:rPr lang="aa-ET" smtClean="0"/>
              <a:t>‹#›</a:t>
            </a:fld>
            <a:endParaRPr lang="aa-ET"/>
          </a:p>
        </p:txBody>
      </p:sp>
    </p:spTree>
    <p:extLst>
      <p:ext uri="{BB962C8B-B14F-4D97-AF65-F5344CB8AC3E}">
        <p14:creationId xmlns:p14="http://schemas.microsoft.com/office/powerpoint/2010/main" val="823074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20D5783-0813-4ACF-BAD8-191BA147C84A}" type="datetimeFigureOut">
              <a:rPr lang="aa-ET" smtClean="0"/>
              <a:t>03/31/2023</a:t>
            </a:fld>
            <a:endParaRPr lang="aa-ET"/>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156A06-824A-4E4E-AFC4-EB721895F098}" type="slidenum">
              <a:rPr lang="aa-ET" smtClean="0"/>
              <a:t>‹#›</a:t>
            </a:fld>
            <a:endParaRPr lang="aa-ET"/>
          </a:p>
        </p:txBody>
      </p:sp>
    </p:spTree>
    <p:extLst>
      <p:ext uri="{BB962C8B-B14F-4D97-AF65-F5344CB8AC3E}">
        <p14:creationId xmlns:p14="http://schemas.microsoft.com/office/powerpoint/2010/main" val="35700359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0D5783-0813-4ACF-BAD8-191BA147C84A}" type="datetimeFigureOut">
              <a:rPr lang="aa-ET" smtClean="0"/>
              <a:t>03/31/2023</a:t>
            </a:fld>
            <a:endParaRPr lang="aa-E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aa-E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156A06-824A-4E4E-AFC4-EB721895F098}" type="slidenum">
              <a:rPr lang="aa-ET" smtClean="0"/>
              <a:t>‹#›</a:t>
            </a:fld>
            <a:endParaRPr lang="aa-ET"/>
          </a:p>
        </p:txBody>
      </p:sp>
    </p:spTree>
    <p:extLst>
      <p:ext uri="{BB962C8B-B14F-4D97-AF65-F5344CB8AC3E}">
        <p14:creationId xmlns:p14="http://schemas.microsoft.com/office/powerpoint/2010/main" val="2143528825"/>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 id="214748394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hyperlink" Target="https://www.eac.int/documents/category/risk-and-crisis-communication-sops"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hyperlink" Target="http://www.who.int/risk-communication/faq/en/"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418DD-BBB9-4800-9E61-A2DF9D8454CA}"/>
              </a:ext>
            </a:extLst>
          </p:cNvPr>
          <p:cNvSpPr>
            <a:spLocks noGrp="1"/>
          </p:cNvSpPr>
          <p:nvPr>
            <p:ph type="ctrTitle"/>
          </p:nvPr>
        </p:nvSpPr>
        <p:spPr>
          <a:xfrm>
            <a:off x="1524000" y="1514316"/>
            <a:ext cx="9144000" cy="2915603"/>
          </a:xfrm>
        </p:spPr>
        <p:txBody>
          <a:bodyPr>
            <a:normAutofit fontScale="90000"/>
          </a:bodyPr>
          <a:lstStyle/>
          <a:p>
            <a:r>
              <a:rPr lang="en-GB" altLang="en-US" sz="4400" b="1" dirty="0" smtClean="0"/>
              <a:t/>
            </a:r>
            <a:br>
              <a:rPr lang="en-GB" altLang="en-US" sz="4400" b="1" dirty="0" smtClean="0"/>
            </a:br>
            <a:r>
              <a:rPr lang="en-US" sz="4900" b="1" dirty="0">
                <a:latin typeface="Arial" panose="020B0604020202020204" pitchFamily="34" charset="0"/>
                <a:cs typeface="Arial" panose="020B0604020202020204" pitchFamily="34" charset="0"/>
              </a:rPr>
              <a:t>POH 108: RISK AND CRISIS COMMUNICATION IN PANDEMICS </a:t>
            </a:r>
            <a:r>
              <a:rPr lang="en-US" sz="4400" b="1" dirty="0">
                <a:latin typeface="Arial" panose="020B0604020202020204" pitchFamily="34" charset="0"/>
                <a:cs typeface="Arial" panose="020B0604020202020204" pitchFamily="34" charset="0"/>
              </a:rPr>
              <a:t/>
            </a:r>
            <a:br>
              <a:rPr lang="en-US" sz="4400" b="1" dirty="0">
                <a:latin typeface="Arial" panose="020B0604020202020204" pitchFamily="34" charset="0"/>
                <a:cs typeface="Arial" panose="020B0604020202020204" pitchFamily="34" charset="0"/>
              </a:rPr>
            </a:br>
            <a:r>
              <a:rPr lang="en-US" sz="4400" b="1" dirty="0">
                <a:latin typeface="Arial" panose="020B0604020202020204" pitchFamily="34" charset="0"/>
                <a:cs typeface="Arial" panose="020B0604020202020204" pitchFamily="34" charset="0"/>
              </a:rPr>
              <a:t/>
            </a:r>
            <a:br>
              <a:rPr lang="en-US" sz="4400" b="1" dirty="0">
                <a:latin typeface="Arial" panose="020B0604020202020204" pitchFamily="34" charset="0"/>
                <a:cs typeface="Arial" panose="020B0604020202020204" pitchFamily="34" charset="0"/>
              </a:rPr>
            </a:br>
            <a:r>
              <a:rPr lang="en-US" sz="3100" b="1" dirty="0" smtClean="0">
                <a:solidFill>
                  <a:srgbClr val="FF0000"/>
                </a:solidFill>
                <a:latin typeface="Arial" panose="020B0604020202020204" pitchFamily="34" charset="0"/>
                <a:cs typeface="Arial" panose="020B0604020202020204" pitchFamily="34" charset="0"/>
              </a:rPr>
              <a:t>B: </a:t>
            </a:r>
            <a:r>
              <a:rPr lang="en-GB" altLang="en-US" sz="3100" b="1" dirty="0" smtClean="0">
                <a:solidFill>
                  <a:srgbClr val="FF0000"/>
                </a:solidFill>
              </a:rPr>
              <a:t>Risk </a:t>
            </a:r>
            <a:r>
              <a:rPr lang="en-GB" altLang="en-US" sz="3100" b="1" dirty="0">
                <a:solidFill>
                  <a:srgbClr val="FF0000"/>
                </a:solidFill>
              </a:rPr>
              <a:t>Communication </a:t>
            </a:r>
            <a:r>
              <a:rPr lang="en-GB" altLang="en-US" sz="3100" b="1" dirty="0" smtClean="0">
                <a:solidFill>
                  <a:srgbClr val="FF0000"/>
                </a:solidFill>
              </a:rPr>
              <a:t>Components </a:t>
            </a:r>
            <a:endParaRPr lang="aa-ET" sz="3100" b="1" dirty="0">
              <a:solidFill>
                <a:srgbClr val="FF0000"/>
              </a:solidFill>
            </a:endParaRPr>
          </a:p>
        </p:txBody>
      </p:sp>
      <p:sp>
        <p:nvSpPr>
          <p:cNvPr id="3" name="Subtitle 2">
            <a:extLst>
              <a:ext uri="{FF2B5EF4-FFF2-40B4-BE49-F238E27FC236}">
                <a16:creationId xmlns:a16="http://schemas.microsoft.com/office/drawing/2014/main" id="{22ACD9A0-8D36-425A-BAA0-AB15F96B1A01}"/>
              </a:ext>
            </a:extLst>
          </p:cNvPr>
          <p:cNvSpPr>
            <a:spLocks noGrp="1"/>
          </p:cNvSpPr>
          <p:nvPr>
            <p:ph type="subTitle" idx="1"/>
          </p:nvPr>
        </p:nvSpPr>
        <p:spPr/>
        <p:txBody>
          <a:bodyPr>
            <a:normAutofit/>
          </a:bodyPr>
          <a:lstStyle/>
          <a:p>
            <a:endParaRPr lang="aa-ET" dirty="0"/>
          </a:p>
          <a:p>
            <a:endParaRPr lang="aa-ET" dirty="0"/>
          </a:p>
        </p:txBody>
      </p:sp>
    </p:spTree>
    <p:extLst>
      <p:ext uri="{BB962C8B-B14F-4D97-AF65-F5344CB8AC3E}">
        <p14:creationId xmlns:p14="http://schemas.microsoft.com/office/powerpoint/2010/main" val="100405788"/>
      </p:ext>
    </p:extLst>
  </p:cSld>
  <p:clrMapOvr>
    <a:masterClrMapping/>
  </p:clrMapOvr>
  <mc:AlternateContent xmlns:mc="http://schemas.openxmlformats.org/markup-compatibility/2006" xmlns:p14="http://schemas.microsoft.com/office/powerpoint/2010/main">
    <mc:Choice Requires="p14">
      <p:transition spd="slow" p14:dur="2000" advTm="38886"/>
    </mc:Choice>
    <mc:Fallback xmlns="">
      <p:transition spd="slow" advTm="38886"/>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36948" y="1403943"/>
            <a:ext cx="9973559" cy="3035808"/>
          </a:xfrm>
        </p:spPr>
        <p:txBody>
          <a:bodyPr>
            <a:normAutofit/>
          </a:bodyPr>
          <a:lstStyle/>
          <a:p>
            <a:r>
              <a:rPr lang="en-US" sz="5400" b="1" dirty="0" smtClean="0"/>
              <a:t>Standard </a:t>
            </a:r>
            <a:r>
              <a:rPr lang="en-US" sz="5400" b="1" dirty="0"/>
              <a:t>Operating Procedures </a:t>
            </a:r>
            <a:br>
              <a:rPr lang="en-US" sz="5400" b="1" dirty="0"/>
            </a:br>
            <a:r>
              <a:rPr lang="en-US" sz="5400" b="1" dirty="0"/>
              <a:t>(SOP)</a:t>
            </a:r>
          </a:p>
        </p:txBody>
      </p:sp>
    </p:spTree>
    <p:extLst>
      <p:ext uri="{BB962C8B-B14F-4D97-AF65-F5344CB8AC3E}">
        <p14:creationId xmlns:p14="http://schemas.microsoft.com/office/powerpoint/2010/main" val="1031025322"/>
      </p:ext>
    </p:extLst>
  </p:cSld>
  <p:clrMapOvr>
    <a:masterClrMapping/>
  </p:clrMapOvr>
  <mc:AlternateContent xmlns:mc="http://schemas.openxmlformats.org/markup-compatibility/2006" xmlns:p14="http://schemas.microsoft.com/office/powerpoint/2010/main">
    <mc:Choice Requires="p14">
      <p:transition spd="slow" p14:dur="2000" advTm="11272"/>
    </mc:Choice>
    <mc:Fallback xmlns="">
      <p:transition spd="slow" advTm="11272"/>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E5AFD-4D09-4EDB-9085-F3CBE7610770}"/>
              </a:ext>
            </a:extLst>
          </p:cNvPr>
          <p:cNvSpPr>
            <a:spLocks noGrp="1"/>
          </p:cNvSpPr>
          <p:nvPr>
            <p:ph type="title"/>
          </p:nvPr>
        </p:nvSpPr>
        <p:spPr>
          <a:xfrm>
            <a:off x="291547" y="346011"/>
            <a:ext cx="11688417" cy="561743"/>
          </a:xfrm>
        </p:spPr>
        <p:txBody>
          <a:bodyPr>
            <a:noAutofit/>
          </a:bodyPr>
          <a:lstStyle/>
          <a:p>
            <a:r>
              <a:rPr lang="en-US" sz="4400" b="1" dirty="0" smtClean="0"/>
              <a:t>Body Language in </a:t>
            </a:r>
            <a:r>
              <a:rPr lang="en-US" b="1" dirty="0" smtClean="0"/>
              <a:t>a </a:t>
            </a:r>
            <a:r>
              <a:rPr lang="en-US" sz="4400" b="1" dirty="0" smtClean="0"/>
              <a:t>Media Interview </a:t>
            </a:r>
            <a:endParaRPr lang="en-GB" sz="4400" b="1" dirty="0"/>
          </a:p>
        </p:txBody>
      </p:sp>
      <p:pic>
        <p:nvPicPr>
          <p:cNvPr id="4" name="Interview Body Language">
            <a:hlinkClick r:id="" action="ppaction://media"/>
            <a:extLst>
              <a:ext uri="{FF2B5EF4-FFF2-40B4-BE49-F238E27FC236}">
                <a16:creationId xmlns:a16="http://schemas.microsoft.com/office/drawing/2014/main" id="{CEBEE1FD-9054-4595-AF91-A21068945AB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77340" y="1211063"/>
            <a:ext cx="7658100" cy="4507547"/>
          </a:xfrm>
        </p:spPr>
      </p:pic>
      <p:pic>
        <p:nvPicPr>
          <p:cNvPr id="3" name="Picture 2"/>
          <p:cNvPicPr>
            <a:picLocks noChangeAspect="1"/>
          </p:cNvPicPr>
          <p:nvPr/>
        </p:nvPicPr>
        <p:blipFill>
          <a:blip r:embed="rId5"/>
          <a:stretch>
            <a:fillRect/>
          </a:stretch>
        </p:blipFill>
        <p:spPr>
          <a:xfrm>
            <a:off x="10145997" y="42702"/>
            <a:ext cx="1916331" cy="1730104"/>
          </a:xfrm>
          <a:prstGeom prst="rect">
            <a:avLst/>
          </a:prstGeom>
        </p:spPr>
      </p:pic>
    </p:spTree>
    <p:extLst>
      <p:ext uri="{BB962C8B-B14F-4D97-AF65-F5344CB8AC3E}">
        <p14:creationId xmlns:p14="http://schemas.microsoft.com/office/powerpoint/2010/main" val="3646307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1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33339"/>
            <a:ext cx="8229600" cy="759296"/>
          </a:xfrm>
        </p:spPr>
        <p:txBody>
          <a:bodyPr>
            <a:noAutofit/>
          </a:bodyPr>
          <a:lstStyle/>
          <a:p>
            <a:pPr algn="ctr"/>
            <a:r>
              <a:rPr lang="en-GB" altLang="en-US" sz="4400" b="1" dirty="0"/>
              <a:t/>
            </a:r>
            <a:br>
              <a:rPr lang="en-GB" altLang="en-US" sz="4400" b="1" dirty="0"/>
            </a:br>
            <a:r>
              <a:rPr lang="en-US" sz="4400" b="1" dirty="0"/>
              <a:t>SOPs in </a:t>
            </a:r>
            <a:r>
              <a:rPr lang="en-US" b="1" dirty="0"/>
              <a:t>C</a:t>
            </a:r>
            <a:r>
              <a:rPr lang="en-US" sz="4400" b="1" dirty="0" smtClean="0"/>
              <a:t>ommunication</a:t>
            </a:r>
            <a:r>
              <a:rPr lang="en-GB" altLang="en-US" sz="4400" b="1" dirty="0"/>
              <a:t/>
            </a:r>
            <a:br>
              <a:rPr lang="en-GB" altLang="en-US" sz="4400" b="1" dirty="0"/>
            </a:br>
            <a:endParaRPr lang="en-GB" sz="4400" b="1" dirty="0"/>
          </a:p>
        </p:txBody>
      </p:sp>
      <p:sp>
        <p:nvSpPr>
          <p:cNvPr id="3" name="Content Placeholder 2"/>
          <p:cNvSpPr>
            <a:spLocks noGrp="1"/>
          </p:cNvSpPr>
          <p:nvPr>
            <p:ph idx="1"/>
          </p:nvPr>
        </p:nvSpPr>
        <p:spPr>
          <a:xfrm>
            <a:off x="623740" y="1219511"/>
            <a:ext cx="11217740" cy="5341309"/>
          </a:xfrm>
        </p:spPr>
        <p:txBody>
          <a:bodyPr>
            <a:noAutofit/>
          </a:bodyPr>
          <a:lstStyle/>
          <a:p>
            <a:pPr marL="0" indent="0" algn="just">
              <a:spcBef>
                <a:spcPts val="0"/>
              </a:spcBef>
              <a:buNone/>
            </a:pPr>
            <a:r>
              <a:rPr lang="en-GB" dirty="0"/>
              <a:t>An SOP describes activities necessary to complete tasks systematically  in accordance with your organizations, regulation, laws of land or just your own standards for doing business.</a:t>
            </a:r>
          </a:p>
          <a:p>
            <a:pPr marL="0" indent="0" algn="just">
              <a:spcBef>
                <a:spcPts val="0"/>
              </a:spcBef>
              <a:buNone/>
            </a:pPr>
            <a:endParaRPr lang="en-GB" dirty="0"/>
          </a:p>
          <a:p>
            <a:pPr marL="0" indent="0" algn="just">
              <a:spcBef>
                <a:spcPts val="0"/>
              </a:spcBef>
              <a:buNone/>
            </a:pPr>
            <a:r>
              <a:rPr lang="en-GB" b="1" dirty="0"/>
              <a:t>Risk and crisis communication can employee various SOPs including:</a:t>
            </a:r>
            <a:r>
              <a:rPr lang="en-US" b="1" dirty="0">
                <a:hlinkClick r:id="rId3"/>
              </a:rPr>
              <a:t> </a:t>
            </a:r>
          </a:p>
          <a:p>
            <a:pPr marL="0" indent="0" algn="just">
              <a:spcBef>
                <a:spcPts val="0"/>
              </a:spcBef>
              <a:buNone/>
            </a:pPr>
            <a:r>
              <a:rPr lang="en-US" dirty="0">
                <a:hlinkClick r:id="rId3"/>
              </a:rPr>
              <a:t>https://www.eac.int/documents/category/risk-and-crisis-communication-sops</a:t>
            </a:r>
            <a:r>
              <a:rPr lang="en-US" dirty="0"/>
              <a:t> </a:t>
            </a:r>
            <a:endParaRPr lang="en-GB" dirty="0"/>
          </a:p>
          <a:p>
            <a:pPr algn="just">
              <a:spcBef>
                <a:spcPts val="0"/>
              </a:spcBef>
            </a:pPr>
            <a:r>
              <a:rPr lang="en-GB" dirty="0"/>
              <a:t>SOP on message development</a:t>
            </a:r>
          </a:p>
          <a:p>
            <a:pPr algn="just">
              <a:spcBef>
                <a:spcPts val="0"/>
              </a:spcBef>
            </a:pPr>
            <a:r>
              <a:rPr lang="en-GB" dirty="0"/>
              <a:t>SOP on developing press release</a:t>
            </a:r>
          </a:p>
          <a:p>
            <a:pPr algn="just">
              <a:spcBef>
                <a:spcPts val="0"/>
              </a:spcBef>
            </a:pPr>
            <a:r>
              <a:rPr lang="en-GB" dirty="0"/>
              <a:t>SOP on rumour management</a:t>
            </a:r>
          </a:p>
          <a:p>
            <a:pPr algn="just">
              <a:spcBef>
                <a:spcPts val="0"/>
              </a:spcBef>
            </a:pPr>
            <a:r>
              <a:rPr lang="en-GB" dirty="0"/>
              <a:t>SOP on stakeholders engagement</a:t>
            </a:r>
          </a:p>
          <a:p>
            <a:pPr algn="just">
              <a:spcBef>
                <a:spcPts val="0"/>
              </a:spcBef>
            </a:pPr>
            <a:r>
              <a:rPr lang="en-GB" dirty="0"/>
              <a:t>SOP on social mobilization</a:t>
            </a:r>
          </a:p>
          <a:p>
            <a:pPr algn="just">
              <a:spcBef>
                <a:spcPts val="0"/>
              </a:spcBef>
            </a:pPr>
            <a:r>
              <a:rPr lang="en-GB" dirty="0"/>
              <a:t>SOP on using social media</a:t>
            </a:r>
          </a:p>
          <a:p>
            <a:pPr>
              <a:buFont typeface="Wingdings" pitchFamily="2" charset="2"/>
              <a:buChar char="Ø"/>
            </a:pPr>
            <a:endParaRPr lang="en-GB" dirty="0"/>
          </a:p>
          <a:p>
            <a:endParaRPr lang="en-GB" dirty="0"/>
          </a:p>
        </p:txBody>
      </p:sp>
    </p:spTree>
    <p:extLst>
      <p:ext uri="{BB962C8B-B14F-4D97-AF65-F5344CB8AC3E}">
        <p14:creationId xmlns:p14="http://schemas.microsoft.com/office/powerpoint/2010/main" val="1632450832"/>
      </p:ext>
    </p:extLst>
  </p:cSld>
  <p:clrMapOvr>
    <a:masterClrMapping/>
  </p:clrMapOvr>
  <mc:AlternateContent xmlns:mc="http://schemas.openxmlformats.org/markup-compatibility/2006" xmlns:p14="http://schemas.microsoft.com/office/powerpoint/2010/main">
    <mc:Choice Requires="p14">
      <p:transition spd="slow" p14:dur="2000" advTm="119521"/>
    </mc:Choice>
    <mc:Fallback xmlns="">
      <p:transition spd="slow" advTm="119521"/>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9675C-D8FA-40AD-8752-795BBD56CD17}"/>
              </a:ext>
            </a:extLst>
          </p:cNvPr>
          <p:cNvSpPr>
            <a:spLocks noGrp="1"/>
          </p:cNvSpPr>
          <p:nvPr>
            <p:ph type="title"/>
          </p:nvPr>
        </p:nvSpPr>
        <p:spPr/>
        <p:txBody>
          <a:bodyPr/>
          <a:lstStyle/>
          <a:p>
            <a:pPr algn="ctr"/>
            <a:r>
              <a:rPr lang="en-US" b="1" dirty="0"/>
              <a:t>Case </a:t>
            </a:r>
            <a:r>
              <a:rPr lang="en-US" b="1" dirty="0" smtClean="0"/>
              <a:t>Study</a:t>
            </a:r>
            <a:endParaRPr lang="aa-ET" b="1" dirty="0"/>
          </a:p>
        </p:txBody>
      </p:sp>
      <p:sp>
        <p:nvSpPr>
          <p:cNvPr id="3" name="Content Placeholder 2">
            <a:extLst>
              <a:ext uri="{FF2B5EF4-FFF2-40B4-BE49-F238E27FC236}">
                <a16:creationId xmlns:a16="http://schemas.microsoft.com/office/drawing/2014/main" id="{1F7EA1F5-A126-4F5A-B608-42315AB29428}"/>
              </a:ext>
            </a:extLst>
          </p:cNvPr>
          <p:cNvSpPr>
            <a:spLocks noGrp="1"/>
          </p:cNvSpPr>
          <p:nvPr>
            <p:ph idx="1"/>
          </p:nvPr>
        </p:nvSpPr>
        <p:spPr>
          <a:xfrm>
            <a:off x="640080" y="1690688"/>
            <a:ext cx="10804060" cy="4481512"/>
          </a:xfrm>
        </p:spPr>
        <p:txBody>
          <a:bodyPr>
            <a:normAutofit/>
          </a:bodyPr>
          <a:lstStyle/>
          <a:p>
            <a:pPr algn="just"/>
            <a:r>
              <a:rPr lang="en-US" sz="2800" dirty="0"/>
              <a:t>An outbreak of Cholera in the city is reported from the main National hospital. The City authorities call on the central government to provide support. </a:t>
            </a:r>
          </a:p>
          <a:p>
            <a:pPr algn="just"/>
            <a:r>
              <a:rPr lang="en-US" sz="2800" dirty="0"/>
              <a:t>Media reports show inadequacies in the response and this raises concerns from the public through social media platforms. </a:t>
            </a:r>
          </a:p>
          <a:p>
            <a:pPr algn="just"/>
            <a:r>
              <a:rPr lang="en-US" sz="2800" b="1" dirty="0"/>
              <a:t>Exercise:</a:t>
            </a:r>
            <a:r>
              <a:rPr lang="en-US" sz="2800" dirty="0"/>
              <a:t> </a:t>
            </a:r>
            <a:r>
              <a:rPr lang="en-US" sz="2800" b="1" dirty="0"/>
              <a:t>Design a communication strategy to avert the crisis and a simple plan of how you can implement your strategy. </a:t>
            </a:r>
            <a:endParaRPr lang="aa-ET" sz="2800" b="1" dirty="0"/>
          </a:p>
        </p:txBody>
      </p:sp>
    </p:spTree>
    <p:extLst>
      <p:ext uri="{BB962C8B-B14F-4D97-AF65-F5344CB8AC3E}">
        <p14:creationId xmlns:p14="http://schemas.microsoft.com/office/powerpoint/2010/main" val="3795507607"/>
      </p:ext>
    </p:extLst>
  </p:cSld>
  <p:clrMapOvr>
    <a:masterClrMapping/>
  </p:clrMapOvr>
  <mc:AlternateContent xmlns:mc="http://schemas.openxmlformats.org/markup-compatibility/2006" xmlns:p14="http://schemas.microsoft.com/office/powerpoint/2010/main">
    <mc:Choice Requires="p14">
      <p:transition spd="slow" p14:dur="2000" advTm="30822"/>
    </mc:Choice>
    <mc:Fallback xmlns="">
      <p:transition spd="slow" advTm="30822"/>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smtClean="0"/>
              <a:t>Practice Exercise on Crisis Communication</a:t>
            </a:r>
            <a:endParaRPr lang="en-GB" b="1" dirty="0"/>
          </a:p>
        </p:txBody>
      </p:sp>
      <p:sp>
        <p:nvSpPr>
          <p:cNvPr id="3" name="Content Placeholder 2"/>
          <p:cNvSpPr>
            <a:spLocks noGrp="1"/>
          </p:cNvSpPr>
          <p:nvPr>
            <p:ph idx="1"/>
          </p:nvPr>
        </p:nvSpPr>
        <p:spPr>
          <a:xfrm>
            <a:off x="2099353" y="2332039"/>
            <a:ext cx="8229600" cy="3360102"/>
          </a:xfrm>
        </p:spPr>
        <p:txBody>
          <a:bodyPr/>
          <a:lstStyle/>
          <a:p>
            <a:r>
              <a:rPr lang="en-US" dirty="0"/>
              <a:t>Issues</a:t>
            </a:r>
          </a:p>
          <a:p>
            <a:r>
              <a:rPr lang="en-US" dirty="0"/>
              <a:t>Evidence</a:t>
            </a:r>
          </a:p>
          <a:p>
            <a:r>
              <a:rPr lang="en-US" dirty="0"/>
              <a:t>What to do</a:t>
            </a:r>
          </a:p>
          <a:p>
            <a:endParaRPr lang="en-US" dirty="0"/>
          </a:p>
          <a:p>
            <a:endParaRPr lang="en-GB" dirty="0"/>
          </a:p>
        </p:txBody>
      </p:sp>
    </p:spTree>
    <p:extLst>
      <p:ext uri="{BB962C8B-B14F-4D97-AF65-F5344CB8AC3E}">
        <p14:creationId xmlns:p14="http://schemas.microsoft.com/office/powerpoint/2010/main" val="3399938215"/>
      </p:ext>
    </p:extLst>
  </p:cSld>
  <p:clrMapOvr>
    <a:masterClrMapping/>
  </p:clrMapOvr>
  <mc:AlternateContent xmlns:mc="http://schemas.openxmlformats.org/markup-compatibility/2006" xmlns:p14="http://schemas.microsoft.com/office/powerpoint/2010/main">
    <mc:Choice Requires="p14">
      <p:transition spd="slow" p14:dur="2000" advTm="11555"/>
    </mc:Choice>
    <mc:Fallback xmlns="">
      <p:transition spd="slow" advTm="11555"/>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A0C5F-189D-4AE0-9E57-A372F935FAFB}"/>
              </a:ext>
            </a:extLst>
          </p:cNvPr>
          <p:cNvSpPr>
            <a:spLocks noGrp="1"/>
          </p:cNvSpPr>
          <p:nvPr>
            <p:ph type="title"/>
          </p:nvPr>
        </p:nvSpPr>
        <p:spPr/>
        <p:txBody>
          <a:bodyPr/>
          <a:lstStyle/>
          <a:p>
            <a:pPr algn="ctr"/>
            <a:r>
              <a:rPr lang="en-US" b="1" dirty="0" smtClean="0"/>
              <a:t>Press Release Critic Exercise</a:t>
            </a:r>
            <a:endParaRPr lang="aa-ET" b="1" dirty="0"/>
          </a:p>
        </p:txBody>
      </p:sp>
      <p:sp>
        <p:nvSpPr>
          <p:cNvPr id="3" name="Content Placeholder 2">
            <a:extLst>
              <a:ext uri="{FF2B5EF4-FFF2-40B4-BE49-F238E27FC236}">
                <a16:creationId xmlns:a16="http://schemas.microsoft.com/office/drawing/2014/main" id="{38B10540-48C8-4308-B613-B91342B08DB0}"/>
              </a:ext>
            </a:extLst>
          </p:cNvPr>
          <p:cNvSpPr>
            <a:spLocks noGrp="1"/>
          </p:cNvSpPr>
          <p:nvPr>
            <p:ph idx="1"/>
          </p:nvPr>
        </p:nvSpPr>
        <p:spPr/>
        <p:txBody>
          <a:bodyPr/>
          <a:lstStyle/>
          <a:p>
            <a:pPr algn="just"/>
            <a:r>
              <a:rPr lang="en-US" dirty="0"/>
              <a:t>A new vaccine on COVID 19 has been manufactured in the United Kingdom. The UKAID office announces it will donate 100,000 </a:t>
            </a:r>
            <a:r>
              <a:rPr lang="en-US" dirty="0" smtClean="0"/>
              <a:t>doses </a:t>
            </a:r>
            <a:r>
              <a:rPr lang="en-US" dirty="0"/>
              <a:t>to the Ministry of Health in your country. </a:t>
            </a:r>
          </a:p>
          <a:p>
            <a:pPr algn="just"/>
            <a:r>
              <a:rPr lang="en-US" dirty="0"/>
              <a:t>Draft a press release on this breakthrough </a:t>
            </a:r>
            <a:endParaRPr lang="aa-ET" dirty="0"/>
          </a:p>
        </p:txBody>
      </p:sp>
    </p:spTree>
    <p:extLst>
      <p:ext uri="{BB962C8B-B14F-4D97-AF65-F5344CB8AC3E}">
        <p14:creationId xmlns:p14="http://schemas.microsoft.com/office/powerpoint/2010/main" val="3840844058"/>
      </p:ext>
    </p:extLst>
  </p:cSld>
  <p:clrMapOvr>
    <a:masterClrMapping/>
  </p:clrMapOvr>
  <mc:AlternateContent xmlns:mc="http://schemas.openxmlformats.org/markup-compatibility/2006" xmlns:p14="http://schemas.microsoft.com/office/powerpoint/2010/main">
    <mc:Choice Requires="p14">
      <p:transition spd="slow" p14:dur="2000" advTm="17137"/>
    </mc:Choice>
    <mc:Fallback xmlns="">
      <p:transition spd="slow" advTm="17137"/>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BC00C-82D7-4F20-8E00-3A4C577C938D}"/>
              </a:ext>
            </a:extLst>
          </p:cNvPr>
          <p:cNvSpPr>
            <a:spLocks noGrp="1"/>
          </p:cNvSpPr>
          <p:nvPr>
            <p:ph type="title"/>
          </p:nvPr>
        </p:nvSpPr>
        <p:spPr>
          <a:xfrm>
            <a:off x="1066800" y="0"/>
            <a:ext cx="10058400" cy="712572"/>
          </a:xfrm>
        </p:spPr>
        <p:txBody>
          <a:bodyPr>
            <a:normAutofit/>
          </a:bodyPr>
          <a:lstStyle/>
          <a:p>
            <a:pPr algn="ctr"/>
            <a:r>
              <a:rPr lang="en-US" b="1" dirty="0"/>
              <a:t>A </a:t>
            </a:r>
            <a:r>
              <a:rPr lang="en-US" b="1" dirty="0" smtClean="0"/>
              <a:t>Good Press Release </a:t>
            </a:r>
            <a:endParaRPr lang="en-GB" b="1" dirty="0"/>
          </a:p>
        </p:txBody>
      </p:sp>
      <p:pic>
        <p:nvPicPr>
          <p:cNvPr id="4" name="A good Press Release">
            <a:hlinkClick r:id="" action="ppaction://media"/>
            <a:extLst>
              <a:ext uri="{FF2B5EF4-FFF2-40B4-BE49-F238E27FC236}">
                <a16:creationId xmlns:a16="http://schemas.microsoft.com/office/drawing/2014/main" id="{AD1CCC31-A853-48FB-A631-4833B3E9D30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66800" y="827421"/>
            <a:ext cx="9494520" cy="4476099"/>
          </a:xfrm>
        </p:spPr>
      </p:pic>
      <p:pic>
        <p:nvPicPr>
          <p:cNvPr id="3" name="Picture 2"/>
          <p:cNvPicPr>
            <a:picLocks noChangeAspect="1"/>
          </p:cNvPicPr>
          <p:nvPr/>
        </p:nvPicPr>
        <p:blipFill>
          <a:blip r:embed="rId5"/>
          <a:stretch>
            <a:fillRect/>
          </a:stretch>
        </p:blipFill>
        <p:spPr>
          <a:xfrm>
            <a:off x="10716217" y="0"/>
            <a:ext cx="1369185" cy="1234440"/>
          </a:xfrm>
          <a:prstGeom prst="rect">
            <a:avLst/>
          </a:prstGeom>
        </p:spPr>
      </p:pic>
    </p:spTree>
    <p:extLst>
      <p:ext uri="{BB962C8B-B14F-4D97-AF65-F5344CB8AC3E}">
        <p14:creationId xmlns:p14="http://schemas.microsoft.com/office/powerpoint/2010/main" val="180481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3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References</a:t>
            </a:r>
            <a:endParaRPr lang="en-GB" b="1" dirty="0"/>
          </a:p>
        </p:txBody>
      </p:sp>
      <p:sp>
        <p:nvSpPr>
          <p:cNvPr id="3" name="Content Placeholder 2"/>
          <p:cNvSpPr>
            <a:spLocks noGrp="1"/>
          </p:cNvSpPr>
          <p:nvPr>
            <p:ph idx="1"/>
          </p:nvPr>
        </p:nvSpPr>
        <p:spPr>
          <a:xfrm>
            <a:off x="838200" y="1690688"/>
            <a:ext cx="10515599" cy="4550092"/>
          </a:xfrm>
        </p:spPr>
        <p:txBody>
          <a:bodyPr/>
          <a:lstStyle/>
          <a:p>
            <a:r>
              <a:rPr lang="en-US" dirty="0"/>
              <a:t>1. Gregg, M.B. (Ed.). 2002. </a:t>
            </a:r>
            <a:r>
              <a:rPr lang="en-US" i="1" dirty="0"/>
              <a:t>Field Epidemiology (2</a:t>
            </a:r>
            <a:r>
              <a:rPr lang="en-US" i="1" baseline="30000" dirty="0"/>
              <a:t>nd</a:t>
            </a:r>
            <a:r>
              <a:rPr lang="en-US" i="1" dirty="0"/>
              <a:t> ed.)</a:t>
            </a:r>
            <a:r>
              <a:rPr lang="en-US" dirty="0"/>
              <a:t>. New York: Oxford University Press.</a:t>
            </a:r>
          </a:p>
          <a:p>
            <a:r>
              <a:rPr lang="en-US" dirty="0"/>
              <a:t>2. </a:t>
            </a:r>
            <a:r>
              <a:rPr lang="en-GB" dirty="0"/>
              <a:t> World Health Organization. Risk Communication: Frequently Asked Questions. 2017. </a:t>
            </a:r>
            <a:r>
              <a:rPr lang="en-GB" dirty="0">
                <a:hlinkClick r:id="rId3"/>
              </a:rPr>
              <a:t>http://www.who.int/risk-communication/faq/en/</a:t>
            </a:r>
            <a:r>
              <a:rPr lang="en-GB" dirty="0"/>
              <a:t>  </a:t>
            </a:r>
          </a:p>
          <a:p>
            <a:endParaRPr lang="en-US" dirty="0"/>
          </a:p>
          <a:p>
            <a:endParaRPr lang="en-US" dirty="0"/>
          </a:p>
          <a:p>
            <a:endParaRPr lang="en-GB" dirty="0"/>
          </a:p>
        </p:txBody>
      </p:sp>
    </p:spTree>
    <p:extLst>
      <p:ext uri="{BB962C8B-B14F-4D97-AF65-F5344CB8AC3E}">
        <p14:creationId xmlns:p14="http://schemas.microsoft.com/office/powerpoint/2010/main" val="1008879700"/>
      </p:ext>
    </p:extLst>
  </p:cSld>
  <p:clrMapOvr>
    <a:masterClrMapping/>
  </p:clrMapOvr>
  <mc:AlternateContent xmlns:mc="http://schemas.openxmlformats.org/markup-compatibility/2006" xmlns:p14="http://schemas.microsoft.com/office/powerpoint/2010/main">
    <mc:Choice Requires="p14">
      <p:transition spd="slow" p14:dur="2000" advTm="22038"/>
    </mc:Choice>
    <mc:Fallback xmlns="">
      <p:transition spd="slow" advTm="22038"/>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865919" y="2606040"/>
            <a:ext cx="8672541" cy="2811780"/>
          </a:xfrm>
        </p:spPr>
        <p:txBody>
          <a:bodyPr>
            <a:noAutofit/>
          </a:bodyPr>
          <a:lstStyle/>
          <a:p>
            <a:pPr algn="ctr"/>
            <a:r>
              <a:rPr lang="en-GB" sz="2400" b="0" dirty="0"/>
              <a:t>Review of The Pandemic Preparedness  with One Health approach (PPOH) short course is by the East African Community (EAC) Secretariat in cooperation with universities of the six EAC Partner States. It is facilitated by the German Government and implemented by the Deutsche Gesellschaft für Internationale </a:t>
            </a:r>
            <a:r>
              <a:rPr lang="en-GB" sz="2400" b="0" dirty="0" err="1"/>
              <a:t>Zusammenarbeit</a:t>
            </a:r>
            <a:r>
              <a:rPr lang="en-GB" sz="2400" b="0" dirty="0"/>
              <a:t> GIZ GmbH through the </a:t>
            </a:r>
            <a:r>
              <a:rPr lang="en-US" sz="2400" b="0" dirty="0"/>
              <a:t>Global </a:t>
            </a:r>
            <a:r>
              <a:rPr lang="en-US" sz="2400" b="0" dirty="0" err="1"/>
              <a:t>Programme</a:t>
            </a:r>
            <a:r>
              <a:rPr lang="en-US" sz="2400" b="0" dirty="0"/>
              <a:t> Pandemic Prevention and Response, One Health (GP PPOH)</a:t>
            </a:r>
            <a:endParaRPr lang="en-US" sz="2800"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5919" y="925370"/>
            <a:ext cx="1906283" cy="1348538"/>
          </a:xfrm>
          <a:prstGeom prst="rect">
            <a:avLst/>
          </a:prstGeom>
        </p:spPr>
      </p:pic>
      <p:pic>
        <p:nvPicPr>
          <p:cNvPr id="3" name="Picture 2">
            <a:extLst>
              <a:ext uri="{FF2B5EF4-FFF2-40B4-BE49-F238E27FC236}">
                <a16:creationId xmlns:a16="http://schemas.microsoft.com/office/drawing/2014/main" id="{DF1D0F11-D343-E402-A52C-97BF64743F4D}"/>
              </a:ext>
            </a:extLst>
          </p:cNvPr>
          <p:cNvPicPr>
            <a:picLocks noChangeAspect="1"/>
          </p:cNvPicPr>
          <p:nvPr/>
        </p:nvPicPr>
        <p:blipFill>
          <a:blip r:embed="rId3"/>
          <a:stretch>
            <a:fillRect/>
          </a:stretch>
        </p:blipFill>
        <p:spPr>
          <a:xfrm>
            <a:off x="8723196" y="1157440"/>
            <a:ext cx="1333025" cy="1035658"/>
          </a:xfrm>
          <a:prstGeom prst="rect">
            <a:avLst/>
          </a:prstGeom>
        </p:spPr>
      </p:pic>
      <p:pic>
        <p:nvPicPr>
          <p:cNvPr id="6" name="Picture 5">
            <a:extLst>
              <a:ext uri="{FF2B5EF4-FFF2-40B4-BE49-F238E27FC236}">
                <a16:creationId xmlns:a16="http://schemas.microsoft.com/office/drawing/2014/main" id="{0DE05482-44D3-BB0F-4B72-61296C1BC10A}"/>
              </a:ext>
            </a:extLst>
          </p:cNvPr>
          <p:cNvPicPr>
            <a:picLocks noChangeAspect="1"/>
          </p:cNvPicPr>
          <p:nvPr/>
        </p:nvPicPr>
        <p:blipFill>
          <a:blip r:embed="rId4"/>
          <a:stretch>
            <a:fillRect/>
          </a:stretch>
        </p:blipFill>
        <p:spPr>
          <a:xfrm>
            <a:off x="5534696" y="1046123"/>
            <a:ext cx="1426006" cy="1107031"/>
          </a:xfrm>
          <a:prstGeom prst="rect">
            <a:avLst/>
          </a:prstGeom>
        </p:spPr>
      </p:pic>
    </p:spTree>
    <p:extLst>
      <p:ext uri="{BB962C8B-B14F-4D97-AF65-F5344CB8AC3E}">
        <p14:creationId xmlns:p14="http://schemas.microsoft.com/office/powerpoint/2010/main" val="345793401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8654D-A595-4029-912D-ACF1940B1F77}"/>
              </a:ext>
            </a:extLst>
          </p:cNvPr>
          <p:cNvSpPr>
            <a:spLocks noGrp="1"/>
          </p:cNvSpPr>
          <p:nvPr>
            <p:ph type="title"/>
          </p:nvPr>
        </p:nvSpPr>
        <p:spPr/>
        <p:txBody>
          <a:bodyPr/>
          <a:lstStyle/>
          <a:p>
            <a:pPr algn="ctr"/>
            <a:r>
              <a:rPr lang="en-US" b="1" dirty="0" smtClean="0"/>
              <a:t> </a:t>
            </a:r>
            <a:r>
              <a:rPr lang="en-US" sz="4400" b="1" dirty="0"/>
              <a:t>Objectives </a:t>
            </a:r>
            <a:endParaRPr lang="aa-ET" sz="4400" b="1" dirty="0"/>
          </a:p>
        </p:txBody>
      </p:sp>
      <p:sp>
        <p:nvSpPr>
          <p:cNvPr id="3" name="Content Placeholder 2">
            <a:extLst>
              <a:ext uri="{FF2B5EF4-FFF2-40B4-BE49-F238E27FC236}">
                <a16:creationId xmlns:a16="http://schemas.microsoft.com/office/drawing/2014/main" id="{DE1E6FDF-C669-49C4-A400-78E69A1ECBE9}"/>
              </a:ext>
            </a:extLst>
          </p:cNvPr>
          <p:cNvSpPr>
            <a:spLocks noGrp="1"/>
          </p:cNvSpPr>
          <p:nvPr>
            <p:ph idx="1"/>
          </p:nvPr>
        </p:nvSpPr>
        <p:spPr>
          <a:xfrm>
            <a:off x="1069847" y="2121408"/>
            <a:ext cx="10713657" cy="4050792"/>
          </a:xfrm>
        </p:spPr>
        <p:txBody>
          <a:bodyPr/>
          <a:lstStyle/>
          <a:p>
            <a:pPr marL="0" indent="0" algn="just">
              <a:buNone/>
            </a:pPr>
            <a:r>
              <a:rPr lang="en-US" sz="3200" b="1" dirty="0">
                <a:solidFill>
                  <a:srgbClr val="C00000"/>
                </a:solidFill>
              </a:rPr>
              <a:t>By the end of this session participants will be able to; </a:t>
            </a:r>
          </a:p>
          <a:p>
            <a:pPr marL="571500" indent="-571500" algn="just">
              <a:buFont typeface="+mj-lt"/>
              <a:buAutoNum type="romanUcPeriod"/>
            </a:pPr>
            <a:r>
              <a:rPr lang="en-US" sz="2800" dirty="0"/>
              <a:t>Describe the risk communication components and how they function</a:t>
            </a:r>
          </a:p>
          <a:p>
            <a:pPr marL="571500" indent="-571500" algn="just">
              <a:buFont typeface="+mj-lt"/>
              <a:buAutoNum type="romanUcPeriod"/>
            </a:pPr>
            <a:r>
              <a:rPr lang="en-US" sz="2800" dirty="0"/>
              <a:t>Introduced to some priority Standard Operating procedures for risk and crisis communication </a:t>
            </a:r>
          </a:p>
          <a:p>
            <a:pPr marL="571500" indent="-571500" algn="just">
              <a:buFont typeface="+mj-lt"/>
              <a:buAutoNum type="romanUcPeriod"/>
            </a:pPr>
            <a:endParaRPr lang="aa-ET" dirty="0"/>
          </a:p>
        </p:txBody>
      </p:sp>
    </p:spTree>
    <p:extLst>
      <p:ext uri="{BB962C8B-B14F-4D97-AF65-F5344CB8AC3E}">
        <p14:creationId xmlns:p14="http://schemas.microsoft.com/office/powerpoint/2010/main" val="4225383726"/>
      </p:ext>
    </p:extLst>
  </p:cSld>
  <p:clrMapOvr>
    <a:masterClrMapping/>
  </p:clrMapOvr>
  <mc:AlternateContent xmlns:mc="http://schemas.openxmlformats.org/markup-compatibility/2006" xmlns:p14="http://schemas.microsoft.com/office/powerpoint/2010/main">
    <mc:Choice Requires="p14">
      <p:transition spd="slow" p14:dur="2000" advTm="23487"/>
    </mc:Choice>
    <mc:Fallback xmlns="">
      <p:transition spd="slow" advTm="23487"/>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043" y="381000"/>
            <a:ext cx="11569148" cy="1143000"/>
          </a:xfrm>
        </p:spPr>
        <p:txBody>
          <a:bodyPr>
            <a:noAutofit/>
          </a:bodyPr>
          <a:lstStyle/>
          <a:p>
            <a:pPr algn="ctr"/>
            <a:r>
              <a:rPr lang="en-GB" altLang="en-US" sz="4400" b="1" dirty="0" smtClean="0">
                <a:solidFill>
                  <a:schemeClr val="tx1"/>
                </a:solidFill>
                <a:latin typeface="Arial" panose="020B0604020202020204" pitchFamily="34" charset="0"/>
                <a:cs typeface="Arial" panose="020B0604020202020204" pitchFamily="34" charset="0"/>
              </a:rPr>
              <a:t>Risk Communication Components</a:t>
            </a:r>
            <a:r>
              <a:rPr lang="en-GB" altLang="en-US" sz="4400" b="1" dirty="0" smtClean="0"/>
              <a:t/>
            </a:r>
            <a:br>
              <a:rPr lang="en-GB" altLang="en-US" sz="4400" b="1" dirty="0" smtClean="0"/>
            </a:br>
            <a:endParaRPr lang="en-GB" sz="4400" b="1" dirty="0"/>
          </a:p>
        </p:txBody>
      </p:sp>
      <p:graphicFrame>
        <p:nvGraphicFramePr>
          <p:cNvPr id="4" name="Content Placeholder 4"/>
          <p:cNvGraphicFramePr>
            <a:graphicFrameLocks noGrp="1"/>
          </p:cNvGraphicFramePr>
          <p:nvPr>
            <p:ph idx="1"/>
            <p:extLst>
              <p:ext uri="{D42A27DB-BD31-4B8C-83A1-F6EECF244321}">
                <p14:modId xmlns:p14="http://schemas.microsoft.com/office/powerpoint/2010/main" val="2784378499"/>
              </p:ext>
            </p:extLst>
          </p:nvPr>
        </p:nvGraphicFramePr>
        <p:xfrm>
          <a:off x="1554480" y="1211580"/>
          <a:ext cx="8618220" cy="53949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28643553"/>
      </p:ext>
    </p:extLst>
  </p:cSld>
  <p:clrMapOvr>
    <a:masterClrMapping/>
  </p:clrMapOvr>
  <mc:AlternateContent xmlns:mc="http://schemas.openxmlformats.org/markup-compatibility/2006" xmlns:p14="http://schemas.microsoft.com/office/powerpoint/2010/main">
    <mc:Choice Requires="p14">
      <p:transition spd="slow" p14:dur="2000" advTm="38075"/>
    </mc:Choice>
    <mc:Fallback xmlns="">
      <p:transition spd="slow" advTm="38075"/>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9209" y="274638"/>
            <a:ext cx="8799816" cy="1143000"/>
          </a:xfrm>
        </p:spPr>
        <p:txBody>
          <a:bodyPr>
            <a:noAutofit/>
          </a:bodyPr>
          <a:lstStyle/>
          <a:p>
            <a:pPr algn="ctr"/>
            <a:r>
              <a:rPr lang="en-GB" sz="4400" b="1" dirty="0" smtClean="0"/>
              <a:t>Important Components of Communication</a:t>
            </a:r>
            <a:endParaRPr lang="en-GB" sz="4400" b="1" dirty="0"/>
          </a:p>
        </p:txBody>
      </p:sp>
      <p:sp>
        <p:nvSpPr>
          <p:cNvPr id="4" name="Content Placeholder 2"/>
          <p:cNvSpPr>
            <a:spLocks noGrp="1"/>
          </p:cNvSpPr>
          <p:nvPr>
            <p:ph idx="1"/>
          </p:nvPr>
        </p:nvSpPr>
        <p:spPr>
          <a:xfrm>
            <a:off x="640080" y="1760220"/>
            <a:ext cx="10713720" cy="4416743"/>
          </a:xfrm>
        </p:spPr>
        <p:txBody>
          <a:bodyPr>
            <a:normAutofit/>
          </a:bodyPr>
          <a:lstStyle/>
          <a:p>
            <a:pPr>
              <a:buFont typeface="Wingdings" pitchFamily="2" charset="2"/>
              <a:buNone/>
              <a:defRPr/>
            </a:pPr>
            <a:r>
              <a:rPr lang="en-GB" sz="3200" b="1" dirty="0">
                <a:solidFill>
                  <a:srgbClr val="C00000"/>
                </a:solidFill>
              </a:rPr>
              <a:t>Watch out </a:t>
            </a:r>
            <a:r>
              <a:rPr lang="en-GB" sz="3200" b="1" dirty="0" smtClean="0">
                <a:solidFill>
                  <a:srgbClr val="C00000"/>
                </a:solidFill>
              </a:rPr>
              <a:t>for your </a:t>
            </a:r>
            <a:r>
              <a:rPr lang="en-GB" sz="3200" b="1" dirty="0">
                <a:solidFill>
                  <a:srgbClr val="C00000"/>
                </a:solidFill>
              </a:rPr>
              <a:t>body language</a:t>
            </a:r>
          </a:p>
          <a:p>
            <a:pPr>
              <a:defRPr/>
            </a:pPr>
            <a:r>
              <a:rPr lang="en-MY" sz="2800" dirty="0"/>
              <a:t>Your stance </a:t>
            </a:r>
            <a:r>
              <a:rPr lang="en-US" sz="2800" dirty="0"/>
              <a:t> </a:t>
            </a:r>
          </a:p>
          <a:p>
            <a:pPr>
              <a:defRPr/>
            </a:pPr>
            <a:r>
              <a:rPr lang="en-MY" sz="2800" dirty="0"/>
              <a:t>How you sit </a:t>
            </a:r>
            <a:r>
              <a:rPr lang="en-US" sz="2800" dirty="0"/>
              <a:t> </a:t>
            </a:r>
          </a:p>
          <a:p>
            <a:pPr>
              <a:defRPr/>
            </a:pPr>
            <a:r>
              <a:rPr lang="en-MY" sz="2800" dirty="0"/>
              <a:t>Facial expressions </a:t>
            </a:r>
            <a:r>
              <a:rPr lang="en-US" sz="2800" dirty="0"/>
              <a:t> </a:t>
            </a:r>
          </a:p>
          <a:p>
            <a:pPr>
              <a:defRPr/>
            </a:pPr>
            <a:r>
              <a:rPr lang="en-MY" sz="2800" dirty="0"/>
              <a:t>Eye contact </a:t>
            </a:r>
            <a:r>
              <a:rPr lang="en-US" sz="2800" dirty="0"/>
              <a:t> </a:t>
            </a:r>
          </a:p>
          <a:p>
            <a:pPr>
              <a:defRPr/>
            </a:pPr>
            <a:r>
              <a:rPr lang="en-US" sz="2800" dirty="0"/>
              <a:t>Nodding</a:t>
            </a:r>
          </a:p>
          <a:p>
            <a:pPr>
              <a:defRPr/>
            </a:pPr>
            <a:r>
              <a:rPr lang="en-MY" sz="2800" dirty="0"/>
              <a:t>Gesturing and fidgeting </a:t>
            </a:r>
            <a:r>
              <a:rPr lang="en-US" sz="2800" dirty="0"/>
              <a:t> </a:t>
            </a:r>
            <a:r>
              <a:rPr lang="en-MY" sz="2800" dirty="0"/>
              <a:t> </a:t>
            </a:r>
            <a:r>
              <a:rPr lang="en-US" sz="2800" dirty="0"/>
              <a:t> </a:t>
            </a:r>
          </a:p>
          <a:p>
            <a:pPr>
              <a:buFont typeface="Wingdings" pitchFamily="2" charset="2"/>
              <a:buNone/>
              <a:defRPr/>
            </a:pPr>
            <a:endParaRPr lang="en-GB" dirty="0">
              <a:solidFill>
                <a:srgbClr val="FF0000"/>
              </a:solidFill>
            </a:endParaRPr>
          </a:p>
        </p:txBody>
      </p:sp>
      <p:pic>
        <p:nvPicPr>
          <p:cNvPr id="5" name="Picture 4">
            <a:extLst>
              <a:ext uri="{FF2B5EF4-FFF2-40B4-BE49-F238E27FC236}">
                <a16:creationId xmlns:a16="http://schemas.microsoft.com/office/drawing/2014/main" id="{03645DFC-6373-4622-AF6E-EFE7CC418190}"/>
              </a:ext>
            </a:extLst>
          </p:cNvPr>
          <p:cNvPicPr>
            <a:picLocks noChangeAspect="1"/>
          </p:cNvPicPr>
          <p:nvPr/>
        </p:nvPicPr>
        <p:blipFill>
          <a:blip r:embed="rId3"/>
          <a:stretch>
            <a:fillRect/>
          </a:stretch>
        </p:blipFill>
        <p:spPr>
          <a:xfrm>
            <a:off x="6119117" y="3147403"/>
            <a:ext cx="4795521" cy="2847341"/>
          </a:xfrm>
          <a:prstGeom prst="rect">
            <a:avLst/>
          </a:prstGeom>
        </p:spPr>
      </p:pic>
    </p:spTree>
    <p:extLst>
      <p:ext uri="{BB962C8B-B14F-4D97-AF65-F5344CB8AC3E}">
        <p14:creationId xmlns:p14="http://schemas.microsoft.com/office/powerpoint/2010/main" val="1089502240"/>
      </p:ext>
    </p:extLst>
  </p:cSld>
  <p:clrMapOvr>
    <a:masterClrMapping/>
  </p:clrMapOvr>
  <mc:AlternateContent xmlns:mc="http://schemas.openxmlformats.org/markup-compatibility/2006" xmlns:p14="http://schemas.microsoft.com/office/powerpoint/2010/main">
    <mc:Choice Requires="p14">
      <p:transition spd="slow" p14:dur="2000" advTm="78817"/>
    </mc:Choice>
    <mc:Fallback xmlns="">
      <p:transition spd="slow" advTm="78817"/>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GB" sz="2800" b="1" dirty="0"/>
              <a:t/>
            </a:r>
            <a:br>
              <a:rPr lang="en-GB" sz="2800" b="1" dirty="0"/>
            </a:br>
            <a:r>
              <a:rPr lang="en-US" b="1" dirty="0"/>
              <a:t>Key </a:t>
            </a:r>
            <a:r>
              <a:rPr lang="en-US" b="1" dirty="0" smtClean="0"/>
              <a:t>Component</a:t>
            </a:r>
            <a:r>
              <a:rPr lang="en-GB" b="1" dirty="0">
                <a:solidFill>
                  <a:schemeClr val="tx1"/>
                </a:solidFill>
              </a:rPr>
              <a:t/>
            </a:r>
            <a:br>
              <a:rPr lang="en-GB" b="1" dirty="0">
                <a:solidFill>
                  <a:schemeClr val="tx1"/>
                </a:solidFill>
              </a:rPr>
            </a:br>
            <a:endParaRPr lang="en-GB" b="1" dirty="0">
              <a:solidFill>
                <a:schemeClr val="tx1"/>
              </a:solidFill>
            </a:endParaRPr>
          </a:p>
        </p:txBody>
      </p:sp>
      <p:grpSp>
        <p:nvGrpSpPr>
          <p:cNvPr id="4" name="Group 3"/>
          <p:cNvGrpSpPr>
            <a:grpSpLocks/>
          </p:cNvGrpSpPr>
          <p:nvPr/>
        </p:nvGrpSpPr>
        <p:grpSpPr bwMode="auto">
          <a:xfrm>
            <a:off x="655320" y="1690688"/>
            <a:ext cx="2135188" cy="1828800"/>
            <a:chOff x="152397" y="2666990"/>
            <a:chExt cx="1830539" cy="1464431"/>
          </a:xfrm>
        </p:grpSpPr>
        <p:sp>
          <p:nvSpPr>
            <p:cNvPr id="5" name="Rounded Rectangle 4"/>
            <p:cNvSpPr/>
            <p:nvPr/>
          </p:nvSpPr>
          <p:spPr>
            <a:xfrm>
              <a:off x="152397" y="2666990"/>
              <a:ext cx="1830539" cy="1464431"/>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6" name="Rounded Rectangle 4"/>
            <p:cNvSpPr/>
            <p:nvPr/>
          </p:nvSpPr>
          <p:spPr>
            <a:xfrm>
              <a:off x="195949" y="2710211"/>
              <a:ext cx="1743435" cy="1377989"/>
            </a:xfrm>
            <a:prstGeom prst="rect">
              <a:avLst/>
            </a:prstGeom>
          </p:spPr>
          <p:style>
            <a:lnRef idx="0">
              <a:scrgbClr r="0" g="0" b="0"/>
            </a:lnRef>
            <a:fillRef idx="0">
              <a:scrgbClr r="0" g="0" b="0"/>
            </a:fillRef>
            <a:effectRef idx="0">
              <a:scrgbClr r="0" g="0" b="0"/>
            </a:effectRef>
            <a:fontRef idx="minor">
              <a:schemeClr val="lt1"/>
            </a:fontRef>
          </p:style>
          <p:txBody>
            <a:bodyPr lIns="57150" tIns="57150" rIns="57150" bIns="57150" spcCol="1270" anchor="ctr"/>
            <a:lstStyle/>
            <a:p>
              <a:pPr algn="ctr" defTabSz="1333500">
                <a:lnSpc>
                  <a:spcPct val="90000"/>
                </a:lnSpc>
                <a:spcAft>
                  <a:spcPct val="35000"/>
                </a:spcAft>
                <a:defRPr/>
              </a:pPr>
              <a:r>
                <a:rPr lang="en-US" sz="2800" dirty="0">
                  <a:latin typeface="Arial" panose="020B0604020202020204" pitchFamily="34" charset="0"/>
                  <a:cs typeface="Arial" panose="020B0604020202020204" pitchFamily="34" charset="0"/>
                </a:rPr>
                <a:t>Message</a:t>
              </a:r>
            </a:p>
          </p:txBody>
        </p:sp>
      </p:grpSp>
      <p:sp>
        <p:nvSpPr>
          <p:cNvPr id="7" name="Content Placeholder 2"/>
          <p:cNvSpPr txBox="1">
            <a:spLocks/>
          </p:cNvSpPr>
          <p:nvPr/>
        </p:nvSpPr>
        <p:spPr>
          <a:xfrm>
            <a:off x="3222516" y="1744663"/>
            <a:ext cx="3932664" cy="4510509"/>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Clr>
                <a:schemeClr val="tx1"/>
              </a:buClr>
              <a:buNone/>
            </a:pPr>
            <a:r>
              <a:rPr lang="en-US" sz="3200" b="1" dirty="0">
                <a:solidFill>
                  <a:srgbClr val="C00000"/>
                </a:solidFill>
                <a:latin typeface="Arial" panose="020B0604020202020204" pitchFamily="34" charset="0"/>
                <a:cs typeface="Arial" panose="020B0604020202020204" pitchFamily="34" charset="0"/>
              </a:rPr>
              <a:t>What do you want to say?</a:t>
            </a:r>
          </a:p>
          <a:p>
            <a:pPr marL="0" indent="0">
              <a:buClr>
                <a:schemeClr val="tx1"/>
              </a:buClr>
              <a:buNone/>
            </a:pPr>
            <a:r>
              <a:rPr lang="en-US" sz="2800" b="1" dirty="0">
                <a:latin typeface="Arial" panose="020B0604020202020204" pitchFamily="34" charset="0"/>
                <a:cs typeface="Arial" panose="020B0604020202020204" pitchFamily="34" charset="0"/>
              </a:rPr>
              <a:t>Reflects the purpose of the communication</a:t>
            </a:r>
          </a:p>
          <a:p>
            <a:pPr lvl="1">
              <a:buClr>
                <a:schemeClr val="tx1"/>
              </a:buClr>
            </a:pPr>
            <a:r>
              <a:rPr lang="en-US" sz="2800" dirty="0">
                <a:latin typeface="Arial" panose="020B0604020202020204" pitchFamily="34" charset="0"/>
                <a:cs typeface="Arial" panose="020B0604020202020204" pitchFamily="34" charset="0"/>
              </a:rPr>
              <a:t>Informing</a:t>
            </a:r>
          </a:p>
          <a:p>
            <a:pPr lvl="1">
              <a:buClr>
                <a:schemeClr val="tx1"/>
              </a:buClr>
            </a:pPr>
            <a:r>
              <a:rPr lang="en-US" sz="2800" dirty="0">
                <a:latin typeface="Arial" panose="020B0604020202020204" pitchFamily="34" charset="0"/>
                <a:cs typeface="Arial" panose="020B0604020202020204" pitchFamily="34" charset="0"/>
              </a:rPr>
              <a:t>Influencing</a:t>
            </a:r>
          </a:p>
          <a:p>
            <a:pPr lvl="1">
              <a:buClr>
                <a:schemeClr val="tx1"/>
              </a:buClr>
            </a:pPr>
            <a:r>
              <a:rPr lang="en-US" sz="2800" dirty="0">
                <a:latin typeface="Arial" panose="020B0604020202020204" pitchFamily="34" charset="0"/>
                <a:cs typeface="Arial" panose="020B0604020202020204" pitchFamily="34" charset="0"/>
              </a:rPr>
              <a:t>Motivating</a:t>
            </a:r>
          </a:p>
          <a:p>
            <a:pPr>
              <a:buFont typeface="Arial" charset="0"/>
              <a:buNone/>
            </a:pPr>
            <a:endParaRPr lang="en-US" sz="28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7411106" y="1629410"/>
            <a:ext cx="4590394" cy="3948429"/>
          </a:xfrm>
          <a:prstGeom prst="rect">
            <a:avLst/>
          </a:prstGeom>
        </p:spPr>
      </p:pic>
    </p:spTree>
    <p:extLst>
      <p:ext uri="{BB962C8B-B14F-4D97-AF65-F5344CB8AC3E}">
        <p14:creationId xmlns:p14="http://schemas.microsoft.com/office/powerpoint/2010/main" val="3119305700"/>
      </p:ext>
    </p:extLst>
  </p:cSld>
  <p:clrMapOvr>
    <a:masterClrMapping/>
  </p:clrMapOvr>
  <mc:AlternateContent xmlns:mc="http://schemas.openxmlformats.org/markup-compatibility/2006" xmlns:p14="http://schemas.microsoft.com/office/powerpoint/2010/main">
    <mc:Choice Requires="p14">
      <p:transition spd="slow" p14:dur="2000" advTm="29486"/>
    </mc:Choice>
    <mc:Fallback xmlns="">
      <p:transition spd="slow" advTm="29486"/>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9624" y="160020"/>
            <a:ext cx="8229600" cy="1143000"/>
          </a:xfrm>
        </p:spPr>
        <p:txBody>
          <a:bodyPr/>
          <a:lstStyle/>
          <a:p>
            <a:pPr algn="ctr"/>
            <a:r>
              <a:rPr lang="en-US" b="1" dirty="0" smtClean="0"/>
              <a:t>Key Component</a:t>
            </a:r>
            <a:endParaRPr lang="en-GB" b="1" dirty="0"/>
          </a:p>
        </p:txBody>
      </p:sp>
      <p:sp>
        <p:nvSpPr>
          <p:cNvPr id="7" name="Content Placeholder 2"/>
          <p:cNvSpPr>
            <a:spLocks noGrp="1"/>
          </p:cNvSpPr>
          <p:nvPr>
            <p:ph idx="1"/>
          </p:nvPr>
        </p:nvSpPr>
        <p:spPr>
          <a:xfrm>
            <a:off x="4738384" y="1303020"/>
            <a:ext cx="5811463" cy="4903862"/>
          </a:xfrm>
        </p:spPr>
        <p:txBody>
          <a:bodyPr>
            <a:noAutofit/>
          </a:bodyPr>
          <a:lstStyle/>
          <a:p>
            <a:pPr marL="0" indent="0">
              <a:buNone/>
            </a:pPr>
            <a:r>
              <a:rPr lang="en-US" sz="3200" b="1" dirty="0">
                <a:solidFill>
                  <a:srgbClr val="C00000"/>
                </a:solidFill>
              </a:rPr>
              <a:t>With whom do you want to communicate?</a:t>
            </a:r>
          </a:p>
          <a:p>
            <a:pPr lvl="1">
              <a:buFont typeface="Arial" panose="020B0604020202020204" pitchFamily="34" charset="0"/>
              <a:buChar char="•"/>
            </a:pPr>
            <a:r>
              <a:rPr lang="en-US" sz="2800" dirty="0"/>
              <a:t>Internal staff/supervisor</a:t>
            </a:r>
          </a:p>
          <a:p>
            <a:pPr lvl="1">
              <a:buFont typeface="Arial" panose="020B0604020202020204" pitchFamily="34" charset="0"/>
              <a:buChar char="•"/>
            </a:pPr>
            <a:r>
              <a:rPr lang="en-US" sz="2800" dirty="0"/>
              <a:t>Local public health officials</a:t>
            </a:r>
          </a:p>
          <a:p>
            <a:pPr lvl="1">
              <a:buFont typeface="Arial" panose="020B0604020202020204" pitchFamily="34" charset="0"/>
              <a:buChar char="•"/>
            </a:pPr>
            <a:r>
              <a:rPr lang="en-US" sz="2800" dirty="0"/>
              <a:t>Clinicians/health practitioners</a:t>
            </a:r>
          </a:p>
          <a:p>
            <a:pPr lvl="1">
              <a:buFont typeface="Arial" panose="020B0604020202020204" pitchFamily="34" charset="0"/>
              <a:buChar char="•"/>
            </a:pPr>
            <a:r>
              <a:rPr lang="en-US" sz="2800" dirty="0"/>
              <a:t>Ministry of Health </a:t>
            </a:r>
          </a:p>
          <a:p>
            <a:pPr lvl="1">
              <a:buFont typeface="Arial" panose="020B0604020202020204" pitchFamily="34" charset="0"/>
              <a:buChar char="•"/>
            </a:pPr>
            <a:r>
              <a:rPr lang="en-US" sz="2800" dirty="0"/>
              <a:t>General public</a:t>
            </a:r>
          </a:p>
          <a:p>
            <a:pPr lvl="1">
              <a:buFont typeface="Arial" panose="020B0604020202020204" pitchFamily="34" charset="0"/>
              <a:buChar char="•"/>
            </a:pPr>
            <a:r>
              <a:rPr lang="en-US" sz="2800" dirty="0"/>
              <a:t>Legislators</a:t>
            </a:r>
          </a:p>
          <a:p>
            <a:pPr lvl="1">
              <a:buFont typeface="Arial" panose="020B0604020202020204" pitchFamily="34" charset="0"/>
              <a:buChar char="•"/>
            </a:pPr>
            <a:r>
              <a:rPr lang="en-US" sz="2800" dirty="0"/>
              <a:t>Health researchers</a:t>
            </a:r>
          </a:p>
          <a:p>
            <a:pPr lvl="1">
              <a:buFont typeface="Arial" panose="020B0604020202020204" pitchFamily="34" charset="0"/>
              <a:buChar char="•"/>
            </a:pPr>
            <a:r>
              <a:rPr lang="en-US" sz="2800" dirty="0"/>
              <a:t>Media</a:t>
            </a:r>
          </a:p>
          <a:p>
            <a:pPr>
              <a:buFont typeface="Arial" charset="0"/>
              <a:buNone/>
            </a:pPr>
            <a:endParaRPr lang="en-US" dirty="0"/>
          </a:p>
          <a:p>
            <a:pPr>
              <a:buFont typeface="Arial" charset="0"/>
              <a:buNone/>
            </a:pPr>
            <a:endParaRPr lang="en-US" dirty="0"/>
          </a:p>
          <a:p>
            <a:pPr>
              <a:buFont typeface="Arial" charset="0"/>
              <a:buNone/>
            </a:pPr>
            <a:endParaRPr lang="en-US" dirty="0"/>
          </a:p>
        </p:txBody>
      </p:sp>
      <p:grpSp>
        <p:nvGrpSpPr>
          <p:cNvPr id="4" name="Group 3"/>
          <p:cNvGrpSpPr>
            <a:grpSpLocks/>
          </p:cNvGrpSpPr>
          <p:nvPr/>
        </p:nvGrpSpPr>
        <p:grpSpPr bwMode="auto">
          <a:xfrm>
            <a:off x="2209800" y="2590800"/>
            <a:ext cx="2135188" cy="1828800"/>
            <a:chOff x="152397" y="2666990"/>
            <a:chExt cx="1830539" cy="1464431"/>
          </a:xfrm>
        </p:grpSpPr>
        <p:sp>
          <p:nvSpPr>
            <p:cNvPr id="5" name="Rounded Rectangle 4"/>
            <p:cNvSpPr/>
            <p:nvPr/>
          </p:nvSpPr>
          <p:spPr>
            <a:xfrm>
              <a:off x="152397" y="2666990"/>
              <a:ext cx="1830539" cy="1464431"/>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6" name="Rounded Rectangle 4"/>
            <p:cNvSpPr/>
            <p:nvPr/>
          </p:nvSpPr>
          <p:spPr>
            <a:xfrm>
              <a:off x="195949" y="2710211"/>
              <a:ext cx="1743435" cy="1377989"/>
            </a:xfrm>
            <a:prstGeom prst="rect">
              <a:avLst/>
            </a:prstGeom>
          </p:spPr>
          <p:style>
            <a:lnRef idx="0">
              <a:scrgbClr r="0" g="0" b="0"/>
            </a:lnRef>
            <a:fillRef idx="0">
              <a:scrgbClr r="0" g="0" b="0"/>
            </a:fillRef>
            <a:effectRef idx="0">
              <a:scrgbClr r="0" g="0" b="0"/>
            </a:effectRef>
            <a:fontRef idx="minor">
              <a:schemeClr val="lt1"/>
            </a:fontRef>
          </p:style>
          <p:txBody>
            <a:bodyPr lIns="57150" tIns="57150" rIns="57150" bIns="57150" spcCol="1270" anchor="ctr"/>
            <a:lstStyle/>
            <a:p>
              <a:pPr algn="ctr" defTabSz="1333500">
                <a:lnSpc>
                  <a:spcPct val="90000"/>
                </a:lnSpc>
                <a:spcAft>
                  <a:spcPct val="35000"/>
                </a:spcAft>
                <a:defRPr/>
              </a:pPr>
              <a:r>
                <a:rPr lang="en-US" sz="2800" dirty="0">
                  <a:latin typeface="Arial" panose="020B0604020202020204" pitchFamily="34" charset="0"/>
                  <a:cs typeface="Arial" panose="020B0604020202020204" pitchFamily="34" charset="0"/>
                </a:rPr>
                <a:t>Audience</a:t>
              </a:r>
            </a:p>
          </p:txBody>
        </p:sp>
      </p:grpSp>
    </p:spTree>
    <p:custDataLst>
      <p:tags r:id="rId1"/>
    </p:custDataLst>
    <p:extLst>
      <p:ext uri="{BB962C8B-B14F-4D97-AF65-F5344CB8AC3E}">
        <p14:creationId xmlns:p14="http://schemas.microsoft.com/office/powerpoint/2010/main" val="1547912885"/>
      </p:ext>
    </p:extLst>
  </p:cSld>
  <p:clrMapOvr>
    <a:masterClrMapping/>
  </p:clrMapOvr>
  <mc:AlternateContent xmlns:mc="http://schemas.openxmlformats.org/markup-compatibility/2006" xmlns:p14="http://schemas.microsoft.com/office/powerpoint/2010/main">
    <mc:Choice Requires="p14">
      <p:transition spd="slow" p14:dur="2000" advTm="63774"/>
    </mc:Choice>
    <mc:Fallback xmlns="">
      <p:transition spd="slow" advTm="6377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 calcmode="lin" valueType="num">
                                      <p:cBhvr additive="base">
                                        <p:cTn id="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 calcmode="lin" valueType="num">
                                      <p:cBhvr additive="base">
                                        <p:cTn id="13"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 calcmode="lin" valueType="num">
                                      <p:cBhvr additive="base">
                                        <p:cTn id="19"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 calcmode="lin" valueType="num">
                                      <p:cBhvr additive="base">
                                        <p:cTn id="25"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anim calcmode="lin" valueType="num">
                                      <p:cBhvr additive="base">
                                        <p:cTn id="31"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 calcmode="lin" valueType="num">
                                      <p:cBhvr additive="base">
                                        <p:cTn id="37"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7">
                                            <p:txEl>
                                              <p:pRg st="7" end="7"/>
                                            </p:txEl>
                                          </p:spTgt>
                                        </p:tgtEl>
                                        <p:attrNameLst>
                                          <p:attrName>style.visibility</p:attrName>
                                        </p:attrNameLst>
                                      </p:cBhvr>
                                      <p:to>
                                        <p:strVal val="visible"/>
                                      </p:to>
                                    </p:set>
                                    <p:anim calcmode="lin" valueType="num">
                                      <p:cBhvr additive="base">
                                        <p:cTn id="43"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7">
                                            <p:txEl>
                                              <p:pRg st="8" end="8"/>
                                            </p:txEl>
                                          </p:spTgt>
                                        </p:tgtEl>
                                        <p:attrNameLst>
                                          <p:attrName>style.visibility</p:attrName>
                                        </p:attrNameLst>
                                      </p:cBhvr>
                                      <p:to>
                                        <p:strVal val="visible"/>
                                      </p:to>
                                    </p:set>
                                    <p:anim calcmode="lin" valueType="num">
                                      <p:cBhvr additive="base">
                                        <p:cTn id="49"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0600" y="223524"/>
            <a:ext cx="8229600" cy="1143000"/>
          </a:xfrm>
        </p:spPr>
        <p:txBody>
          <a:bodyPr/>
          <a:lstStyle/>
          <a:p>
            <a:pPr algn="ctr"/>
            <a:r>
              <a:rPr lang="en-US" b="1" dirty="0"/>
              <a:t>Key </a:t>
            </a:r>
            <a:r>
              <a:rPr lang="en-US" b="1" dirty="0" smtClean="0"/>
              <a:t>Component</a:t>
            </a:r>
            <a:endParaRPr lang="en-GB" b="1" dirty="0"/>
          </a:p>
        </p:txBody>
      </p:sp>
      <p:sp>
        <p:nvSpPr>
          <p:cNvPr id="7" name="Content Placeholder 2"/>
          <p:cNvSpPr>
            <a:spLocks noGrp="1"/>
          </p:cNvSpPr>
          <p:nvPr>
            <p:ph idx="1"/>
          </p:nvPr>
        </p:nvSpPr>
        <p:spPr>
          <a:xfrm>
            <a:off x="4687384" y="1366524"/>
            <a:ext cx="6582596" cy="5148576"/>
          </a:xfrm>
        </p:spPr>
        <p:txBody>
          <a:bodyPr>
            <a:normAutofit fontScale="85000" lnSpcReduction="20000"/>
          </a:bodyPr>
          <a:lstStyle/>
          <a:p>
            <a:pPr marL="0" indent="0">
              <a:buNone/>
            </a:pPr>
            <a:r>
              <a:rPr lang="en-US" sz="3300" b="1" dirty="0">
                <a:solidFill>
                  <a:srgbClr val="C00000"/>
                </a:solidFill>
              </a:rPr>
              <a:t>How will you communicate?</a:t>
            </a:r>
          </a:p>
          <a:p>
            <a:pPr marL="457200" lvl="1" indent="0">
              <a:buNone/>
            </a:pPr>
            <a:r>
              <a:rPr lang="en-US" sz="2800" b="1" dirty="0"/>
              <a:t>Oral presentation</a:t>
            </a:r>
          </a:p>
          <a:p>
            <a:pPr lvl="2"/>
            <a:r>
              <a:rPr lang="en-US" sz="2800" dirty="0"/>
              <a:t>Meeting</a:t>
            </a:r>
          </a:p>
          <a:p>
            <a:pPr lvl="2"/>
            <a:r>
              <a:rPr lang="en-US" sz="2800" dirty="0"/>
              <a:t>Public forum</a:t>
            </a:r>
          </a:p>
          <a:p>
            <a:pPr lvl="2"/>
            <a:r>
              <a:rPr lang="en-US" sz="2800" dirty="0"/>
              <a:t>Scientific conference</a:t>
            </a:r>
          </a:p>
          <a:p>
            <a:pPr lvl="2">
              <a:buFont typeface="Wingdings" charset="2"/>
              <a:buNone/>
            </a:pPr>
            <a:endParaRPr lang="en-US" sz="2800" dirty="0"/>
          </a:p>
          <a:p>
            <a:pPr marL="457200" lvl="1" indent="0">
              <a:buNone/>
            </a:pPr>
            <a:r>
              <a:rPr lang="en-US" sz="2800" b="1" dirty="0"/>
              <a:t>Written document</a:t>
            </a:r>
          </a:p>
          <a:p>
            <a:pPr lvl="2"/>
            <a:r>
              <a:rPr lang="en-US" sz="2800" dirty="0"/>
              <a:t>Memorandum</a:t>
            </a:r>
          </a:p>
          <a:p>
            <a:pPr lvl="2"/>
            <a:r>
              <a:rPr lang="en-US" sz="2800" dirty="0"/>
              <a:t>Reports</a:t>
            </a:r>
          </a:p>
          <a:p>
            <a:pPr lvl="2"/>
            <a:r>
              <a:rPr lang="en-US" sz="2800" dirty="0"/>
              <a:t>Scientific journal articles</a:t>
            </a:r>
          </a:p>
          <a:p>
            <a:pPr lvl="2"/>
            <a:r>
              <a:rPr lang="en-US" sz="2800" dirty="0" smtClean="0"/>
              <a:t>Flyer/brochure</a:t>
            </a:r>
          </a:p>
          <a:p>
            <a:pPr lvl="2"/>
            <a:endParaRPr lang="en-US" sz="2800" dirty="0" smtClean="0"/>
          </a:p>
          <a:p>
            <a:pPr marL="457200" lvl="1" indent="0">
              <a:buNone/>
            </a:pPr>
            <a:r>
              <a:rPr lang="en-US" sz="2800" b="1" dirty="0"/>
              <a:t>Media</a:t>
            </a:r>
            <a:r>
              <a:rPr lang="en-US" sz="2800" b="1" dirty="0">
                <a:solidFill>
                  <a:srgbClr val="C00000"/>
                </a:solidFill>
              </a:rPr>
              <a:t> </a:t>
            </a:r>
            <a:r>
              <a:rPr lang="en-US" sz="2800" dirty="0"/>
              <a:t>(newspaper/television/radio)</a:t>
            </a:r>
          </a:p>
          <a:p>
            <a:pPr lvl="2"/>
            <a:r>
              <a:rPr lang="en-US" sz="2800" dirty="0"/>
              <a:t>Press conference</a:t>
            </a:r>
          </a:p>
          <a:p>
            <a:pPr lvl="2"/>
            <a:r>
              <a:rPr lang="en-US" sz="2800" dirty="0"/>
              <a:t>Press release</a:t>
            </a:r>
          </a:p>
          <a:p>
            <a:pPr lvl="2"/>
            <a:endParaRPr lang="en-US" sz="2800" dirty="0"/>
          </a:p>
          <a:p>
            <a:pPr lvl="2">
              <a:buFont typeface="Wingdings" charset="2"/>
              <a:buNone/>
            </a:pPr>
            <a:endParaRPr lang="en-US" dirty="0"/>
          </a:p>
          <a:p>
            <a:pPr lvl="1"/>
            <a:endParaRPr lang="en-US" dirty="0"/>
          </a:p>
          <a:p>
            <a:pPr>
              <a:buFont typeface="Arial" charset="0"/>
              <a:buNone/>
            </a:pPr>
            <a:endParaRPr lang="en-US" dirty="0"/>
          </a:p>
          <a:p>
            <a:pPr>
              <a:buFont typeface="Arial" charset="0"/>
              <a:buNone/>
            </a:pPr>
            <a:endParaRPr lang="en-US" dirty="0"/>
          </a:p>
          <a:p>
            <a:pPr>
              <a:buFont typeface="Arial" charset="0"/>
              <a:buNone/>
            </a:pPr>
            <a:endParaRPr lang="en-US" dirty="0"/>
          </a:p>
        </p:txBody>
      </p:sp>
      <p:grpSp>
        <p:nvGrpSpPr>
          <p:cNvPr id="4" name="Group 3"/>
          <p:cNvGrpSpPr>
            <a:grpSpLocks/>
          </p:cNvGrpSpPr>
          <p:nvPr/>
        </p:nvGrpSpPr>
        <p:grpSpPr bwMode="auto">
          <a:xfrm>
            <a:off x="2209800" y="2590800"/>
            <a:ext cx="2135188" cy="1828800"/>
            <a:chOff x="152397" y="2666990"/>
            <a:chExt cx="1830539" cy="1464431"/>
          </a:xfrm>
        </p:grpSpPr>
        <p:sp>
          <p:nvSpPr>
            <p:cNvPr id="5" name="Rounded Rectangle 4"/>
            <p:cNvSpPr/>
            <p:nvPr/>
          </p:nvSpPr>
          <p:spPr>
            <a:xfrm>
              <a:off x="152397" y="2666990"/>
              <a:ext cx="1830539" cy="1464431"/>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6" name="Rounded Rectangle 4"/>
            <p:cNvSpPr/>
            <p:nvPr/>
          </p:nvSpPr>
          <p:spPr>
            <a:xfrm>
              <a:off x="195949" y="2710211"/>
              <a:ext cx="1743435" cy="1377989"/>
            </a:xfrm>
            <a:prstGeom prst="rect">
              <a:avLst/>
            </a:prstGeom>
          </p:spPr>
          <p:style>
            <a:lnRef idx="0">
              <a:scrgbClr r="0" g="0" b="0"/>
            </a:lnRef>
            <a:fillRef idx="0">
              <a:scrgbClr r="0" g="0" b="0"/>
            </a:fillRef>
            <a:effectRef idx="0">
              <a:scrgbClr r="0" g="0" b="0"/>
            </a:effectRef>
            <a:fontRef idx="minor">
              <a:schemeClr val="lt1"/>
            </a:fontRef>
          </p:style>
          <p:txBody>
            <a:bodyPr lIns="57150" tIns="57150" rIns="57150" bIns="57150" spcCol="1270" anchor="ctr"/>
            <a:lstStyle/>
            <a:p>
              <a:pPr algn="ctr" defTabSz="1333500">
                <a:lnSpc>
                  <a:spcPct val="90000"/>
                </a:lnSpc>
                <a:spcAft>
                  <a:spcPct val="35000"/>
                </a:spcAft>
                <a:defRPr/>
              </a:pPr>
              <a:r>
                <a:rPr lang="en-US" sz="2800" dirty="0">
                  <a:latin typeface="Arial" panose="020B0604020202020204" pitchFamily="34" charset="0"/>
                  <a:cs typeface="Arial" panose="020B0604020202020204" pitchFamily="34" charset="0"/>
                </a:rPr>
                <a:t>Method</a:t>
              </a:r>
            </a:p>
          </p:txBody>
        </p:sp>
      </p:grpSp>
    </p:spTree>
    <p:extLst>
      <p:ext uri="{BB962C8B-B14F-4D97-AF65-F5344CB8AC3E}">
        <p14:creationId xmlns:p14="http://schemas.microsoft.com/office/powerpoint/2010/main" val="1129712674"/>
      </p:ext>
    </p:extLst>
  </p:cSld>
  <p:clrMapOvr>
    <a:masterClrMapping/>
  </p:clrMapOvr>
  <mc:AlternateContent xmlns:mc="http://schemas.openxmlformats.org/markup-compatibility/2006" xmlns:p14="http://schemas.microsoft.com/office/powerpoint/2010/main">
    <mc:Choice Requires="p14">
      <p:transition spd="slow" p14:dur="2000" advTm="32093"/>
    </mc:Choice>
    <mc:Fallback xmlns="">
      <p:transition spd="slow" advTm="32093"/>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Key </a:t>
            </a:r>
            <a:r>
              <a:rPr lang="en-US" b="1" dirty="0" smtClean="0"/>
              <a:t>Component</a:t>
            </a:r>
            <a:endParaRPr lang="en-GB" b="1" dirty="0"/>
          </a:p>
        </p:txBody>
      </p:sp>
      <p:sp>
        <p:nvSpPr>
          <p:cNvPr id="7" name="Content Placeholder 2"/>
          <p:cNvSpPr>
            <a:spLocks noGrp="1"/>
          </p:cNvSpPr>
          <p:nvPr>
            <p:ph idx="1"/>
          </p:nvPr>
        </p:nvSpPr>
        <p:spPr>
          <a:xfrm>
            <a:off x="4571999" y="2133601"/>
            <a:ext cx="6787299" cy="4454525"/>
          </a:xfrm>
        </p:spPr>
        <p:txBody>
          <a:bodyPr/>
          <a:lstStyle/>
          <a:p>
            <a:pPr marL="0" indent="0">
              <a:buNone/>
            </a:pPr>
            <a:r>
              <a:rPr lang="en-US" sz="3200" b="1" dirty="0">
                <a:solidFill>
                  <a:srgbClr val="C00000"/>
                </a:solidFill>
              </a:rPr>
              <a:t>When will you communicate?</a:t>
            </a:r>
          </a:p>
          <a:p>
            <a:pPr lvl="1">
              <a:buFont typeface="Arial" panose="020B0604020202020204" pitchFamily="34" charset="0"/>
              <a:buChar char="•"/>
            </a:pPr>
            <a:r>
              <a:rPr lang="en-US" sz="2800" dirty="0"/>
              <a:t>Before</a:t>
            </a:r>
          </a:p>
          <a:p>
            <a:pPr lvl="1">
              <a:buFont typeface="Arial" panose="020B0604020202020204" pitchFamily="34" charset="0"/>
              <a:buChar char="•"/>
            </a:pPr>
            <a:r>
              <a:rPr lang="en-US" sz="2800" dirty="0"/>
              <a:t>During</a:t>
            </a:r>
          </a:p>
          <a:p>
            <a:pPr lvl="1">
              <a:buFont typeface="Arial" panose="020B0604020202020204" pitchFamily="34" charset="0"/>
              <a:buChar char="•"/>
            </a:pPr>
            <a:r>
              <a:rPr lang="en-US" sz="2800" dirty="0"/>
              <a:t>After</a:t>
            </a:r>
          </a:p>
          <a:p>
            <a:pPr lvl="2">
              <a:buFont typeface="Wingdings" charset="2"/>
              <a:buNone/>
            </a:pPr>
            <a:endParaRPr lang="en-US" dirty="0"/>
          </a:p>
          <a:p>
            <a:pPr lvl="1"/>
            <a:endParaRPr lang="en-US" dirty="0"/>
          </a:p>
          <a:p>
            <a:pPr>
              <a:buFont typeface="Arial" charset="0"/>
              <a:buNone/>
            </a:pPr>
            <a:endParaRPr lang="en-US" dirty="0"/>
          </a:p>
          <a:p>
            <a:pPr>
              <a:buFont typeface="Arial" charset="0"/>
              <a:buNone/>
            </a:pPr>
            <a:endParaRPr lang="en-US" dirty="0"/>
          </a:p>
          <a:p>
            <a:pPr>
              <a:buFont typeface="Arial" charset="0"/>
              <a:buNone/>
            </a:pPr>
            <a:endParaRPr lang="en-US" dirty="0"/>
          </a:p>
        </p:txBody>
      </p:sp>
      <p:grpSp>
        <p:nvGrpSpPr>
          <p:cNvPr id="4" name="Group 3"/>
          <p:cNvGrpSpPr>
            <a:grpSpLocks/>
          </p:cNvGrpSpPr>
          <p:nvPr/>
        </p:nvGrpSpPr>
        <p:grpSpPr bwMode="auto">
          <a:xfrm>
            <a:off x="2209800" y="2590800"/>
            <a:ext cx="2135188" cy="1828800"/>
            <a:chOff x="152397" y="2666990"/>
            <a:chExt cx="1830539" cy="1464431"/>
          </a:xfrm>
        </p:grpSpPr>
        <p:sp>
          <p:nvSpPr>
            <p:cNvPr id="5" name="Rounded Rectangle 4"/>
            <p:cNvSpPr/>
            <p:nvPr/>
          </p:nvSpPr>
          <p:spPr>
            <a:xfrm>
              <a:off x="152397" y="2666990"/>
              <a:ext cx="1830539" cy="1464431"/>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6" name="Rounded Rectangle 4"/>
            <p:cNvSpPr/>
            <p:nvPr/>
          </p:nvSpPr>
          <p:spPr>
            <a:xfrm>
              <a:off x="195949" y="2710211"/>
              <a:ext cx="1743435" cy="1377989"/>
            </a:xfrm>
            <a:prstGeom prst="rect">
              <a:avLst/>
            </a:prstGeom>
          </p:spPr>
          <p:style>
            <a:lnRef idx="0">
              <a:scrgbClr r="0" g="0" b="0"/>
            </a:lnRef>
            <a:fillRef idx="0">
              <a:scrgbClr r="0" g="0" b="0"/>
            </a:fillRef>
            <a:effectRef idx="0">
              <a:scrgbClr r="0" g="0" b="0"/>
            </a:effectRef>
            <a:fontRef idx="minor">
              <a:schemeClr val="lt1"/>
            </a:fontRef>
          </p:style>
          <p:txBody>
            <a:bodyPr lIns="57150" tIns="57150" rIns="57150" bIns="57150" spcCol="1270" anchor="ctr"/>
            <a:lstStyle/>
            <a:p>
              <a:pPr algn="ctr" defTabSz="1333500">
                <a:lnSpc>
                  <a:spcPct val="90000"/>
                </a:lnSpc>
                <a:spcAft>
                  <a:spcPct val="35000"/>
                </a:spcAft>
                <a:defRPr/>
              </a:pPr>
              <a:r>
                <a:rPr lang="en-US" sz="2800" dirty="0">
                  <a:latin typeface="Arial" panose="020B0604020202020204" pitchFamily="34" charset="0"/>
                  <a:cs typeface="Arial" panose="020B0604020202020204" pitchFamily="34" charset="0"/>
                </a:rPr>
                <a:t>Timing</a:t>
              </a:r>
            </a:p>
          </p:txBody>
        </p:sp>
      </p:grpSp>
    </p:spTree>
    <p:extLst>
      <p:ext uri="{BB962C8B-B14F-4D97-AF65-F5344CB8AC3E}">
        <p14:creationId xmlns:p14="http://schemas.microsoft.com/office/powerpoint/2010/main" val="750738563"/>
      </p:ext>
    </p:extLst>
  </p:cSld>
  <p:clrMapOvr>
    <a:masterClrMapping/>
  </p:clrMapOvr>
  <mc:AlternateContent xmlns:mc="http://schemas.openxmlformats.org/markup-compatibility/2006" xmlns:p14="http://schemas.microsoft.com/office/powerpoint/2010/main">
    <mc:Choice Requires="p14">
      <p:transition spd="slow" p14:dur="2000" advTm="19177"/>
    </mc:Choice>
    <mc:Fallback xmlns="">
      <p:transition spd="slow" advTm="19177"/>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Key </a:t>
            </a:r>
            <a:r>
              <a:rPr lang="en-US" b="1" dirty="0" smtClean="0"/>
              <a:t>Component</a:t>
            </a:r>
            <a:endParaRPr lang="en-GB" b="1" dirty="0"/>
          </a:p>
        </p:txBody>
      </p:sp>
      <p:sp>
        <p:nvSpPr>
          <p:cNvPr id="11" name="Content Placeholder 2"/>
          <p:cNvSpPr>
            <a:spLocks noGrp="1"/>
          </p:cNvSpPr>
          <p:nvPr>
            <p:ph idx="1"/>
          </p:nvPr>
        </p:nvSpPr>
        <p:spPr>
          <a:xfrm>
            <a:off x="4572000" y="1981201"/>
            <a:ext cx="5867400" cy="4149725"/>
          </a:xfrm>
        </p:spPr>
        <p:txBody>
          <a:bodyPr>
            <a:normAutofit/>
          </a:bodyPr>
          <a:lstStyle/>
          <a:p>
            <a:pPr marL="0" indent="0">
              <a:buNone/>
            </a:pPr>
            <a:r>
              <a:rPr lang="en-US" sz="3200" b="1" dirty="0">
                <a:solidFill>
                  <a:srgbClr val="C00000"/>
                </a:solidFill>
              </a:rPr>
              <a:t>What effect did the message have?</a:t>
            </a:r>
          </a:p>
          <a:p>
            <a:pPr lvl="1">
              <a:buFont typeface="Arial" panose="020B0604020202020204" pitchFamily="34" charset="0"/>
              <a:buChar char="•"/>
            </a:pPr>
            <a:r>
              <a:rPr lang="en-US" sz="2800" dirty="0"/>
              <a:t>Did the message reach the people you wanted it to reach?</a:t>
            </a:r>
          </a:p>
          <a:p>
            <a:pPr lvl="1">
              <a:buFont typeface="Arial" panose="020B0604020202020204" pitchFamily="34" charset="0"/>
              <a:buChar char="•"/>
            </a:pPr>
            <a:r>
              <a:rPr lang="en-US" sz="2800" dirty="0"/>
              <a:t>Was the message understood?</a:t>
            </a:r>
          </a:p>
          <a:p>
            <a:pPr lvl="1">
              <a:buFont typeface="Arial" panose="020B0604020202020204" pitchFamily="34" charset="0"/>
              <a:buChar char="•"/>
            </a:pPr>
            <a:r>
              <a:rPr lang="en-US" sz="2800" dirty="0"/>
              <a:t>Did behavior change?</a:t>
            </a:r>
          </a:p>
          <a:p>
            <a:pPr lvl="1">
              <a:buFont typeface="Arial" panose="020B0604020202020204" pitchFamily="34" charset="0"/>
              <a:buChar char="•"/>
            </a:pPr>
            <a:r>
              <a:rPr lang="en-US" sz="2800" dirty="0"/>
              <a:t>Did recipients take action as directed?</a:t>
            </a:r>
          </a:p>
          <a:p>
            <a:pPr lvl="1">
              <a:buFont typeface="Arial" panose="020B0604020202020204" pitchFamily="34" charset="0"/>
              <a:buChar char="•"/>
            </a:pPr>
            <a:r>
              <a:rPr lang="en-US" sz="2800" dirty="0"/>
              <a:t>Did health improve?</a:t>
            </a:r>
          </a:p>
          <a:p>
            <a:pPr lvl="1"/>
            <a:endParaRPr lang="en-US" sz="2800" dirty="0"/>
          </a:p>
          <a:p>
            <a:endParaRPr lang="en-US" dirty="0"/>
          </a:p>
          <a:p>
            <a:pPr lvl="1"/>
            <a:endParaRPr lang="en-US" dirty="0"/>
          </a:p>
          <a:p>
            <a:pPr lvl="2">
              <a:buFont typeface="Wingdings" charset="2"/>
              <a:buNone/>
            </a:pPr>
            <a:endParaRPr lang="en-US" dirty="0"/>
          </a:p>
          <a:p>
            <a:pPr lvl="1"/>
            <a:endParaRPr lang="en-US" dirty="0"/>
          </a:p>
          <a:p>
            <a:pPr>
              <a:buFont typeface="Arial" charset="0"/>
              <a:buNone/>
            </a:pPr>
            <a:endParaRPr lang="en-US" dirty="0"/>
          </a:p>
          <a:p>
            <a:pPr>
              <a:buFont typeface="Arial" charset="0"/>
              <a:buNone/>
            </a:pPr>
            <a:endParaRPr lang="en-US" dirty="0"/>
          </a:p>
          <a:p>
            <a:pPr>
              <a:buFont typeface="Arial" charset="0"/>
              <a:buNone/>
            </a:pPr>
            <a:endParaRPr lang="en-US" dirty="0"/>
          </a:p>
        </p:txBody>
      </p:sp>
      <p:grpSp>
        <p:nvGrpSpPr>
          <p:cNvPr id="8" name="Group 3"/>
          <p:cNvGrpSpPr>
            <a:grpSpLocks/>
          </p:cNvGrpSpPr>
          <p:nvPr/>
        </p:nvGrpSpPr>
        <p:grpSpPr bwMode="auto">
          <a:xfrm>
            <a:off x="1752600" y="2590800"/>
            <a:ext cx="2135188" cy="1828800"/>
            <a:chOff x="152397" y="2666990"/>
            <a:chExt cx="1830539" cy="1464431"/>
          </a:xfrm>
        </p:grpSpPr>
        <p:sp>
          <p:nvSpPr>
            <p:cNvPr id="9" name="Rounded Rectangle 8"/>
            <p:cNvSpPr/>
            <p:nvPr/>
          </p:nvSpPr>
          <p:spPr>
            <a:xfrm>
              <a:off x="152397" y="2666990"/>
              <a:ext cx="1830539" cy="1464431"/>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10" name="Rounded Rectangle 4"/>
            <p:cNvSpPr/>
            <p:nvPr/>
          </p:nvSpPr>
          <p:spPr>
            <a:xfrm>
              <a:off x="195949" y="2710211"/>
              <a:ext cx="1743435" cy="1377989"/>
            </a:xfrm>
            <a:prstGeom prst="rect">
              <a:avLst/>
            </a:prstGeom>
          </p:spPr>
          <p:style>
            <a:lnRef idx="0">
              <a:scrgbClr r="0" g="0" b="0"/>
            </a:lnRef>
            <a:fillRef idx="0">
              <a:scrgbClr r="0" g="0" b="0"/>
            </a:fillRef>
            <a:effectRef idx="0">
              <a:scrgbClr r="0" g="0" b="0"/>
            </a:effectRef>
            <a:fontRef idx="minor">
              <a:schemeClr val="lt1"/>
            </a:fontRef>
          </p:style>
          <p:txBody>
            <a:bodyPr lIns="57150" tIns="57150" rIns="57150" bIns="57150" spcCol="1270" anchor="ctr"/>
            <a:lstStyle/>
            <a:p>
              <a:pPr algn="ctr" defTabSz="1333500">
                <a:lnSpc>
                  <a:spcPct val="90000"/>
                </a:lnSpc>
                <a:spcAft>
                  <a:spcPct val="35000"/>
                </a:spcAft>
                <a:defRPr/>
              </a:pPr>
              <a:r>
                <a:rPr lang="en-US" sz="2800" dirty="0">
                  <a:latin typeface="Arial" panose="020B0604020202020204" pitchFamily="34" charset="0"/>
                  <a:cs typeface="Arial" panose="020B0604020202020204" pitchFamily="34" charset="0"/>
                </a:rPr>
                <a:t>Impact</a:t>
              </a:r>
            </a:p>
          </p:txBody>
        </p:sp>
      </p:grpSp>
    </p:spTree>
    <p:extLst>
      <p:ext uri="{BB962C8B-B14F-4D97-AF65-F5344CB8AC3E}">
        <p14:creationId xmlns:p14="http://schemas.microsoft.com/office/powerpoint/2010/main" val="2362594334"/>
      </p:ext>
    </p:extLst>
  </p:cSld>
  <p:clrMapOvr>
    <a:masterClrMapping/>
  </p:clrMapOvr>
  <mc:AlternateContent xmlns:mc="http://schemas.openxmlformats.org/markup-compatibility/2006" xmlns:p14="http://schemas.microsoft.com/office/powerpoint/2010/main">
    <mc:Choice Requires="p14">
      <p:transition spd="slow" p14:dur="2000" advTm="33813"/>
    </mc:Choice>
    <mc:Fallback xmlns="">
      <p:transition spd="slow" advTm="33813"/>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27.3|9|4.2|4.8|3.1|2.3|4.8|5.2"/>
</p:tagLst>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3E6B49502B9C642B2D5BB5E754263EF" ma:contentTypeVersion="8" ma:contentTypeDescription="Create a new document." ma:contentTypeScope="" ma:versionID="62bf49f89c4de4cbf443dc9b1f64fc66">
  <xsd:schema xmlns:xsd="http://www.w3.org/2001/XMLSchema" xmlns:xs="http://www.w3.org/2001/XMLSchema" xmlns:p="http://schemas.microsoft.com/office/2006/metadata/properties" xmlns:ns2="1e2bd01e-29b9-4066-9a95-1c36b16ac655" xmlns:ns3="d532121a-fa52-4771-8dd4-0430e1f15839" targetNamespace="http://schemas.microsoft.com/office/2006/metadata/properties" ma:root="true" ma:fieldsID="20d1a8023236b445a951612d12e7b9eb" ns2:_="" ns3:_="">
    <xsd:import namespace="1e2bd01e-29b9-4066-9a95-1c36b16ac655"/>
    <xsd:import namespace="d532121a-fa52-4771-8dd4-0430e1f1583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ObjectDetectorVersions"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2bd01e-29b9-4066-9a95-1c36b16ac6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532121a-fa52-4771-8dd4-0430e1f15839"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DF96AEE-5F69-42D2-9352-1E59E8BF3ABA}"/>
</file>

<file path=customXml/itemProps2.xml><?xml version="1.0" encoding="utf-8"?>
<ds:datastoreItem xmlns:ds="http://schemas.openxmlformats.org/officeDocument/2006/customXml" ds:itemID="{BA0EDC17-5C1D-4930-B922-4FC2E89FD36D}"/>
</file>

<file path=customXml/itemProps3.xml><?xml version="1.0" encoding="utf-8"?>
<ds:datastoreItem xmlns:ds="http://schemas.openxmlformats.org/officeDocument/2006/customXml" ds:itemID="{49AAC315-975D-4C76-8372-FDF764D1F19E}"/>
</file>

<file path=docProps/app.xml><?xml version="1.0" encoding="utf-8"?>
<Properties xmlns="http://schemas.openxmlformats.org/officeDocument/2006/extended-properties" xmlns:vt="http://schemas.openxmlformats.org/officeDocument/2006/docPropsVTypes">
  <Template>Office Theme</Template>
  <TotalTime>200</TotalTime>
  <Words>971</Words>
  <Application>Microsoft Office PowerPoint</Application>
  <PresentationFormat>Widescreen</PresentationFormat>
  <Paragraphs>149</Paragraphs>
  <Slides>18</Slides>
  <Notes>11</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Wingdings</vt:lpstr>
      <vt:lpstr>Office Theme</vt:lpstr>
      <vt:lpstr> POH 108: RISK AND CRISIS COMMUNICATION IN PANDEMICS   B: Risk Communication Components </vt:lpstr>
      <vt:lpstr> Objectives </vt:lpstr>
      <vt:lpstr>Risk Communication Components </vt:lpstr>
      <vt:lpstr>Important Components of Communication</vt:lpstr>
      <vt:lpstr> Key Component </vt:lpstr>
      <vt:lpstr>Key Component</vt:lpstr>
      <vt:lpstr>Key Component</vt:lpstr>
      <vt:lpstr>Key Component</vt:lpstr>
      <vt:lpstr>Key Component</vt:lpstr>
      <vt:lpstr>Standard Operating Procedures  (SOP)</vt:lpstr>
      <vt:lpstr>Body Language in a Media Interview </vt:lpstr>
      <vt:lpstr> SOPs in Communication </vt:lpstr>
      <vt:lpstr>Case Study</vt:lpstr>
      <vt:lpstr>Practice Exercise on Crisis Communication</vt:lpstr>
      <vt:lpstr>Press Release Critic Exercise</vt:lpstr>
      <vt:lpstr>A Good Press Release </vt:lpstr>
      <vt:lpstr>References</vt:lpstr>
      <vt:lpstr>Review of The Pandemic Preparedness  with One Health approach (PPOH) short course is by the East African Community (EAC) Secretariat in cooperation with universities of the six EAC Partner States. It is facilitated by the German Government and implemented by the Deutsche Gesellschaft für Internationale Zusammenarbeit GIZ GmbH through the Global Programme Pandemic Prevention and Response, One Health (GP PPOH)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 Risk Communication components</dc:title>
  <dc:creator>Byoona, Kenneth K. GIZ TZ</dc:creator>
  <cp:lastModifiedBy>Balbina</cp:lastModifiedBy>
  <cp:revision>17</cp:revision>
  <dcterms:created xsi:type="dcterms:W3CDTF">2020-08-31T16:50:49Z</dcterms:created>
  <dcterms:modified xsi:type="dcterms:W3CDTF">2023-03-31T10:10:59Z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0x01010033E6B49502B9C642B2D5BB5E754263EF</vt:lpwstr>
  </property>
</Properties>
</file>