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39"/>
  </p:notesMasterIdLst>
  <p:handoutMasterIdLst>
    <p:handoutMasterId r:id="rId40"/>
  </p:handoutMasterIdLst>
  <p:sldIdLst>
    <p:sldId id="867" r:id="rId5"/>
    <p:sldId id="868" r:id="rId6"/>
    <p:sldId id="869" r:id="rId7"/>
    <p:sldId id="870" r:id="rId8"/>
    <p:sldId id="865" r:id="rId9"/>
    <p:sldId id="257" r:id="rId10"/>
    <p:sldId id="260" r:id="rId11"/>
    <p:sldId id="826" r:id="rId12"/>
    <p:sldId id="828" r:id="rId13"/>
    <p:sldId id="261" r:id="rId14"/>
    <p:sldId id="829" r:id="rId15"/>
    <p:sldId id="265" r:id="rId16"/>
    <p:sldId id="266" r:id="rId17"/>
    <p:sldId id="830" r:id="rId18"/>
    <p:sldId id="831" r:id="rId19"/>
    <p:sldId id="833" r:id="rId20"/>
    <p:sldId id="267" r:id="rId21"/>
    <p:sldId id="268" r:id="rId22"/>
    <p:sldId id="836" r:id="rId23"/>
    <p:sldId id="837" r:id="rId24"/>
    <p:sldId id="838" r:id="rId25"/>
    <p:sldId id="839" r:id="rId26"/>
    <p:sldId id="840" r:id="rId27"/>
    <p:sldId id="841" r:id="rId28"/>
    <p:sldId id="842" r:id="rId29"/>
    <p:sldId id="862" r:id="rId30"/>
    <p:sldId id="859" r:id="rId31"/>
    <p:sldId id="844" r:id="rId32"/>
    <p:sldId id="845" r:id="rId33"/>
    <p:sldId id="278" r:id="rId34"/>
    <p:sldId id="279" r:id="rId35"/>
    <p:sldId id="280" r:id="rId36"/>
    <p:sldId id="866" r:id="rId37"/>
    <p:sldId id="66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E9107D-526B-4A7F-BABA-D001C554C8B0}" v="2" dt="2023-04-01T21:53:56.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858" y="6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97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liaka, Mercy" userId="S::mercynaliaka_gmail.com#ext#@gizonline.onmicrosoft.com::af475a69-c102-4cd9-be7b-607785acd8d7" providerId="AD" clId="Web-{89E9107D-526B-4A7F-BABA-D001C554C8B0}"/>
    <pc:docChg chg="modSld">
      <pc:chgData name="Naliaka, Mercy" userId="S::mercynaliaka_gmail.com#ext#@gizonline.onmicrosoft.com::af475a69-c102-4cd9-be7b-607785acd8d7" providerId="AD" clId="Web-{89E9107D-526B-4A7F-BABA-D001C554C8B0}" dt="2023-04-01T21:53:56.844" v="1" actId="1076"/>
      <pc:docMkLst>
        <pc:docMk/>
      </pc:docMkLst>
      <pc:sldChg chg="modSp">
        <pc:chgData name="Naliaka, Mercy" userId="S::mercynaliaka_gmail.com#ext#@gizonline.onmicrosoft.com::af475a69-c102-4cd9-be7b-607785acd8d7" providerId="AD" clId="Web-{89E9107D-526B-4A7F-BABA-D001C554C8B0}" dt="2023-04-01T21:53:45.234" v="0" actId="1076"/>
        <pc:sldMkLst>
          <pc:docMk/>
          <pc:sldMk cId="0" sldId="837"/>
        </pc:sldMkLst>
        <pc:spChg chg="mod">
          <ac:chgData name="Naliaka, Mercy" userId="S::mercynaliaka_gmail.com#ext#@gizonline.onmicrosoft.com::af475a69-c102-4cd9-be7b-607785acd8d7" providerId="AD" clId="Web-{89E9107D-526B-4A7F-BABA-D001C554C8B0}" dt="2023-04-01T21:53:45.234" v="0" actId="1076"/>
          <ac:spMkLst>
            <pc:docMk/>
            <pc:sldMk cId="0" sldId="837"/>
            <ac:spMk id="16388" creationId="{DBFDA38C-6510-C67F-FFAC-98163C70D6E3}"/>
          </ac:spMkLst>
        </pc:spChg>
      </pc:sldChg>
      <pc:sldChg chg="modSp">
        <pc:chgData name="Naliaka, Mercy" userId="S::mercynaliaka_gmail.com#ext#@gizonline.onmicrosoft.com::af475a69-c102-4cd9-be7b-607785acd8d7" providerId="AD" clId="Web-{89E9107D-526B-4A7F-BABA-D001C554C8B0}" dt="2023-04-01T21:53:56.844" v="1" actId="1076"/>
        <pc:sldMkLst>
          <pc:docMk/>
          <pc:sldMk cId="0" sldId="841"/>
        </pc:sldMkLst>
        <pc:spChg chg="mod">
          <ac:chgData name="Naliaka, Mercy" userId="S::mercynaliaka_gmail.com#ext#@gizonline.onmicrosoft.com::af475a69-c102-4cd9-be7b-607785acd8d7" providerId="AD" clId="Web-{89E9107D-526B-4A7F-BABA-D001C554C8B0}" dt="2023-04-01T21:53:56.844" v="1" actId="1076"/>
          <ac:spMkLst>
            <pc:docMk/>
            <pc:sldMk cId="0" sldId="841"/>
            <ac:spMk id="20488" creationId="{450A8DF0-EBC4-FFAE-D2DB-61A5C3844C3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587252-9155-4349-93F9-7113D9C0F26F}" type="doc">
      <dgm:prSet loTypeId="urn:microsoft.com/office/officeart/2005/8/layout/radial1" loCatId="relationship" qsTypeId="urn:microsoft.com/office/officeart/2005/8/quickstyle/simple4" qsCatId="simple" csTypeId="urn:microsoft.com/office/officeart/2005/8/colors/colorful2" csCatId="colorful" phldr="1"/>
      <dgm:spPr/>
      <dgm:t>
        <a:bodyPr/>
        <a:lstStyle/>
        <a:p>
          <a:endParaRPr lang="en-US"/>
        </a:p>
      </dgm:t>
    </dgm:pt>
    <dgm:pt modelId="{7F4611F4-96F2-4C2C-A4EF-ED2766433C19}">
      <dgm:prSet phldrT="[Text]"/>
      <dgm:spPr/>
      <dgm:t>
        <a:bodyPr/>
        <a:lstStyle/>
        <a:p>
          <a:r>
            <a:rPr lang="en-US" dirty="0"/>
            <a:t>OH Challenge</a:t>
          </a:r>
        </a:p>
      </dgm:t>
    </dgm:pt>
    <dgm:pt modelId="{CD17D07E-6C9C-4FA5-BB0D-56334557C6D6}" type="parTrans" cxnId="{2A7976E6-83DC-429D-A9D9-5A514884C88B}">
      <dgm:prSet/>
      <dgm:spPr/>
      <dgm:t>
        <a:bodyPr/>
        <a:lstStyle/>
        <a:p>
          <a:endParaRPr lang="en-US"/>
        </a:p>
      </dgm:t>
    </dgm:pt>
    <dgm:pt modelId="{3779FADC-0457-4617-8B65-C87FA6DD921D}" type="sibTrans" cxnId="{2A7976E6-83DC-429D-A9D9-5A514884C88B}">
      <dgm:prSet/>
      <dgm:spPr/>
      <dgm:t>
        <a:bodyPr/>
        <a:lstStyle/>
        <a:p>
          <a:endParaRPr lang="en-US"/>
        </a:p>
      </dgm:t>
    </dgm:pt>
    <dgm:pt modelId="{A24196A4-6290-4520-B483-4E8992235A24}" type="pres">
      <dgm:prSet presAssocID="{F0587252-9155-4349-93F9-7113D9C0F26F}" presName="cycle" presStyleCnt="0">
        <dgm:presLayoutVars>
          <dgm:chMax val="1"/>
          <dgm:dir/>
          <dgm:animLvl val="ctr"/>
          <dgm:resizeHandles val="exact"/>
        </dgm:presLayoutVars>
      </dgm:prSet>
      <dgm:spPr/>
    </dgm:pt>
    <dgm:pt modelId="{D50B7F93-E2F5-44E4-A0D1-6B4899A7C74A}" type="pres">
      <dgm:prSet presAssocID="{7F4611F4-96F2-4C2C-A4EF-ED2766433C19}" presName="centerShape" presStyleLbl="node0" presStyleIdx="0" presStyleCnt="1" custScaleX="101688" custScaleY="96692"/>
      <dgm:spPr/>
    </dgm:pt>
  </dgm:ptLst>
  <dgm:cxnLst>
    <dgm:cxn modelId="{EA25FC7D-704C-4240-AAA3-DF026604D79C}" type="presOf" srcId="{7F4611F4-96F2-4C2C-A4EF-ED2766433C19}" destId="{D50B7F93-E2F5-44E4-A0D1-6B4899A7C74A}" srcOrd="0" destOrd="0" presId="urn:microsoft.com/office/officeart/2005/8/layout/radial1"/>
    <dgm:cxn modelId="{BDAAF999-3E14-2C44-B6F1-A114B6FED1FF}" type="presOf" srcId="{F0587252-9155-4349-93F9-7113D9C0F26F}" destId="{A24196A4-6290-4520-B483-4E8992235A24}" srcOrd="0" destOrd="0" presId="urn:microsoft.com/office/officeart/2005/8/layout/radial1"/>
    <dgm:cxn modelId="{2A7976E6-83DC-429D-A9D9-5A514884C88B}" srcId="{F0587252-9155-4349-93F9-7113D9C0F26F}" destId="{7F4611F4-96F2-4C2C-A4EF-ED2766433C19}" srcOrd="0" destOrd="0" parTransId="{CD17D07E-6C9C-4FA5-BB0D-56334557C6D6}" sibTransId="{3779FADC-0457-4617-8B65-C87FA6DD921D}"/>
    <dgm:cxn modelId="{E93AB838-480A-4A46-9401-A7838FA646B3}" type="presParOf" srcId="{A24196A4-6290-4520-B483-4E8992235A24}" destId="{D50B7F93-E2F5-44E4-A0D1-6B4899A7C74A}" srcOrd="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587252-9155-4349-93F9-7113D9C0F26F}" type="doc">
      <dgm:prSet loTypeId="urn:microsoft.com/office/officeart/2005/8/layout/radial1" loCatId="relationship" qsTypeId="urn:microsoft.com/office/officeart/2005/8/quickstyle/simple4" qsCatId="simple" csTypeId="urn:microsoft.com/office/officeart/2005/8/colors/colorful2" csCatId="colorful" phldr="1"/>
      <dgm:spPr/>
      <dgm:t>
        <a:bodyPr/>
        <a:lstStyle/>
        <a:p>
          <a:endParaRPr lang="en-US"/>
        </a:p>
      </dgm:t>
    </dgm:pt>
    <dgm:pt modelId="{7F4611F4-96F2-4C2C-A4EF-ED2766433C19}">
      <dgm:prSet phldrT="[Text]"/>
      <dgm:spPr/>
      <dgm:t>
        <a:bodyPr/>
        <a:lstStyle/>
        <a:p>
          <a:r>
            <a:rPr lang="en-US" dirty="0"/>
            <a:t>OH Challenge</a:t>
          </a:r>
        </a:p>
      </dgm:t>
    </dgm:pt>
    <dgm:pt modelId="{CD17D07E-6C9C-4FA5-BB0D-56334557C6D6}" type="parTrans" cxnId="{2A7976E6-83DC-429D-A9D9-5A514884C88B}">
      <dgm:prSet/>
      <dgm:spPr/>
      <dgm:t>
        <a:bodyPr/>
        <a:lstStyle/>
        <a:p>
          <a:endParaRPr lang="en-US"/>
        </a:p>
      </dgm:t>
    </dgm:pt>
    <dgm:pt modelId="{3779FADC-0457-4617-8B65-C87FA6DD921D}" type="sibTrans" cxnId="{2A7976E6-83DC-429D-A9D9-5A514884C88B}">
      <dgm:prSet/>
      <dgm:spPr/>
      <dgm:t>
        <a:bodyPr/>
        <a:lstStyle/>
        <a:p>
          <a:endParaRPr lang="en-US"/>
        </a:p>
      </dgm:t>
    </dgm:pt>
    <dgm:pt modelId="{3421AE46-1F3C-4404-8060-08266449E032}">
      <dgm:prSet phldrT="[Text]"/>
      <dgm:spPr/>
      <dgm:t>
        <a:bodyPr/>
        <a:lstStyle/>
        <a:p>
          <a:pPr algn="ctr"/>
          <a:r>
            <a:rPr lang="en-US" dirty="0"/>
            <a:t>Who</a:t>
          </a:r>
        </a:p>
      </dgm:t>
    </dgm:pt>
    <dgm:pt modelId="{11A18FC9-0066-46FA-856E-789F53826ADE}" type="parTrans" cxnId="{8F05D488-BB4D-44F7-8D7B-470E8C8A98CC}">
      <dgm:prSet/>
      <dgm:spPr/>
      <dgm:t>
        <a:bodyPr/>
        <a:lstStyle/>
        <a:p>
          <a:endParaRPr lang="en-US" dirty="0"/>
        </a:p>
      </dgm:t>
    </dgm:pt>
    <dgm:pt modelId="{5FD36268-D1CE-4C5F-8664-4DDBAAC9AA51}" type="sibTrans" cxnId="{8F05D488-BB4D-44F7-8D7B-470E8C8A98CC}">
      <dgm:prSet/>
      <dgm:spPr/>
      <dgm:t>
        <a:bodyPr/>
        <a:lstStyle/>
        <a:p>
          <a:endParaRPr lang="en-US"/>
        </a:p>
      </dgm:t>
    </dgm:pt>
    <dgm:pt modelId="{A24196A4-6290-4520-B483-4E8992235A24}" type="pres">
      <dgm:prSet presAssocID="{F0587252-9155-4349-93F9-7113D9C0F26F}" presName="cycle" presStyleCnt="0">
        <dgm:presLayoutVars>
          <dgm:chMax val="1"/>
          <dgm:dir/>
          <dgm:animLvl val="ctr"/>
          <dgm:resizeHandles val="exact"/>
        </dgm:presLayoutVars>
      </dgm:prSet>
      <dgm:spPr/>
    </dgm:pt>
    <dgm:pt modelId="{D50B7F93-E2F5-44E4-A0D1-6B4899A7C74A}" type="pres">
      <dgm:prSet presAssocID="{7F4611F4-96F2-4C2C-A4EF-ED2766433C19}" presName="centerShape" presStyleLbl="node0" presStyleIdx="0" presStyleCnt="1"/>
      <dgm:spPr/>
    </dgm:pt>
    <dgm:pt modelId="{53EF37BF-557A-464E-B36F-16D5D0F8425C}" type="pres">
      <dgm:prSet presAssocID="{11A18FC9-0066-46FA-856E-789F53826ADE}" presName="Name9" presStyleLbl="parChTrans1D2" presStyleIdx="0" presStyleCnt="1"/>
      <dgm:spPr/>
    </dgm:pt>
    <dgm:pt modelId="{A3C55AE0-9E4A-4573-854D-96B640D39919}" type="pres">
      <dgm:prSet presAssocID="{11A18FC9-0066-46FA-856E-789F53826ADE}" presName="connTx" presStyleLbl="parChTrans1D2" presStyleIdx="0" presStyleCnt="1"/>
      <dgm:spPr/>
    </dgm:pt>
    <dgm:pt modelId="{F69B2875-C4C6-4429-A28F-BFF0D19F95E8}" type="pres">
      <dgm:prSet presAssocID="{3421AE46-1F3C-4404-8060-08266449E032}" presName="node" presStyleLbl="node1" presStyleIdx="0" presStyleCnt="1" custScaleX="62356" custScaleY="61185">
        <dgm:presLayoutVars>
          <dgm:bulletEnabled val="1"/>
        </dgm:presLayoutVars>
      </dgm:prSet>
      <dgm:spPr/>
    </dgm:pt>
  </dgm:ptLst>
  <dgm:cxnLst>
    <dgm:cxn modelId="{F56AFB44-3F7D-E045-A9EB-8A2951CB0FC9}" type="presOf" srcId="{3421AE46-1F3C-4404-8060-08266449E032}" destId="{F69B2875-C4C6-4429-A28F-BFF0D19F95E8}" srcOrd="0" destOrd="0" presId="urn:microsoft.com/office/officeart/2005/8/layout/radial1"/>
    <dgm:cxn modelId="{6A7F1755-A924-0A40-9A2A-1B39F6789532}" type="presOf" srcId="{7F4611F4-96F2-4C2C-A4EF-ED2766433C19}" destId="{D50B7F93-E2F5-44E4-A0D1-6B4899A7C74A}" srcOrd="0" destOrd="0" presId="urn:microsoft.com/office/officeart/2005/8/layout/radial1"/>
    <dgm:cxn modelId="{B317A77C-DF85-824A-A951-0EC3FEEA4779}" type="presOf" srcId="{11A18FC9-0066-46FA-856E-789F53826ADE}" destId="{53EF37BF-557A-464E-B36F-16D5D0F8425C}" srcOrd="0" destOrd="0" presId="urn:microsoft.com/office/officeart/2005/8/layout/radial1"/>
    <dgm:cxn modelId="{8F05D488-BB4D-44F7-8D7B-470E8C8A98CC}" srcId="{7F4611F4-96F2-4C2C-A4EF-ED2766433C19}" destId="{3421AE46-1F3C-4404-8060-08266449E032}" srcOrd="0" destOrd="0" parTransId="{11A18FC9-0066-46FA-856E-789F53826ADE}" sibTransId="{5FD36268-D1CE-4C5F-8664-4DDBAAC9AA51}"/>
    <dgm:cxn modelId="{B9A9FAD5-E003-6940-A8D2-B3D9841B4D7C}" type="presOf" srcId="{F0587252-9155-4349-93F9-7113D9C0F26F}" destId="{A24196A4-6290-4520-B483-4E8992235A24}" srcOrd="0" destOrd="0" presId="urn:microsoft.com/office/officeart/2005/8/layout/radial1"/>
    <dgm:cxn modelId="{3D129CD7-D726-BC42-88C5-A33892D141E4}" type="presOf" srcId="{11A18FC9-0066-46FA-856E-789F53826ADE}" destId="{A3C55AE0-9E4A-4573-854D-96B640D39919}" srcOrd="1" destOrd="0" presId="urn:microsoft.com/office/officeart/2005/8/layout/radial1"/>
    <dgm:cxn modelId="{2A7976E6-83DC-429D-A9D9-5A514884C88B}" srcId="{F0587252-9155-4349-93F9-7113D9C0F26F}" destId="{7F4611F4-96F2-4C2C-A4EF-ED2766433C19}" srcOrd="0" destOrd="0" parTransId="{CD17D07E-6C9C-4FA5-BB0D-56334557C6D6}" sibTransId="{3779FADC-0457-4617-8B65-C87FA6DD921D}"/>
    <dgm:cxn modelId="{4C5E5702-B147-6345-BEF6-3BCE58DB2AE0}" type="presParOf" srcId="{A24196A4-6290-4520-B483-4E8992235A24}" destId="{D50B7F93-E2F5-44E4-A0D1-6B4899A7C74A}" srcOrd="0" destOrd="0" presId="urn:microsoft.com/office/officeart/2005/8/layout/radial1"/>
    <dgm:cxn modelId="{1B62FCB4-5F4C-3A4E-ADCC-9F057D0F513A}" type="presParOf" srcId="{A24196A4-6290-4520-B483-4E8992235A24}" destId="{53EF37BF-557A-464E-B36F-16D5D0F8425C}" srcOrd="1" destOrd="0" presId="urn:microsoft.com/office/officeart/2005/8/layout/radial1"/>
    <dgm:cxn modelId="{E7052A11-EA60-A94E-9DAC-BF02DE7AAC77}" type="presParOf" srcId="{53EF37BF-557A-464E-B36F-16D5D0F8425C}" destId="{A3C55AE0-9E4A-4573-854D-96B640D39919}" srcOrd="0" destOrd="0" presId="urn:microsoft.com/office/officeart/2005/8/layout/radial1"/>
    <dgm:cxn modelId="{6CDA6C80-91B3-3D4F-B6AA-B86C15A43907}" type="presParOf" srcId="{A24196A4-6290-4520-B483-4E8992235A24}" destId="{F69B2875-C4C6-4429-A28F-BFF0D19F95E8}" srcOrd="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587252-9155-4349-93F9-7113D9C0F26F}" type="doc">
      <dgm:prSet loTypeId="urn:microsoft.com/office/officeart/2005/8/layout/radial1" loCatId="relationship" qsTypeId="urn:microsoft.com/office/officeart/2005/8/quickstyle/simple4" qsCatId="simple" csTypeId="urn:microsoft.com/office/officeart/2005/8/colors/colorful2" csCatId="colorful" phldr="1"/>
      <dgm:spPr/>
      <dgm:t>
        <a:bodyPr/>
        <a:lstStyle/>
        <a:p>
          <a:endParaRPr lang="en-US"/>
        </a:p>
      </dgm:t>
    </dgm:pt>
    <dgm:pt modelId="{7F4611F4-96F2-4C2C-A4EF-ED2766433C19}">
      <dgm:prSet phldrT="[Text]"/>
      <dgm:spPr/>
      <dgm:t>
        <a:bodyPr/>
        <a:lstStyle/>
        <a:p>
          <a:r>
            <a:rPr lang="en-US" dirty="0"/>
            <a:t>OH Challenge</a:t>
          </a:r>
        </a:p>
      </dgm:t>
    </dgm:pt>
    <dgm:pt modelId="{CD17D07E-6C9C-4FA5-BB0D-56334557C6D6}" type="parTrans" cxnId="{2A7976E6-83DC-429D-A9D9-5A514884C88B}">
      <dgm:prSet/>
      <dgm:spPr/>
      <dgm:t>
        <a:bodyPr/>
        <a:lstStyle/>
        <a:p>
          <a:endParaRPr lang="en-US"/>
        </a:p>
      </dgm:t>
    </dgm:pt>
    <dgm:pt modelId="{3779FADC-0457-4617-8B65-C87FA6DD921D}" type="sibTrans" cxnId="{2A7976E6-83DC-429D-A9D9-5A514884C88B}">
      <dgm:prSet/>
      <dgm:spPr/>
      <dgm:t>
        <a:bodyPr/>
        <a:lstStyle/>
        <a:p>
          <a:endParaRPr lang="en-US"/>
        </a:p>
      </dgm:t>
    </dgm:pt>
    <dgm:pt modelId="{3421AE46-1F3C-4404-8060-08266449E032}">
      <dgm:prSet phldrT="[Text]"/>
      <dgm:spPr/>
      <dgm:t>
        <a:bodyPr/>
        <a:lstStyle/>
        <a:p>
          <a:pPr algn="ctr"/>
          <a:r>
            <a:rPr lang="en-US" dirty="0"/>
            <a:t>Who</a:t>
          </a:r>
        </a:p>
      </dgm:t>
    </dgm:pt>
    <dgm:pt modelId="{11A18FC9-0066-46FA-856E-789F53826ADE}" type="parTrans" cxnId="{8F05D488-BB4D-44F7-8D7B-470E8C8A98CC}">
      <dgm:prSet/>
      <dgm:spPr/>
      <dgm:t>
        <a:bodyPr/>
        <a:lstStyle/>
        <a:p>
          <a:endParaRPr lang="en-US" dirty="0"/>
        </a:p>
      </dgm:t>
    </dgm:pt>
    <dgm:pt modelId="{5FD36268-D1CE-4C5F-8664-4DDBAAC9AA51}" type="sibTrans" cxnId="{8F05D488-BB4D-44F7-8D7B-470E8C8A98CC}">
      <dgm:prSet/>
      <dgm:spPr/>
      <dgm:t>
        <a:bodyPr/>
        <a:lstStyle/>
        <a:p>
          <a:endParaRPr lang="en-US"/>
        </a:p>
      </dgm:t>
    </dgm:pt>
    <dgm:pt modelId="{01A00C8D-87E3-4DAD-B2F9-E8BD5D359692}">
      <dgm:prSet phldrT="[Text]"/>
      <dgm:spPr/>
      <dgm:t>
        <a:bodyPr/>
        <a:lstStyle/>
        <a:p>
          <a:r>
            <a:rPr lang="en-US" dirty="0"/>
            <a:t>Where</a:t>
          </a:r>
        </a:p>
      </dgm:t>
    </dgm:pt>
    <dgm:pt modelId="{9C728BAD-31C8-440F-BC0A-66F3029CBC35}" type="parTrans" cxnId="{3831D370-8E78-4333-B232-BDF0AD28C143}">
      <dgm:prSet/>
      <dgm:spPr/>
      <dgm:t>
        <a:bodyPr/>
        <a:lstStyle/>
        <a:p>
          <a:endParaRPr lang="en-US" dirty="0"/>
        </a:p>
      </dgm:t>
    </dgm:pt>
    <dgm:pt modelId="{9DFFD912-9ED4-4262-9BEA-7944E85B5056}" type="sibTrans" cxnId="{3831D370-8E78-4333-B232-BDF0AD28C143}">
      <dgm:prSet/>
      <dgm:spPr/>
      <dgm:t>
        <a:bodyPr/>
        <a:lstStyle/>
        <a:p>
          <a:endParaRPr lang="en-US"/>
        </a:p>
      </dgm:t>
    </dgm:pt>
    <dgm:pt modelId="{A24196A4-6290-4520-B483-4E8992235A24}" type="pres">
      <dgm:prSet presAssocID="{F0587252-9155-4349-93F9-7113D9C0F26F}" presName="cycle" presStyleCnt="0">
        <dgm:presLayoutVars>
          <dgm:chMax val="1"/>
          <dgm:dir/>
          <dgm:animLvl val="ctr"/>
          <dgm:resizeHandles val="exact"/>
        </dgm:presLayoutVars>
      </dgm:prSet>
      <dgm:spPr/>
    </dgm:pt>
    <dgm:pt modelId="{D50B7F93-E2F5-44E4-A0D1-6B4899A7C74A}" type="pres">
      <dgm:prSet presAssocID="{7F4611F4-96F2-4C2C-A4EF-ED2766433C19}" presName="centerShape" presStyleLbl="node0" presStyleIdx="0" presStyleCnt="1"/>
      <dgm:spPr/>
    </dgm:pt>
    <dgm:pt modelId="{53EF37BF-557A-464E-B36F-16D5D0F8425C}" type="pres">
      <dgm:prSet presAssocID="{11A18FC9-0066-46FA-856E-789F53826ADE}" presName="Name9" presStyleLbl="parChTrans1D2" presStyleIdx="0" presStyleCnt="2"/>
      <dgm:spPr/>
    </dgm:pt>
    <dgm:pt modelId="{A3C55AE0-9E4A-4573-854D-96B640D39919}" type="pres">
      <dgm:prSet presAssocID="{11A18FC9-0066-46FA-856E-789F53826ADE}" presName="connTx" presStyleLbl="parChTrans1D2" presStyleIdx="0" presStyleCnt="2"/>
      <dgm:spPr/>
    </dgm:pt>
    <dgm:pt modelId="{F69B2875-C4C6-4429-A28F-BFF0D19F95E8}" type="pres">
      <dgm:prSet presAssocID="{3421AE46-1F3C-4404-8060-08266449E032}" presName="node" presStyleLbl="node1" presStyleIdx="0" presStyleCnt="2" custRadScaleRad="98212" custRadScaleInc="-1170">
        <dgm:presLayoutVars>
          <dgm:bulletEnabled val="1"/>
        </dgm:presLayoutVars>
      </dgm:prSet>
      <dgm:spPr/>
    </dgm:pt>
    <dgm:pt modelId="{89DD5572-7087-4511-BD5F-AF62CD15847F}" type="pres">
      <dgm:prSet presAssocID="{9C728BAD-31C8-440F-BC0A-66F3029CBC35}" presName="Name9" presStyleLbl="parChTrans1D2" presStyleIdx="1" presStyleCnt="2"/>
      <dgm:spPr/>
    </dgm:pt>
    <dgm:pt modelId="{7EADACB0-78A4-4334-947F-5E8C9F721313}" type="pres">
      <dgm:prSet presAssocID="{9C728BAD-31C8-440F-BC0A-66F3029CBC35}" presName="connTx" presStyleLbl="parChTrans1D2" presStyleIdx="1" presStyleCnt="2"/>
      <dgm:spPr/>
    </dgm:pt>
    <dgm:pt modelId="{29E6A8F4-23A9-4204-8848-31967D0E832E}" type="pres">
      <dgm:prSet presAssocID="{01A00C8D-87E3-4DAD-B2F9-E8BD5D359692}" presName="node" presStyleLbl="node1" presStyleIdx="1" presStyleCnt="2">
        <dgm:presLayoutVars>
          <dgm:bulletEnabled val="1"/>
        </dgm:presLayoutVars>
      </dgm:prSet>
      <dgm:spPr/>
    </dgm:pt>
  </dgm:ptLst>
  <dgm:cxnLst>
    <dgm:cxn modelId="{5C9F080D-683F-9C4D-876D-264769CC10AB}" type="presOf" srcId="{7F4611F4-96F2-4C2C-A4EF-ED2766433C19}" destId="{D50B7F93-E2F5-44E4-A0D1-6B4899A7C74A}" srcOrd="0" destOrd="0" presId="urn:microsoft.com/office/officeart/2005/8/layout/radial1"/>
    <dgm:cxn modelId="{D7F8445B-07BC-3D47-96D8-A020317D40FC}" type="presOf" srcId="{9C728BAD-31C8-440F-BC0A-66F3029CBC35}" destId="{7EADACB0-78A4-4334-947F-5E8C9F721313}" srcOrd="1" destOrd="0" presId="urn:microsoft.com/office/officeart/2005/8/layout/radial1"/>
    <dgm:cxn modelId="{3831D370-8E78-4333-B232-BDF0AD28C143}" srcId="{7F4611F4-96F2-4C2C-A4EF-ED2766433C19}" destId="{01A00C8D-87E3-4DAD-B2F9-E8BD5D359692}" srcOrd="1" destOrd="0" parTransId="{9C728BAD-31C8-440F-BC0A-66F3029CBC35}" sibTransId="{9DFFD912-9ED4-4262-9BEA-7944E85B5056}"/>
    <dgm:cxn modelId="{E8CCC274-5C0E-584B-ABAD-102016678587}" type="presOf" srcId="{11A18FC9-0066-46FA-856E-789F53826ADE}" destId="{A3C55AE0-9E4A-4573-854D-96B640D39919}" srcOrd="1" destOrd="0" presId="urn:microsoft.com/office/officeart/2005/8/layout/radial1"/>
    <dgm:cxn modelId="{4E67367D-6DF2-AE40-A5FC-FFD3FE11EAEC}" type="presOf" srcId="{3421AE46-1F3C-4404-8060-08266449E032}" destId="{F69B2875-C4C6-4429-A28F-BFF0D19F95E8}" srcOrd="0" destOrd="0" presId="urn:microsoft.com/office/officeart/2005/8/layout/radial1"/>
    <dgm:cxn modelId="{8F05D488-BB4D-44F7-8D7B-470E8C8A98CC}" srcId="{7F4611F4-96F2-4C2C-A4EF-ED2766433C19}" destId="{3421AE46-1F3C-4404-8060-08266449E032}" srcOrd="0" destOrd="0" parTransId="{11A18FC9-0066-46FA-856E-789F53826ADE}" sibTransId="{5FD36268-D1CE-4C5F-8664-4DDBAAC9AA51}"/>
    <dgm:cxn modelId="{B111D58E-A49D-004F-8919-38F7B5B0DB27}" type="presOf" srcId="{F0587252-9155-4349-93F9-7113D9C0F26F}" destId="{A24196A4-6290-4520-B483-4E8992235A24}" srcOrd="0" destOrd="0" presId="urn:microsoft.com/office/officeart/2005/8/layout/radial1"/>
    <dgm:cxn modelId="{A00095B0-BD87-FD4C-9132-7B073BBF7418}" type="presOf" srcId="{11A18FC9-0066-46FA-856E-789F53826ADE}" destId="{53EF37BF-557A-464E-B36F-16D5D0F8425C}" srcOrd="0" destOrd="0" presId="urn:microsoft.com/office/officeart/2005/8/layout/radial1"/>
    <dgm:cxn modelId="{4160C0D4-DF35-9248-8DDD-BE972FD336AA}" type="presOf" srcId="{01A00C8D-87E3-4DAD-B2F9-E8BD5D359692}" destId="{29E6A8F4-23A9-4204-8848-31967D0E832E}" srcOrd="0" destOrd="0" presId="urn:microsoft.com/office/officeart/2005/8/layout/radial1"/>
    <dgm:cxn modelId="{B9B84DDD-F307-6B4B-948C-0057914A58E0}" type="presOf" srcId="{9C728BAD-31C8-440F-BC0A-66F3029CBC35}" destId="{89DD5572-7087-4511-BD5F-AF62CD15847F}" srcOrd="0" destOrd="0" presId="urn:microsoft.com/office/officeart/2005/8/layout/radial1"/>
    <dgm:cxn modelId="{2A7976E6-83DC-429D-A9D9-5A514884C88B}" srcId="{F0587252-9155-4349-93F9-7113D9C0F26F}" destId="{7F4611F4-96F2-4C2C-A4EF-ED2766433C19}" srcOrd="0" destOrd="0" parTransId="{CD17D07E-6C9C-4FA5-BB0D-56334557C6D6}" sibTransId="{3779FADC-0457-4617-8B65-C87FA6DD921D}"/>
    <dgm:cxn modelId="{33804D88-6BEC-4246-81F4-1A2E94480BF6}" type="presParOf" srcId="{A24196A4-6290-4520-B483-4E8992235A24}" destId="{D50B7F93-E2F5-44E4-A0D1-6B4899A7C74A}" srcOrd="0" destOrd="0" presId="urn:microsoft.com/office/officeart/2005/8/layout/radial1"/>
    <dgm:cxn modelId="{B067B32C-0088-E442-90F0-6BF05093ED59}" type="presParOf" srcId="{A24196A4-6290-4520-B483-4E8992235A24}" destId="{53EF37BF-557A-464E-B36F-16D5D0F8425C}" srcOrd="1" destOrd="0" presId="urn:microsoft.com/office/officeart/2005/8/layout/radial1"/>
    <dgm:cxn modelId="{502F4CCE-2A70-3149-82B8-18F6D081277C}" type="presParOf" srcId="{53EF37BF-557A-464E-B36F-16D5D0F8425C}" destId="{A3C55AE0-9E4A-4573-854D-96B640D39919}" srcOrd="0" destOrd="0" presId="urn:microsoft.com/office/officeart/2005/8/layout/radial1"/>
    <dgm:cxn modelId="{E8AF4A8E-EF0A-1949-9C89-51A1F9079A54}" type="presParOf" srcId="{A24196A4-6290-4520-B483-4E8992235A24}" destId="{F69B2875-C4C6-4429-A28F-BFF0D19F95E8}" srcOrd="2" destOrd="0" presId="urn:microsoft.com/office/officeart/2005/8/layout/radial1"/>
    <dgm:cxn modelId="{14CF667C-5B59-D746-862E-7F1D1E675669}" type="presParOf" srcId="{A24196A4-6290-4520-B483-4E8992235A24}" destId="{89DD5572-7087-4511-BD5F-AF62CD15847F}" srcOrd="3" destOrd="0" presId="urn:microsoft.com/office/officeart/2005/8/layout/radial1"/>
    <dgm:cxn modelId="{B153FAEC-2483-7146-9757-88D7A22B6841}" type="presParOf" srcId="{89DD5572-7087-4511-BD5F-AF62CD15847F}" destId="{7EADACB0-78A4-4334-947F-5E8C9F721313}" srcOrd="0" destOrd="0" presId="urn:microsoft.com/office/officeart/2005/8/layout/radial1"/>
    <dgm:cxn modelId="{7820F7DD-78F7-564D-843C-897750372C17}" type="presParOf" srcId="{A24196A4-6290-4520-B483-4E8992235A24}" destId="{29E6A8F4-23A9-4204-8848-31967D0E832E}" srcOrd="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587252-9155-4349-93F9-7113D9C0F26F}" type="doc">
      <dgm:prSet loTypeId="urn:microsoft.com/office/officeart/2005/8/layout/radial1" loCatId="relationship" qsTypeId="urn:microsoft.com/office/officeart/2005/8/quickstyle/simple4" qsCatId="simple" csTypeId="urn:microsoft.com/office/officeart/2005/8/colors/colorful2" csCatId="colorful" phldr="1"/>
      <dgm:spPr/>
      <dgm:t>
        <a:bodyPr/>
        <a:lstStyle/>
        <a:p>
          <a:endParaRPr lang="en-US"/>
        </a:p>
      </dgm:t>
    </dgm:pt>
    <dgm:pt modelId="{7F4611F4-96F2-4C2C-A4EF-ED2766433C19}">
      <dgm:prSet phldrT="[Text]"/>
      <dgm:spPr/>
      <dgm:t>
        <a:bodyPr/>
        <a:lstStyle/>
        <a:p>
          <a:r>
            <a:rPr lang="en-US" dirty="0"/>
            <a:t>OH Challenge</a:t>
          </a:r>
        </a:p>
      </dgm:t>
    </dgm:pt>
    <dgm:pt modelId="{CD17D07E-6C9C-4FA5-BB0D-56334557C6D6}" type="parTrans" cxnId="{2A7976E6-83DC-429D-A9D9-5A514884C88B}">
      <dgm:prSet/>
      <dgm:spPr/>
      <dgm:t>
        <a:bodyPr/>
        <a:lstStyle/>
        <a:p>
          <a:endParaRPr lang="en-US"/>
        </a:p>
      </dgm:t>
    </dgm:pt>
    <dgm:pt modelId="{3779FADC-0457-4617-8B65-C87FA6DD921D}" type="sibTrans" cxnId="{2A7976E6-83DC-429D-A9D9-5A514884C88B}">
      <dgm:prSet/>
      <dgm:spPr/>
      <dgm:t>
        <a:bodyPr/>
        <a:lstStyle/>
        <a:p>
          <a:endParaRPr lang="en-US"/>
        </a:p>
      </dgm:t>
    </dgm:pt>
    <dgm:pt modelId="{3421AE46-1F3C-4404-8060-08266449E032}">
      <dgm:prSet phldrT="[Text]"/>
      <dgm:spPr/>
      <dgm:t>
        <a:bodyPr/>
        <a:lstStyle/>
        <a:p>
          <a:pPr algn="ctr"/>
          <a:r>
            <a:rPr lang="en-US" dirty="0"/>
            <a:t>Who</a:t>
          </a:r>
        </a:p>
      </dgm:t>
    </dgm:pt>
    <dgm:pt modelId="{11A18FC9-0066-46FA-856E-789F53826ADE}" type="parTrans" cxnId="{8F05D488-BB4D-44F7-8D7B-470E8C8A98CC}">
      <dgm:prSet/>
      <dgm:spPr/>
      <dgm:t>
        <a:bodyPr/>
        <a:lstStyle/>
        <a:p>
          <a:endParaRPr lang="en-US" dirty="0"/>
        </a:p>
      </dgm:t>
    </dgm:pt>
    <dgm:pt modelId="{5FD36268-D1CE-4C5F-8664-4DDBAAC9AA51}" type="sibTrans" cxnId="{8F05D488-BB4D-44F7-8D7B-470E8C8A98CC}">
      <dgm:prSet/>
      <dgm:spPr/>
      <dgm:t>
        <a:bodyPr/>
        <a:lstStyle/>
        <a:p>
          <a:endParaRPr lang="en-US"/>
        </a:p>
      </dgm:t>
    </dgm:pt>
    <dgm:pt modelId="{01A00C8D-87E3-4DAD-B2F9-E8BD5D359692}">
      <dgm:prSet phldrT="[Text]"/>
      <dgm:spPr/>
      <dgm:t>
        <a:bodyPr/>
        <a:lstStyle/>
        <a:p>
          <a:r>
            <a:rPr lang="en-US" dirty="0"/>
            <a:t>Where</a:t>
          </a:r>
        </a:p>
      </dgm:t>
    </dgm:pt>
    <dgm:pt modelId="{9C728BAD-31C8-440F-BC0A-66F3029CBC35}" type="parTrans" cxnId="{3831D370-8E78-4333-B232-BDF0AD28C143}">
      <dgm:prSet/>
      <dgm:spPr/>
      <dgm:t>
        <a:bodyPr/>
        <a:lstStyle/>
        <a:p>
          <a:endParaRPr lang="en-US" dirty="0"/>
        </a:p>
      </dgm:t>
    </dgm:pt>
    <dgm:pt modelId="{9DFFD912-9ED4-4262-9BEA-7944E85B5056}" type="sibTrans" cxnId="{3831D370-8E78-4333-B232-BDF0AD28C143}">
      <dgm:prSet/>
      <dgm:spPr/>
      <dgm:t>
        <a:bodyPr/>
        <a:lstStyle/>
        <a:p>
          <a:endParaRPr lang="en-US"/>
        </a:p>
      </dgm:t>
    </dgm:pt>
    <dgm:pt modelId="{4E142EE1-20C7-43F3-A3EB-A2109F8F0625}">
      <dgm:prSet phldrT="[Text]"/>
      <dgm:spPr/>
      <dgm:t>
        <a:bodyPr/>
        <a:lstStyle/>
        <a:p>
          <a:r>
            <a:rPr lang="en-US" dirty="0"/>
            <a:t>When</a:t>
          </a:r>
        </a:p>
      </dgm:t>
    </dgm:pt>
    <dgm:pt modelId="{E523B347-193C-41E8-9119-623F8ADDDC2C}" type="parTrans" cxnId="{D2EB2EB1-C99F-4BC8-800D-482E98C648A5}">
      <dgm:prSet/>
      <dgm:spPr/>
      <dgm:t>
        <a:bodyPr/>
        <a:lstStyle/>
        <a:p>
          <a:endParaRPr lang="en-US" dirty="0"/>
        </a:p>
      </dgm:t>
    </dgm:pt>
    <dgm:pt modelId="{40C8415C-9B82-49E6-B019-4CBA0050421C}" type="sibTrans" cxnId="{D2EB2EB1-C99F-4BC8-800D-482E98C648A5}">
      <dgm:prSet/>
      <dgm:spPr/>
      <dgm:t>
        <a:bodyPr/>
        <a:lstStyle/>
        <a:p>
          <a:endParaRPr lang="en-US"/>
        </a:p>
      </dgm:t>
    </dgm:pt>
    <dgm:pt modelId="{A24196A4-6290-4520-B483-4E8992235A24}" type="pres">
      <dgm:prSet presAssocID="{F0587252-9155-4349-93F9-7113D9C0F26F}" presName="cycle" presStyleCnt="0">
        <dgm:presLayoutVars>
          <dgm:chMax val="1"/>
          <dgm:dir/>
          <dgm:animLvl val="ctr"/>
          <dgm:resizeHandles val="exact"/>
        </dgm:presLayoutVars>
      </dgm:prSet>
      <dgm:spPr/>
    </dgm:pt>
    <dgm:pt modelId="{D50B7F93-E2F5-44E4-A0D1-6B4899A7C74A}" type="pres">
      <dgm:prSet presAssocID="{7F4611F4-96F2-4C2C-A4EF-ED2766433C19}" presName="centerShape" presStyleLbl="node0" presStyleIdx="0" presStyleCnt="1"/>
      <dgm:spPr/>
    </dgm:pt>
    <dgm:pt modelId="{53EF37BF-557A-464E-B36F-16D5D0F8425C}" type="pres">
      <dgm:prSet presAssocID="{11A18FC9-0066-46FA-856E-789F53826ADE}" presName="Name9" presStyleLbl="parChTrans1D2" presStyleIdx="0" presStyleCnt="3"/>
      <dgm:spPr/>
    </dgm:pt>
    <dgm:pt modelId="{A3C55AE0-9E4A-4573-854D-96B640D39919}" type="pres">
      <dgm:prSet presAssocID="{11A18FC9-0066-46FA-856E-789F53826ADE}" presName="connTx" presStyleLbl="parChTrans1D2" presStyleIdx="0" presStyleCnt="3"/>
      <dgm:spPr/>
    </dgm:pt>
    <dgm:pt modelId="{F69B2875-C4C6-4429-A28F-BFF0D19F95E8}" type="pres">
      <dgm:prSet presAssocID="{3421AE46-1F3C-4404-8060-08266449E032}" presName="node" presStyleLbl="node1" presStyleIdx="0" presStyleCnt="3">
        <dgm:presLayoutVars>
          <dgm:bulletEnabled val="1"/>
        </dgm:presLayoutVars>
      </dgm:prSet>
      <dgm:spPr/>
    </dgm:pt>
    <dgm:pt modelId="{89DD5572-7087-4511-BD5F-AF62CD15847F}" type="pres">
      <dgm:prSet presAssocID="{9C728BAD-31C8-440F-BC0A-66F3029CBC35}" presName="Name9" presStyleLbl="parChTrans1D2" presStyleIdx="1" presStyleCnt="3"/>
      <dgm:spPr/>
    </dgm:pt>
    <dgm:pt modelId="{7EADACB0-78A4-4334-947F-5E8C9F721313}" type="pres">
      <dgm:prSet presAssocID="{9C728BAD-31C8-440F-BC0A-66F3029CBC35}" presName="connTx" presStyleLbl="parChTrans1D2" presStyleIdx="1" presStyleCnt="3"/>
      <dgm:spPr/>
    </dgm:pt>
    <dgm:pt modelId="{29E6A8F4-23A9-4204-8848-31967D0E832E}" type="pres">
      <dgm:prSet presAssocID="{01A00C8D-87E3-4DAD-B2F9-E8BD5D359692}" presName="node" presStyleLbl="node1" presStyleIdx="1" presStyleCnt="3">
        <dgm:presLayoutVars>
          <dgm:bulletEnabled val="1"/>
        </dgm:presLayoutVars>
      </dgm:prSet>
      <dgm:spPr/>
    </dgm:pt>
    <dgm:pt modelId="{219E8BB2-BD83-40A7-9705-CDEA867121E0}" type="pres">
      <dgm:prSet presAssocID="{E523B347-193C-41E8-9119-623F8ADDDC2C}" presName="Name9" presStyleLbl="parChTrans1D2" presStyleIdx="2" presStyleCnt="3"/>
      <dgm:spPr/>
    </dgm:pt>
    <dgm:pt modelId="{975ACE58-F2D6-4EEA-AC3B-020631DC4F15}" type="pres">
      <dgm:prSet presAssocID="{E523B347-193C-41E8-9119-623F8ADDDC2C}" presName="connTx" presStyleLbl="parChTrans1D2" presStyleIdx="2" presStyleCnt="3"/>
      <dgm:spPr/>
    </dgm:pt>
    <dgm:pt modelId="{6FE8D59B-3012-4A8B-8FDF-E075DE97337B}" type="pres">
      <dgm:prSet presAssocID="{4E142EE1-20C7-43F3-A3EB-A2109F8F0625}" presName="node" presStyleLbl="node1" presStyleIdx="2" presStyleCnt="3">
        <dgm:presLayoutVars>
          <dgm:bulletEnabled val="1"/>
        </dgm:presLayoutVars>
      </dgm:prSet>
      <dgm:spPr/>
    </dgm:pt>
  </dgm:ptLst>
  <dgm:cxnLst>
    <dgm:cxn modelId="{AA753800-9A81-E847-92D3-EC3F080C76A9}" type="presOf" srcId="{9C728BAD-31C8-440F-BC0A-66F3029CBC35}" destId="{89DD5572-7087-4511-BD5F-AF62CD15847F}" srcOrd="0" destOrd="0" presId="urn:microsoft.com/office/officeart/2005/8/layout/radial1"/>
    <dgm:cxn modelId="{A7EC8D3F-E7AF-224C-A28C-49CF093F8970}" type="presOf" srcId="{01A00C8D-87E3-4DAD-B2F9-E8BD5D359692}" destId="{29E6A8F4-23A9-4204-8848-31967D0E832E}" srcOrd="0" destOrd="0" presId="urn:microsoft.com/office/officeart/2005/8/layout/radial1"/>
    <dgm:cxn modelId="{3831D370-8E78-4333-B232-BDF0AD28C143}" srcId="{7F4611F4-96F2-4C2C-A4EF-ED2766433C19}" destId="{01A00C8D-87E3-4DAD-B2F9-E8BD5D359692}" srcOrd="1" destOrd="0" parTransId="{9C728BAD-31C8-440F-BC0A-66F3029CBC35}" sibTransId="{9DFFD912-9ED4-4262-9BEA-7944E85B5056}"/>
    <dgm:cxn modelId="{F5054953-2CA2-7E42-A5AF-8BD171696EBC}" type="presOf" srcId="{11A18FC9-0066-46FA-856E-789F53826ADE}" destId="{53EF37BF-557A-464E-B36F-16D5D0F8425C}" srcOrd="0" destOrd="0" presId="urn:microsoft.com/office/officeart/2005/8/layout/radial1"/>
    <dgm:cxn modelId="{3CF67574-EF1C-AF45-949D-7F5875902022}" type="presOf" srcId="{11A18FC9-0066-46FA-856E-789F53826ADE}" destId="{A3C55AE0-9E4A-4573-854D-96B640D39919}" srcOrd="1" destOrd="0" presId="urn:microsoft.com/office/officeart/2005/8/layout/radial1"/>
    <dgm:cxn modelId="{A412CF57-9C97-1047-9775-6C59827F6BC9}" type="presOf" srcId="{E523B347-193C-41E8-9119-623F8ADDDC2C}" destId="{219E8BB2-BD83-40A7-9705-CDEA867121E0}" srcOrd="0" destOrd="0" presId="urn:microsoft.com/office/officeart/2005/8/layout/radial1"/>
    <dgm:cxn modelId="{D1766482-CE38-DD43-A7C9-9951193DE90B}" type="presOf" srcId="{3421AE46-1F3C-4404-8060-08266449E032}" destId="{F69B2875-C4C6-4429-A28F-BFF0D19F95E8}" srcOrd="0" destOrd="0" presId="urn:microsoft.com/office/officeart/2005/8/layout/radial1"/>
    <dgm:cxn modelId="{43CB5282-1756-8342-AB30-E19891A5F62A}" type="presOf" srcId="{9C728BAD-31C8-440F-BC0A-66F3029CBC35}" destId="{7EADACB0-78A4-4334-947F-5E8C9F721313}" srcOrd="1" destOrd="0" presId="urn:microsoft.com/office/officeart/2005/8/layout/radial1"/>
    <dgm:cxn modelId="{8F05D488-BB4D-44F7-8D7B-470E8C8A98CC}" srcId="{7F4611F4-96F2-4C2C-A4EF-ED2766433C19}" destId="{3421AE46-1F3C-4404-8060-08266449E032}" srcOrd="0" destOrd="0" parTransId="{11A18FC9-0066-46FA-856E-789F53826ADE}" sibTransId="{5FD36268-D1CE-4C5F-8664-4DDBAAC9AA51}"/>
    <dgm:cxn modelId="{D2EB2EB1-C99F-4BC8-800D-482E98C648A5}" srcId="{7F4611F4-96F2-4C2C-A4EF-ED2766433C19}" destId="{4E142EE1-20C7-43F3-A3EB-A2109F8F0625}" srcOrd="2" destOrd="0" parTransId="{E523B347-193C-41E8-9119-623F8ADDDC2C}" sibTransId="{40C8415C-9B82-49E6-B019-4CBA0050421C}"/>
    <dgm:cxn modelId="{A5EBF1C8-53B1-DC4B-AD09-268AA689A670}" type="presOf" srcId="{F0587252-9155-4349-93F9-7113D9C0F26F}" destId="{A24196A4-6290-4520-B483-4E8992235A24}" srcOrd="0" destOrd="0" presId="urn:microsoft.com/office/officeart/2005/8/layout/radial1"/>
    <dgm:cxn modelId="{0AA40AD3-5403-D041-8738-1D82CA3D06C0}" type="presOf" srcId="{4E142EE1-20C7-43F3-A3EB-A2109F8F0625}" destId="{6FE8D59B-3012-4A8B-8FDF-E075DE97337B}" srcOrd="0" destOrd="0" presId="urn:microsoft.com/office/officeart/2005/8/layout/radial1"/>
    <dgm:cxn modelId="{19D840D5-39A1-FB4D-9E8B-11221576EFEC}" type="presOf" srcId="{E523B347-193C-41E8-9119-623F8ADDDC2C}" destId="{975ACE58-F2D6-4EEA-AC3B-020631DC4F15}" srcOrd="1" destOrd="0" presId="urn:microsoft.com/office/officeart/2005/8/layout/radial1"/>
    <dgm:cxn modelId="{C1E5BED9-E237-A946-A834-4024DA344DA8}" type="presOf" srcId="{7F4611F4-96F2-4C2C-A4EF-ED2766433C19}" destId="{D50B7F93-E2F5-44E4-A0D1-6B4899A7C74A}" srcOrd="0" destOrd="0" presId="urn:microsoft.com/office/officeart/2005/8/layout/radial1"/>
    <dgm:cxn modelId="{2A7976E6-83DC-429D-A9D9-5A514884C88B}" srcId="{F0587252-9155-4349-93F9-7113D9C0F26F}" destId="{7F4611F4-96F2-4C2C-A4EF-ED2766433C19}" srcOrd="0" destOrd="0" parTransId="{CD17D07E-6C9C-4FA5-BB0D-56334557C6D6}" sibTransId="{3779FADC-0457-4617-8B65-C87FA6DD921D}"/>
    <dgm:cxn modelId="{D8FE1C0C-1D97-C243-9FA3-339E5E7AFB19}" type="presParOf" srcId="{A24196A4-6290-4520-B483-4E8992235A24}" destId="{D50B7F93-E2F5-44E4-A0D1-6B4899A7C74A}" srcOrd="0" destOrd="0" presId="urn:microsoft.com/office/officeart/2005/8/layout/radial1"/>
    <dgm:cxn modelId="{1AA70F89-BC24-B144-BD20-11DBB47C0099}" type="presParOf" srcId="{A24196A4-6290-4520-B483-4E8992235A24}" destId="{53EF37BF-557A-464E-B36F-16D5D0F8425C}" srcOrd="1" destOrd="0" presId="urn:microsoft.com/office/officeart/2005/8/layout/radial1"/>
    <dgm:cxn modelId="{AD1E233C-DFFF-0F45-AFC2-8D3FA3D9E81C}" type="presParOf" srcId="{53EF37BF-557A-464E-B36F-16D5D0F8425C}" destId="{A3C55AE0-9E4A-4573-854D-96B640D39919}" srcOrd="0" destOrd="0" presId="urn:microsoft.com/office/officeart/2005/8/layout/radial1"/>
    <dgm:cxn modelId="{7163DC0B-90C2-C044-A018-99EEADB5CB30}" type="presParOf" srcId="{A24196A4-6290-4520-B483-4E8992235A24}" destId="{F69B2875-C4C6-4429-A28F-BFF0D19F95E8}" srcOrd="2" destOrd="0" presId="urn:microsoft.com/office/officeart/2005/8/layout/radial1"/>
    <dgm:cxn modelId="{63315F86-AA92-CD4A-91A1-FA874E64E0DB}" type="presParOf" srcId="{A24196A4-6290-4520-B483-4E8992235A24}" destId="{89DD5572-7087-4511-BD5F-AF62CD15847F}" srcOrd="3" destOrd="0" presId="urn:microsoft.com/office/officeart/2005/8/layout/radial1"/>
    <dgm:cxn modelId="{3A778217-3B80-A341-BBE0-A8D469F8881B}" type="presParOf" srcId="{89DD5572-7087-4511-BD5F-AF62CD15847F}" destId="{7EADACB0-78A4-4334-947F-5E8C9F721313}" srcOrd="0" destOrd="0" presId="urn:microsoft.com/office/officeart/2005/8/layout/radial1"/>
    <dgm:cxn modelId="{6DF41E26-5FC5-3E47-A265-FF52C149C665}" type="presParOf" srcId="{A24196A4-6290-4520-B483-4E8992235A24}" destId="{29E6A8F4-23A9-4204-8848-31967D0E832E}" srcOrd="4" destOrd="0" presId="urn:microsoft.com/office/officeart/2005/8/layout/radial1"/>
    <dgm:cxn modelId="{E09C303C-7B87-8D43-8C3C-574D9269B18F}" type="presParOf" srcId="{A24196A4-6290-4520-B483-4E8992235A24}" destId="{219E8BB2-BD83-40A7-9705-CDEA867121E0}" srcOrd="5" destOrd="0" presId="urn:microsoft.com/office/officeart/2005/8/layout/radial1"/>
    <dgm:cxn modelId="{00E245F5-F01A-EE4A-B88B-87CF83311C5F}" type="presParOf" srcId="{219E8BB2-BD83-40A7-9705-CDEA867121E0}" destId="{975ACE58-F2D6-4EEA-AC3B-020631DC4F15}" srcOrd="0" destOrd="0" presId="urn:microsoft.com/office/officeart/2005/8/layout/radial1"/>
    <dgm:cxn modelId="{71E138AB-F727-E74F-ABBF-4094F317F8D5}" type="presParOf" srcId="{A24196A4-6290-4520-B483-4E8992235A24}" destId="{6FE8D59B-3012-4A8B-8FDF-E075DE97337B}"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587252-9155-4349-93F9-7113D9C0F26F}" type="doc">
      <dgm:prSet loTypeId="urn:microsoft.com/office/officeart/2005/8/layout/radial1" loCatId="relationship" qsTypeId="urn:microsoft.com/office/officeart/2005/8/quickstyle/simple4" qsCatId="simple" csTypeId="urn:microsoft.com/office/officeart/2005/8/colors/colorful2" csCatId="colorful" phldr="1"/>
      <dgm:spPr/>
      <dgm:t>
        <a:bodyPr/>
        <a:lstStyle/>
        <a:p>
          <a:endParaRPr lang="en-US"/>
        </a:p>
      </dgm:t>
    </dgm:pt>
    <dgm:pt modelId="{7F4611F4-96F2-4C2C-A4EF-ED2766433C19}">
      <dgm:prSet phldrT="[Text]"/>
      <dgm:spPr/>
      <dgm:t>
        <a:bodyPr/>
        <a:lstStyle/>
        <a:p>
          <a:r>
            <a:rPr lang="en-US" dirty="0"/>
            <a:t>OH Challenge</a:t>
          </a:r>
        </a:p>
      </dgm:t>
    </dgm:pt>
    <dgm:pt modelId="{CD17D07E-6C9C-4FA5-BB0D-56334557C6D6}" type="parTrans" cxnId="{2A7976E6-83DC-429D-A9D9-5A514884C88B}">
      <dgm:prSet/>
      <dgm:spPr/>
      <dgm:t>
        <a:bodyPr/>
        <a:lstStyle/>
        <a:p>
          <a:endParaRPr lang="en-US"/>
        </a:p>
      </dgm:t>
    </dgm:pt>
    <dgm:pt modelId="{3779FADC-0457-4617-8B65-C87FA6DD921D}" type="sibTrans" cxnId="{2A7976E6-83DC-429D-A9D9-5A514884C88B}">
      <dgm:prSet/>
      <dgm:spPr/>
      <dgm:t>
        <a:bodyPr/>
        <a:lstStyle/>
        <a:p>
          <a:endParaRPr lang="en-US"/>
        </a:p>
      </dgm:t>
    </dgm:pt>
    <dgm:pt modelId="{3421AE46-1F3C-4404-8060-08266449E032}">
      <dgm:prSet phldrT="[Text]" custT="1"/>
      <dgm:spPr/>
      <dgm:t>
        <a:bodyPr/>
        <a:lstStyle/>
        <a:p>
          <a:pPr algn="ctr"/>
          <a:r>
            <a:rPr lang="en-US" sz="2400" dirty="0"/>
            <a:t>Who</a:t>
          </a:r>
          <a:endParaRPr lang="en-US" sz="2200" dirty="0"/>
        </a:p>
      </dgm:t>
    </dgm:pt>
    <dgm:pt modelId="{11A18FC9-0066-46FA-856E-789F53826ADE}" type="parTrans" cxnId="{8F05D488-BB4D-44F7-8D7B-470E8C8A98CC}">
      <dgm:prSet/>
      <dgm:spPr/>
      <dgm:t>
        <a:bodyPr/>
        <a:lstStyle/>
        <a:p>
          <a:endParaRPr lang="en-US" dirty="0"/>
        </a:p>
      </dgm:t>
    </dgm:pt>
    <dgm:pt modelId="{5FD36268-D1CE-4C5F-8664-4DDBAAC9AA51}" type="sibTrans" cxnId="{8F05D488-BB4D-44F7-8D7B-470E8C8A98CC}">
      <dgm:prSet/>
      <dgm:spPr/>
      <dgm:t>
        <a:bodyPr/>
        <a:lstStyle/>
        <a:p>
          <a:endParaRPr lang="en-US"/>
        </a:p>
      </dgm:t>
    </dgm:pt>
    <dgm:pt modelId="{01A00C8D-87E3-4DAD-B2F9-E8BD5D359692}">
      <dgm:prSet phldrT="[Text]"/>
      <dgm:spPr/>
      <dgm:t>
        <a:bodyPr/>
        <a:lstStyle/>
        <a:p>
          <a:r>
            <a:rPr lang="en-US" dirty="0"/>
            <a:t>Where</a:t>
          </a:r>
        </a:p>
      </dgm:t>
    </dgm:pt>
    <dgm:pt modelId="{9C728BAD-31C8-440F-BC0A-66F3029CBC35}" type="parTrans" cxnId="{3831D370-8E78-4333-B232-BDF0AD28C143}">
      <dgm:prSet/>
      <dgm:spPr/>
      <dgm:t>
        <a:bodyPr/>
        <a:lstStyle/>
        <a:p>
          <a:endParaRPr lang="en-US" dirty="0"/>
        </a:p>
      </dgm:t>
    </dgm:pt>
    <dgm:pt modelId="{9DFFD912-9ED4-4262-9BEA-7944E85B5056}" type="sibTrans" cxnId="{3831D370-8E78-4333-B232-BDF0AD28C143}">
      <dgm:prSet/>
      <dgm:spPr/>
      <dgm:t>
        <a:bodyPr/>
        <a:lstStyle/>
        <a:p>
          <a:endParaRPr lang="en-US"/>
        </a:p>
      </dgm:t>
    </dgm:pt>
    <dgm:pt modelId="{4E142EE1-20C7-43F3-A3EB-A2109F8F0625}">
      <dgm:prSet phldrT="[Text]"/>
      <dgm:spPr/>
      <dgm:t>
        <a:bodyPr/>
        <a:lstStyle/>
        <a:p>
          <a:r>
            <a:rPr lang="en-US" dirty="0"/>
            <a:t>When</a:t>
          </a:r>
        </a:p>
      </dgm:t>
    </dgm:pt>
    <dgm:pt modelId="{E523B347-193C-41E8-9119-623F8ADDDC2C}" type="parTrans" cxnId="{D2EB2EB1-C99F-4BC8-800D-482E98C648A5}">
      <dgm:prSet/>
      <dgm:spPr/>
      <dgm:t>
        <a:bodyPr/>
        <a:lstStyle/>
        <a:p>
          <a:endParaRPr lang="en-US" dirty="0"/>
        </a:p>
      </dgm:t>
    </dgm:pt>
    <dgm:pt modelId="{40C8415C-9B82-49E6-B019-4CBA0050421C}" type="sibTrans" cxnId="{D2EB2EB1-C99F-4BC8-800D-482E98C648A5}">
      <dgm:prSet/>
      <dgm:spPr/>
      <dgm:t>
        <a:bodyPr/>
        <a:lstStyle/>
        <a:p>
          <a:endParaRPr lang="en-US"/>
        </a:p>
      </dgm:t>
    </dgm:pt>
    <dgm:pt modelId="{19A5A969-68DF-45D3-AC45-AB918D4C903E}">
      <dgm:prSet phldrT="[Text]"/>
      <dgm:spPr/>
      <dgm:t>
        <a:bodyPr/>
        <a:lstStyle/>
        <a:p>
          <a:r>
            <a:rPr lang="en-US" dirty="0"/>
            <a:t>How</a:t>
          </a:r>
        </a:p>
      </dgm:t>
    </dgm:pt>
    <dgm:pt modelId="{55F37954-07CD-4132-986E-412655D1370C}" type="parTrans" cxnId="{2272B3E9-F7B3-442A-85CA-C7A7D72289DD}">
      <dgm:prSet/>
      <dgm:spPr/>
      <dgm:t>
        <a:bodyPr/>
        <a:lstStyle/>
        <a:p>
          <a:endParaRPr lang="en-US" dirty="0"/>
        </a:p>
      </dgm:t>
    </dgm:pt>
    <dgm:pt modelId="{4CEF0F27-B189-4CD9-8F05-6834F19337F7}" type="sibTrans" cxnId="{2272B3E9-F7B3-442A-85CA-C7A7D72289DD}">
      <dgm:prSet/>
      <dgm:spPr/>
      <dgm:t>
        <a:bodyPr/>
        <a:lstStyle/>
        <a:p>
          <a:endParaRPr lang="en-US"/>
        </a:p>
      </dgm:t>
    </dgm:pt>
    <dgm:pt modelId="{A24196A4-6290-4520-B483-4E8992235A24}" type="pres">
      <dgm:prSet presAssocID="{F0587252-9155-4349-93F9-7113D9C0F26F}" presName="cycle" presStyleCnt="0">
        <dgm:presLayoutVars>
          <dgm:chMax val="1"/>
          <dgm:dir/>
          <dgm:animLvl val="ctr"/>
          <dgm:resizeHandles val="exact"/>
        </dgm:presLayoutVars>
      </dgm:prSet>
      <dgm:spPr/>
    </dgm:pt>
    <dgm:pt modelId="{D50B7F93-E2F5-44E4-A0D1-6B4899A7C74A}" type="pres">
      <dgm:prSet presAssocID="{7F4611F4-96F2-4C2C-A4EF-ED2766433C19}" presName="centerShape" presStyleLbl="node0" presStyleIdx="0" presStyleCnt="1"/>
      <dgm:spPr/>
    </dgm:pt>
    <dgm:pt modelId="{53EF37BF-557A-464E-B36F-16D5D0F8425C}" type="pres">
      <dgm:prSet presAssocID="{11A18FC9-0066-46FA-856E-789F53826ADE}" presName="Name9" presStyleLbl="parChTrans1D2" presStyleIdx="0" presStyleCnt="4"/>
      <dgm:spPr/>
    </dgm:pt>
    <dgm:pt modelId="{A3C55AE0-9E4A-4573-854D-96B640D39919}" type="pres">
      <dgm:prSet presAssocID="{11A18FC9-0066-46FA-856E-789F53826ADE}" presName="connTx" presStyleLbl="parChTrans1D2" presStyleIdx="0" presStyleCnt="4"/>
      <dgm:spPr/>
    </dgm:pt>
    <dgm:pt modelId="{F69B2875-C4C6-4429-A28F-BFF0D19F95E8}" type="pres">
      <dgm:prSet presAssocID="{3421AE46-1F3C-4404-8060-08266449E032}" presName="node" presStyleLbl="node1" presStyleIdx="0" presStyleCnt="4" custRadScaleRad="99098">
        <dgm:presLayoutVars>
          <dgm:bulletEnabled val="1"/>
        </dgm:presLayoutVars>
      </dgm:prSet>
      <dgm:spPr/>
    </dgm:pt>
    <dgm:pt modelId="{89DD5572-7087-4511-BD5F-AF62CD15847F}" type="pres">
      <dgm:prSet presAssocID="{9C728BAD-31C8-440F-BC0A-66F3029CBC35}" presName="Name9" presStyleLbl="parChTrans1D2" presStyleIdx="1" presStyleCnt="4"/>
      <dgm:spPr/>
    </dgm:pt>
    <dgm:pt modelId="{7EADACB0-78A4-4334-947F-5E8C9F721313}" type="pres">
      <dgm:prSet presAssocID="{9C728BAD-31C8-440F-BC0A-66F3029CBC35}" presName="connTx" presStyleLbl="parChTrans1D2" presStyleIdx="1" presStyleCnt="4"/>
      <dgm:spPr/>
    </dgm:pt>
    <dgm:pt modelId="{29E6A8F4-23A9-4204-8848-31967D0E832E}" type="pres">
      <dgm:prSet presAssocID="{01A00C8D-87E3-4DAD-B2F9-E8BD5D359692}" presName="node" presStyleLbl="node1" presStyleIdx="1" presStyleCnt="4">
        <dgm:presLayoutVars>
          <dgm:bulletEnabled val="1"/>
        </dgm:presLayoutVars>
      </dgm:prSet>
      <dgm:spPr/>
    </dgm:pt>
    <dgm:pt modelId="{219E8BB2-BD83-40A7-9705-CDEA867121E0}" type="pres">
      <dgm:prSet presAssocID="{E523B347-193C-41E8-9119-623F8ADDDC2C}" presName="Name9" presStyleLbl="parChTrans1D2" presStyleIdx="2" presStyleCnt="4"/>
      <dgm:spPr/>
    </dgm:pt>
    <dgm:pt modelId="{975ACE58-F2D6-4EEA-AC3B-020631DC4F15}" type="pres">
      <dgm:prSet presAssocID="{E523B347-193C-41E8-9119-623F8ADDDC2C}" presName="connTx" presStyleLbl="parChTrans1D2" presStyleIdx="2" presStyleCnt="4"/>
      <dgm:spPr/>
    </dgm:pt>
    <dgm:pt modelId="{6FE8D59B-3012-4A8B-8FDF-E075DE97337B}" type="pres">
      <dgm:prSet presAssocID="{4E142EE1-20C7-43F3-A3EB-A2109F8F0625}" presName="node" presStyleLbl="node1" presStyleIdx="2" presStyleCnt="4">
        <dgm:presLayoutVars>
          <dgm:bulletEnabled val="1"/>
        </dgm:presLayoutVars>
      </dgm:prSet>
      <dgm:spPr/>
    </dgm:pt>
    <dgm:pt modelId="{141EFDDF-165A-4412-8657-4AD3F9C58067}" type="pres">
      <dgm:prSet presAssocID="{55F37954-07CD-4132-986E-412655D1370C}" presName="Name9" presStyleLbl="parChTrans1D2" presStyleIdx="3" presStyleCnt="4"/>
      <dgm:spPr/>
    </dgm:pt>
    <dgm:pt modelId="{81C19374-75AC-43C5-8162-B87744B15223}" type="pres">
      <dgm:prSet presAssocID="{55F37954-07CD-4132-986E-412655D1370C}" presName="connTx" presStyleLbl="parChTrans1D2" presStyleIdx="3" presStyleCnt="4"/>
      <dgm:spPr/>
    </dgm:pt>
    <dgm:pt modelId="{DDA90630-DE9F-4E84-8C42-93EA504F1AC4}" type="pres">
      <dgm:prSet presAssocID="{19A5A969-68DF-45D3-AC45-AB918D4C903E}" presName="node" presStyleLbl="node1" presStyleIdx="3" presStyleCnt="4">
        <dgm:presLayoutVars>
          <dgm:bulletEnabled val="1"/>
        </dgm:presLayoutVars>
      </dgm:prSet>
      <dgm:spPr/>
    </dgm:pt>
  </dgm:ptLst>
  <dgm:cxnLst>
    <dgm:cxn modelId="{166A9F04-AAD6-6549-B758-11AE15784672}" type="presOf" srcId="{55F37954-07CD-4132-986E-412655D1370C}" destId="{141EFDDF-165A-4412-8657-4AD3F9C58067}" srcOrd="0" destOrd="0" presId="urn:microsoft.com/office/officeart/2005/8/layout/radial1"/>
    <dgm:cxn modelId="{BF89971D-08A7-DF41-9659-7B799CF0DEC1}" type="presOf" srcId="{E523B347-193C-41E8-9119-623F8ADDDC2C}" destId="{975ACE58-F2D6-4EEA-AC3B-020631DC4F15}" srcOrd="1" destOrd="0" presId="urn:microsoft.com/office/officeart/2005/8/layout/radial1"/>
    <dgm:cxn modelId="{953E963C-F3BF-A74E-84E5-E176363DABC5}" type="presOf" srcId="{4E142EE1-20C7-43F3-A3EB-A2109F8F0625}" destId="{6FE8D59B-3012-4A8B-8FDF-E075DE97337B}" srcOrd="0" destOrd="0" presId="urn:microsoft.com/office/officeart/2005/8/layout/radial1"/>
    <dgm:cxn modelId="{D05B146E-84F9-924C-9E58-494E0564A1F2}" type="presOf" srcId="{9C728BAD-31C8-440F-BC0A-66F3029CBC35}" destId="{7EADACB0-78A4-4334-947F-5E8C9F721313}" srcOrd="1" destOrd="0" presId="urn:microsoft.com/office/officeart/2005/8/layout/radial1"/>
    <dgm:cxn modelId="{3831D370-8E78-4333-B232-BDF0AD28C143}" srcId="{7F4611F4-96F2-4C2C-A4EF-ED2766433C19}" destId="{01A00C8D-87E3-4DAD-B2F9-E8BD5D359692}" srcOrd="1" destOrd="0" parTransId="{9C728BAD-31C8-440F-BC0A-66F3029CBC35}" sibTransId="{9DFFD912-9ED4-4262-9BEA-7944E85B5056}"/>
    <dgm:cxn modelId="{0E19FD71-FFBD-494D-95F0-EF94EDE4550B}" type="presOf" srcId="{11A18FC9-0066-46FA-856E-789F53826ADE}" destId="{53EF37BF-557A-464E-B36F-16D5D0F8425C}" srcOrd="0" destOrd="0" presId="urn:microsoft.com/office/officeart/2005/8/layout/radial1"/>
    <dgm:cxn modelId="{BC1B7058-213A-974B-B967-7550DA405DEE}" type="presOf" srcId="{9C728BAD-31C8-440F-BC0A-66F3029CBC35}" destId="{89DD5572-7087-4511-BD5F-AF62CD15847F}" srcOrd="0" destOrd="0" presId="urn:microsoft.com/office/officeart/2005/8/layout/radial1"/>
    <dgm:cxn modelId="{69A55682-3BE6-9B43-AA2A-F1C177BC89D5}" type="presOf" srcId="{E523B347-193C-41E8-9119-623F8ADDDC2C}" destId="{219E8BB2-BD83-40A7-9705-CDEA867121E0}" srcOrd="0" destOrd="0" presId="urn:microsoft.com/office/officeart/2005/8/layout/radial1"/>
    <dgm:cxn modelId="{42F43788-309D-454C-AE1D-96C6E0C54FA2}" type="presOf" srcId="{11A18FC9-0066-46FA-856E-789F53826ADE}" destId="{A3C55AE0-9E4A-4573-854D-96B640D39919}" srcOrd="1" destOrd="0" presId="urn:microsoft.com/office/officeart/2005/8/layout/radial1"/>
    <dgm:cxn modelId="{8F05D488-BB4D-44F7-8D7B-470E8C8A98CC}" srcId="{7F4611F4-96F2-4C2C-A4EF-ED2766433C19}" destId="{3421AE46-1F3C-4404-8060-08266449E032}" srcOrd="0" destOrd="0" parTransId="{11A18FC9-0066-46FA-856E-789F53826ADE}" sibTransId="{5FD36268-D1CE-4C5F-8664-4DDBAAC9AA51}"/>
    <dgm:cxn modelId="{6899AD89-9945-B64C-99CB-E95CD5BD171A}" type="presOf" srcId="{19A5A969-68DF-45D3-AC45-AB918D4C903E}" destId="{DDA90630-DE9F-4E84-8C42-93EA504F1AC4}" srcOrd="0" destOrd="0" presId="urn:microsoft.com/office/officeart/2005/8/layout/radial1"/>
    <dgm:cxn modelId="{90CF089B-EF55-A942-95EC-09216211CCE4}" type="presOf" srcId="{01A00C8D-87E3-4DAD-B2F9-E8BD5D359692}" destId="{29E6A8F4-23A9-4204-8848-31967D0E832E}" srcOrd="0" destOrd="0" presId="urn:microsoft.com/office/officeart/2005/8/layout/radial1"/>
    <dgm:cxn modelId="{B747299C-ACC2-2844-BFC6-15A0F9C8ED73}" type="presOf" srcId="{7F4611F4-96F2-4C2C-A4EF-ED2766433C19}" destId="{D50B7F93-E2F5-44E4-A0D1-6B4899A7C74A}" srcOrd="0" destOrd="0" presId="urn:microsoft.com/office/officeart/2005/8/layout/radial1"/>
    <dgm:cxn modelId="{42BD75A8-2DAE-3B40-B646-BF0400587E70}" type="presOf" srcId="{F0587252-9155-4349-93F9-7113D9C0F26F}" destId="{A24196A4-6290-4520-B483-4E8992235A24}" srcOrd="0" destOrd="0" presId="urn:microsoft.com/office/officeart/2005/8/layout/radial1"/>
    <dgm:cxn modelId="{38AA22A9-63CA-2342-95AE-BB9C7BEEDF76}" type="presOf" srcId="{3421AE46-1F3C-4404-8060-08266449E032}" destId="{F69B2875-C4C6-4429-A28F-BFF0D19F95E8}" srcOrd="0" destOrd="0" presId="urn:microsoft.com/office/officeart/2005/8/layout/radial1"/>
    <dgm:cxn modelId="{D2EB2EB1-C99F-4BC8-800D-482E98C648A5}" srcId="{7F4611F4-96F2-4C2C-A4EF-ED2766433C19}" destId="{4E142EE1-20C7-43F3-A3EB-A2109F8F0625}" srcOrd="2" destOrd="0" parTransId="{E523B347-193C-41E8-9119-623F8ADDDC2C}" sibTransId="{40C8415C-9B82-49E6-B019-4CBA0050421C}"/>
    <dgm:cxn modelId="{27BCF1CF-3639-EB41-8A73-6A5C9BE185EC}" type="presOf" srcId="{55F37954-07CD-4132-986E-412655D1370C}" destId="{81C19374-75AC-43C5-8162-B87744B15223}" srcOrd="1" destOrd="0" presId="urn:microsoft.com/office/officeart/2005/8/layout/radial1"/>
    <dgm:cxn modelId="{2A7976E6-83DC-429D-A9D9-5A514884C88B}" srcId="{F0587252-9155-4349-93F9-7113D9C0F26F}" destId="{7F4611F4-96F2-4C2C-A4EF-ED2766433C19}" srcOrd="0" destOrd="0" parTransId="{CD17D07E-6C9C-4FA5-BB0D-56334557C6D6}" sibTransId="{3779FADC-0457-4617-8B65-C87FA6DD921D}"/>
    <dgm:cxn modelId="{2272B3E9-F7B3-442A-85CA-C7A7D72289DD}" srcId="{7F4611F4-96F2-4C2C-A4EF-ED2766433C19}" destId="{19A5A969-68DF-45D3-AC45-AB918D4C903E}" srcOrd="3" destOrd="0" parTransId="{55F37954-07CD-4132-986E-412655D1370C}" sibTransId="{4CEF0F27-B189-4CD9-8F05-6834F19337F7}"/>
    <dgm:cxn modelId="{1B84EC3C-5FBD-4243-B9FD-B949605444E8}" type="presParOf" srcId="{A24196A4-6290-4520-B483-4E8992235A24}" destId="{D50B7F93-E2F5-44E4-A0D1-6B4899A7C74A}" srcOrd="0" destOrd="0" presId="urn:microsoft.com/office/officeart/2005/8/layout/radial1"/>
    <dgm:cxn modelId="{D2F1B6EF-6177-2A45-8E42-7B4D4415598E}" type="presParOf" srcId="{A24196A4-6290-4520-B483-4E8992235A24}" destId="{53EF37BF-557A-464E-B36F-16D5D0F8425C}" srcOrd="1" destOrd="0" presId="urn:microsoft.com/office/officeart/2005/8/layout/radial1"/>
    <dgm:cxn modelId="{291134BE-3181-BC45-B32F-38E32BCC4F01}" type="presParOf" srcId="{53EF37BF-557A-464E-B36F-16D5D0F8425C}" destId="{A3C55AE0-9E4A-4573-854D-96B640D39919}" srcOrd="0" destOrd="0" presId="urn:microsoft.com/office/officeart/2005/8/layout/radial1"/>
    <dgm:cxn modelId="{79473BEB-6CC7-B54F-AA93-840C7F8D21B5}" type="presParOf" srcId="{A24196A4-6290-4520-B483-4E8992235A24}" destId="{F69B2875-C4C6-4429-A28F-BFF0D19F95E8}" srcOrd="2" destOrd="0" presId="urn:microsoft.com/office/officeart/2005/8/layout/radial1"/>
    <dgm:cxn modelId="{131EAD8E-1514-EB4E-8206-E3A27EF9228D}" type="presParOf" srcId="{A24196A4-6290-4520-B483-4E8992235A24}" destId="{89DD5572-7087-4511-BD5F-AF62CD15847F}" srcOrd="3" destOrd="0" presId="urn:microsoft.com/office/officeart/2005/8/layout/radial1"/>
    <dgm:cxn modelId="{EC0AA9B1-DDA3-0741-A76A-F176DA0C4A59}" type="presParOf" srcId="{89DD5572-7087-4511-BD5F-AF62CD15847F}" destId="{7EADACB0-78A4-4334-947F-5E8C9F721313}" srcOrd="0" destOrd="0" presId="urn:microsoft.com/office/officeart/2005/8/layout/radial1"/>
    <dgm:cxn modelId="{8C2D63C2-B537-F640-85EF-4B4BAD760274}" type="presParOf" srcId="{A24196A4-6290-4520-B483-4E8992235A24}" destId="{29E6A8F4-23A9-4204-8848-31967D0E832E}" srcOrd="4" destOrd="0" presId="urn:microsoft.com/office/officeart/2005/8/layout/radial1"/>
    <dgm:cxn modelId="{D8FD8BC2-A04B-FA48-99E5-B101D48F0067}" type="presParOf" srcId="{A24196A4-6290-4520-B483-4E8992235A24}" destId="{219E8BB2-BD83-40A7-9705-CDEA867121E0}" srcOrd="5" destOrd="0" presId="urn:microsoft.com/office/officeart/2005/8/layout/radial1"/>
    <dgm:cxn modelId="{BE6E8F14-FF42-F648-B579-C1CD84F7B0D0}" type="presParOf" srcId="{219E8BB2-BD83-40A7-9705-CDEA867121E0}" destId="{975ACE58-F2D6-4EEA-AC3B-020631DC4F15}" srcOrd="0" destOrd="0" presId="urn:microsoft.com/office/officeart/2005/8/layout/radial1"/>
    <dgm:cxn modelId="{026B4DB5-E53F-CD48-B25F-04AE323B0C0B}" type="presParOf" srcId="{A24196A4-6290-4520-B483-4E8992235A24}" destId="{6FE8D59B-3012-4A8B-8FDF-E075DE97337B}" srcOrd="6" destOrd="0" presId="urn:microsoft.com/office/officeart/2005/8/layout/radial1"/>
    <dgm:cxn modelId="{BEA31496-57B2-0543-92F8-64830151E659}" type="presParOf" srcId="{A24196A4-6290-4520-B483-4E8992235A24}" destId="{141EFDDF-165A-4412-8657-4AD3F9C58067}" srcOrd="7" destOrd="0" presId="urn:microsoft.com/office/officeart/2005/8/layout/radial1"/>
    <dgm:cxn modelId="{4094A9AC-C05E-994E-A7F2-9306814BF8D9}" type="presParOf" srcId="{141EFDDF-165A-4412-8657-4AD3F9C58067}" destId="{81C19374-75AC-43C5-8162-B87744B15223}" srcOrd="0" destOrd="0" presId="urn:microsoft.com/office/officeart/2005/8/layout/radial1"/>
    <dgm:cxn modelId="{08C6684C-0DE9-1845-B96F-8DA9DC70FAB1}" type="presParOf" srcId="{A24196A4-6290-4520-B483-4E8992235A24}" destId="{DDA90630-DE9F-4E84-8C42-93EA504F1AC4}"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587252-9155-4349-93F9-7113D9C0F26F}" type="doc">
      <dgm:prSet loTypeId="urn:microsoft.com/office/officeart/2005/8/layout/radial1" loCatId="relationship" qsTypeId="urn:microsoft.com/office/officeart/2005/8/quickstyle/simple4" qsCatId="simple" csTypeId="urn:microsoft.com/office/officeart/2005/8/colors/colorful2" csCatId="colorful" phldr="1"/>
      <dgm:spPr/>
      <dgm:t>
        <a:bodyPr/>
        <a:lstStyle/>
        <a:p>
          <a:endParaRPr lang="en-US"/>
        </a:p>
      </dgm:t>
    </dgm:pt>
    <dgm:pt modelId="{7F4611F4-96F2-4C2C-A4EF-ED2766433C19}">
      <dgm:prSet phldrT="[Text]"/>
      <dgm:spPr/>
      <dgm:t>
        <a:bodyPr/>
        <a:lstStyle/>
        <a:p>
          <a:r>
            <a:rPr lang="en-US" dirty="0"/>
            <a:t>OH Challenge</a:t>
          </a:r>
        </a:p>
      </dgm:t>
    </dgm:pt>
    <dgm:pt modelId="{CD17D07E-6C9C-4FA5-BB0D-56334557C6D6}" type="parTrans" cxnId="{2A7976E6-83DC-429D-A9D9-5A514884C88B}">
      <dgm:prSet/>
      <dgm:spPr/>
      <dgm:t>
        <a:bodyPr/>
        <a:lstStyle/>
        <a:p>
          <a:endParaRPr lang="en-US"/>
        </a:p>
      </dgm:t>
    </dgm:pt>
    <dgm:pt modelId="{3779FADC-0457-4617-8B65-C87FA6DD921D}" type="sibTrans" cxnId="{2A7976E6-83DC-429D-A9D9-5A514884C88B}">
      <dgm:prSet/>
      <dgm:spPr/>
      <dgm:t>
        <a:bodyPr/>
        <a:lstStyle/>
        <a:p>
          <a:endParaRPr lang="en-US"/>
        </a:p>
      </dgm:t>
    </dgm:pt>
    <dgm:pt modelId="{3421AE46-1F3C-4404-8060-08266449E032}">
      <dgm:prSet phldrT="[Text]"/>
      <dgm:spPr/>
      <dgm:t>
        <a:bodyPr/>
        <a:lstStyle/>
        <a:p>
          <a:pPr algn="ctr"/>
          <a:r>
            <a:rPr lang="en-US" dirty="0"/>
            <a:t>Who</a:t>
          </a:r>
        </a:p>
      </dgm:t>
    </dgm:pt>
    <dgm:pt modelId="{11A18FC9-0066-46FA-856E-789F53826ADE}" type="parTrans" cxnId="{8F05D488-BB4D-44F7-8D7B-470E8C8A98CC}">
      <dgm:prSet/>
      <dgm:spPr/>
      <dgm:t>
        <a:bodyPr/>
        <a:lstStyle/>
        <a:p>
          <a:endParaRPr lang="en-US" dirty="0"/>
        </a:p>
      </dgm:t>
    </dgm:pt>
    <dgm:pt modelId="{5FD36268-D1CE-4C5F-8664-4DDBAAC9AA51}" type="sibTrans" cxnId="{8F05D488-BB4D-44F7-8D7B-470E8C8A98CC}">
      <dgm:prSet/>
      <dgm:spPr/>
      <dgm:t>
        <a:bodyPr/>
        <a:lstStyle/>
        <a:p>
          <a:endParaRPr lang="en-US"/>
        </a:p>
      </dgm:t>
    </dgm:pt>
    <dgm:pt modelId="{01A00C8D-87E3-4DAD-B2F9-E8BD5D359692}">
      <dgm:prSet phldrT="[Text]"/>
      <dgm:spPr/>
      <dgm:t>
        <a:bodyPr/>
        <a:lstStyle/>
        <a:p>
          <a:r>
            <a:rPr lang="en-US" dirty="0"/>
            <a:t>Where</a:t>
          </a:r>
        </a:p>
      </dgm:t>
    </dgm:pt>
    <dgm:pt modelId="{9C728BAD-31C8-440F-BC0A-66F3029CBC35}" type="parTrans" cxnId="{3831D370-8E78-4333-B232-BDF0AD28C143}">
      <dgm:prSet/>
      <dgm:spPr/>
      <dgm:t>
        <a:bodyPr/>
        <a:lstStyle/>
        <a:p>
          <a:endParaRPr lang="en-US" dirty="0"/>
        </a:p>
      </dgm:t>
    </dgm:pt>
    <dgm:pt modelId="{9DFFD912-9ED4-4262-9BEA-7944E85B5056}" type="sibTrans" cxnId="{3831D370-8E78-4333-B232-BDF0AD28C143}">
      <dgm:prSet/>
      <dgm:spPr/>
      <dgm:t>
        <a:bodyPr/>
        <a:lstStyle/>
        <a:p>
          <a:endParaRPr lang="en-US"/>
        </a:p>
      </dgm:t>
    </dgm:pt>
    <dgm:pt modelId="{4E142EE1-20C7-43F3-A3EB-A2109F8F0625}">
      <dgm:prSet phldrT="[Text]"/>
      <dgm:spPr/>
      <dgm:t>
        <a:bodyPr/>
        <a:lstStyle/>
        <a:p>
          <a:r>
            <a:rPr lang="en-US" dirty="0"/>
            <a:t>When</a:t>
          </a:r>
        </a:p>
      </dgm:t>
    </dgm:pt>
    <dgm:pt modelId="{E523B347-193C-41E8-9119-623F8ADDDC2C}" type="parTrans" cxnId="{D2EB2EB1-C99F-4BC8-800D-482E98C648A5}">
      <dgm:prSet/>
      <dgm:spPr/>
      <dgm:t>
        <a:bodyPr/>
        <a:lstStyle/>
        <a:p>
          <a:endParaRPr lang="en-US" dirty="0"/>
        </a:p>
      </dgm:t>
    </dgm:pt>
    <dgm:pt modelId="{40C8415C-9B82-49E6-B019-4CBA0050421C}" type="sibTrans" cxnId="{D2EB2EB1-C99F-4BC8-800D-482E98C648A5}">
      <dgm:prSet/>
      <dgm:spPr/>
      <dgm:t>
        <a:bodyPr/>
        <a:lstStyle/>
        <a:p>
          <a:endParaRPr lang="en-US"/>
        </a:p>
      </dgm:t>
    </dgm:pt>
    <dgm:pt modelId="{19A5A969-68DF-45D3-AC45-AB918D4C903E}">
      <dgm:prSet phldrT="[Text]"/>
      <dgm:spPr/>
      <dgm:t>
        <a:bodyPr/>
        <a:lstStyle/>
        <a:p>
          <a:r>
            <a:rPr lang="en-US" dirty="0"/>
            <a:t>How</a:t>
          </a:r>
        </a:p>
      </dgm:t>
    </dgm:pt>
    <dgm:pt modelId="{55F37954-07CD-4132-986E-412655D1370C}" type="parTrans" cxnId="{2272B3E9-F7B3-442A-85CA-C7A7D72289DD}">
      <dgm:prSet/>
      <dgm:spPr/>
      <dgm:t>
        <a:bodyPr/>
        <a:lstStyle/>
        <a:p>
          <a:endParaRPr lang="en-US" dirty="0"/>
        </a:p>
      </dgm:t>
    </dgm:pt>
    <dgm:pt modelId="{4CEF0F27-B189-4CD9-8F05-6834F19337F7}" type="sibTrans" cxnId="{2272B3E9-F7B3-442A-85CA-C7A7D72289DD}">
      <dgm:prSet/>
      <dgm:spPr/>
      <dgm:t>
        <a:bodyPr/>
        <a:lstStyle/>
        <a:p>
          <a:endParaRPr lang="en-US"/>
        </a:p>
      </dgm:t>
    </dgm:pt>
    <dgm:pt modelId="{454BEDB3-7687-4B5D-979B-91248F0D3AE8}">
      <dgm:prSet/>
      <dgm:spPr/>
      <dgm:t>
        <a:bodyPr/>
        <a:lstStyle/>
        <a:p>
          <a:r>
            <a:rPr lang="en-US" dirty="0"/>
            <a:t>What </a:t>
          </a:r>
        </a:p>
      </dgm:t>
    </dgm:pt>
    <dgm:pt modelId="{98FB4F6B-EAFC-4BCE-9944-96AFCC3B9163}" type="parTrans" cxnId="{C33D835F-E14E-42A0-B96C-70FC0A0D1BD7}">
      <dgm:prSet/>
      <dgm:spPr/>
      <dgm:t>
        <a:bodyPr/>
        <a:lstStyle/>
        <a:p>
          <a:endParaRPr lang="en-US" dirty="0"/>
        </a:p>
      </dgm:t>
    </dgm:pt>
    <dgm:pt modelId="{26B4D49D-7D3E-46A0-9776-C3CE4192C93B}" type="sibTrans" cxnId="{C33D835F-E14E-42A0-B96C-70FC0A0D1BD7}">
      <dgm:prSet/>
      <dgm:spPr/>
      <dgm:t>
        <a:bodyPr/>
        <a:lstStyle/>
        <a:p>
          <a:endParaRPr lang="en-US"/>
        </a:p>
      </dgm:t>
    </dgm:pt>
    <dgm:pt modelId="{A24196A4-6290-4520-B483-4E8992235A24}" type="pres">
      <dgm:prSet presAssocID="{F0587252-9155-4349-93F9-7113D9C0F26F}" presName="cycle" presStyleCnt="0">
        <dgm:presLayoutVars>
          <dgm:chMax val="1"/>
          <dgm:dir/>
          <dgm:animLvl val="ctr"/>
          <dgm:resizeHandles val="exact"/>
        </dgm:presLayoutVars>
      </dgm:prSet>
      <dgm:spPr/>
    </dgm:pt>
    <dgm:pt modelId="{D50B7F93-E2F5-44E4-A0D1-6B4899A7C74A}" type="pres">
      <dgm:prSet presAssocID="{7F4611F4-96F2-4C2C-A4EF-ED2766433C19}" presName="centerShape" presStyleLbl="node0" presStyleIdx="0" presStyleCnt="1"/>
      <dgm:spPr/>
    </dgm:pt>
    <dgm:pt modelId="{53EF37BF-557A-464E-B36F-16D5D0F8425C}" type="pres">
      <dgm:prSet presAssocID="{11A18FC9-0066-46FA-856E-789F53826ADE}" presName="Name9" presStyleLbl="parChTrans1D2" presStyleIdx="0" presStyleCnt="5"/>
      <dgm:spPr/>
    </dgm:pt>
    <dgm:pt modelId="{A3C55AE0-9E4A-4573-854D-96B640D39919}" type="pres">
      <dgm:prSet presAssocID="{11A18FC9-0066-46FA-856E-789F53826ADE}" presName="connTx" presStyleLbl="parChTrans1D2" presStyleIdx="0" presStyleCnt="5"/>
      <dgm:spPr/>
    </dgm:pt>
    <dgm:pt modelId="{F69B2875-C4C6-4429-A28F-BFF0D19F95E8}" type="pres">
      <dgm:prSet presAssocID="{3421AE46-1F3C-4404-8060-08266449E032}" presName="node" presStyleLbl="node1" presStyleIdx="0" presStyleCnt="5">
        <dgm:presLayoutVars>
          <dgm:bulletEnabled val="1"/>
        </dgm:presLayoutVars>
      </dgm:prSet>
      <dgm:spPr/>
    </dgm:pt>
    <dgm:pt modelId="{89DD5572-7087-4511-BD5F-AF62CD15847F}" type="pres">
      <dgm:prSet presAssocID="{9C728BAD-31C8-440F-BC0A-66F3029CBC35}" presName="Name9" presStyleLbl="parChTrans1D2" presStyleIdx="1" presStyleCnt="5"/>
      <dgm:spPr/>
    </dgm:pt>
    <dgm:pt modelId="{7EADACB0-78A4-4334-947F-5E8C9F721313}" type="pres">
      <dgm:prSet presAssocID="{9C728BAD-31C8-440F-BC0A-66F3029CBC35}" presName="connTx" presStyleLbl="parChTrans1D2" presStyleIdx="1" presStyleCnt="5"/>
      <dgm:spPr/>
    </dgm:pt>
    <dgm:pt modelId="{29E6A8F4-23A9-4204-8848-31967D0E832E}" type="pres">
      <dgm:prSet presAssocID="{01A00C8D-87E3-4DAD-B2F9-E8BD5D359692}" presName="node" presStyleLbl="node1" presStyleIdx="1" presStyleCnt="5">
        <dgm:presLayoutVars>
          <dgm:bulletEnabled val="1"/>
        </dgm:presLayoutVars>
      </dgm:prSet>
      <dgm:spPr/>
    </dgm:pt>
    <dgm:pt modelId="{219E8BB2-BD83-40A7-9705-CDEA867121E0}" type="pres">
      <dgm:prSet presAssocID="{E523B347-193C-41E8-9119-623F8ADDDC2C}" presName="Name9" presStyleLbl="parChTrans1D2" presStyleIdx="2" presStyleCnt="5"/>
      <dgm:spPr/>
    </dgm:pt>
    <dgm:pt modelId="{975ACE58-F2D6-4EEA-AC3B-020631DC4F15}" type="pres">
      <dgm:prSet presAssocID="{E523B347-193C-41E8-9119-623F8ADDDC2C}" presName="connTx" presStyleLbl="parChTrans1D2" presStyleIdx="2" presStyleCnt="5"/>
      <dgm:spPr/>
    </dgm:pt>
    <dgm:pt modelId="{6FE8D59B-3012-4A8B-8FDF-E075DE97337B}" type="pres">
      <dgm:prSet presAssocID="{4E142EE1-20C7-43F3-A3EB-A2109F8F0625}" presName="node" presStyleLbl="node1" presStyleIdx="2" presStyleCnt="5">
        <dgm:presLayoutVars>
          <dgm:bulletEnabled val="1"/>
        </dgm:presLayoutVars>
      </dgm:prSet>
      <dgm:spPr/>
    </dgm:pt>
    <dgm:pt modelId="{141EFDDF-165A-4412-8657-4AD3F9C58067}" type="pres">
      <dgm:prSet presAssocID="{55F37954-07CD-4132-986E-412655D1370C}" presName="Name9" presStyleLbl="parChTrans1D2" presStyleIdx="3" presStyleCnt="5"/>
      <dgm:spPr/>
    </dgm:pt>
    <dgm:pt modelId="{81C19374-75AC-43C5-8162-B87744B15223}" type="pres">
      <dgm:prSet presAssocID="{55F37954-07CD-4132-986E-412655D1370C}" presName="connTx" presStyleLbl="parChTrans1D2" presStyleIdx="3" presStyleCnt="5"/>
      <dgm:spPr/>
    </dgm:pt>
    <dgm:pt modelId="{DDA90630-DE9F-4E84-8C42-93EA504F1AC4}" type="pres">
      <dgm:prSet presAssocID="{19A5A969-68DF-45D3-AC45-AB918D4C903E}" presName="node" presStyleLbl="node1" presStyleIdx="3" presStyleCnt="5">
        <dgm:presLayoutVars>
          <dgm:bulletEnabled val="1"/>
        </dgm:presLayoutVars>
      </dgm:prSet>
      <dgm:spPr/>
    </dgm:pt>
    <dgm:pt modelId="{75CEDCFB-2567-41F2-AE79-58A5C58EFAA8}" type="pres">
      <dgm:prSet presAssocID="{98FB4F6B-EAFC-4BCE-9944-96AFCC3B9163}" presName="Name9" presStyleLbl="parChTrans1D2" presStyleIdx="4" presStyleCnt="5"/>
      <dgm:spPr/>
    </dgm:pt>
    <dgm:pt modelId="{8FD9B636-952F-4B71-96E4-2797CAD042AB}" type="pres">
      <dgm:prSet presAssocID="{98FB4F6B-EAFC-4BCE-9944-96AFCC3B9163}" presName="connTx" presStyleLbl="parChTrans1D2" presStyleIdx="4" presStyleCnt="5"/>
      <dgm:spPr/>
    </dgm:pt>
    <dgm:pt modelId="{A259AE1A-FFDB-4460-8783-2497BE81AEFE}" type="pres">
      <dgm:prSet presAssocID="{454BEDB3-7687-4B5D-979B-91248F0D3AE8}" presName="node" presStyleLbl="node1" presStyleIdx="4" presStyleCnt="5">
        <dgm:presLayoutVars>
          <dgm:bulletEnabled val="1"/>
        </dgm:presLayoutVars>
      </dgm:prSet>
      <dgm:spPr/>
    </dgm:pt>
  </dgm:ptLst>
  <dgm:cxnLst>
    <dgm:cxn modelId="{95D71C15-02D4-2D4F-9E4C-CB218E0DDF81}" type="presOf" srcId="{19A5A969-68DF-45D3-AC45-AB918D4C903E}" destId="{DDA90630-DE9F-4E84-8C42-93EA504F1AC4}" srcOrd="0" destOrd="0" presId="urn:microsoft.com/office/officeart/2005/8/layout/radial1"/>
    <dgm:cxn modelId="{44781E26-563A-8242-9164-90DE89B27BCB}" type="presOf" srcId="{454BEDB3-7687-4B5D-979B-91248F0D3AE8}" destId="{A259AE1A-FFDB-4460-8783-2497BE81AEFE}" srcOrd="0" destOrd="0" presId="urn:microsoft.com/office/officeart/2005/8/layout/radial1"/>
    <dgm:cxn modelId="{88394F2E-C0A7-D54F-BB8B-768B6AA57D3A}" type="presOf" srcId="{01A00C8D-87E3-4DAD-B2F9-E8BD5D359692}" destId="{29E6A8F4-23A9-4204-8848-31967D0E832E}" srcOrd="0" destOrd="0" presId="urn:microsoft.com/office/officeart/2005/8/layout/radial1"/>
    <dgm:cxn modelId="{C33D835F-E14E-42A0-B96C-70FC0A0D1BD7}" srcId="{7F4611F4-96F2-4C2C-A4EF-ED2766433C19}" destId="{454BEDB3-7687-4B5D-979B-91248F0D3AE8}" srcOrd="4" destOrd="0" parTransId="{98FB4F6B-EAFC-4BCE-9944-96AFCC3B9163}" sibTransId="{26B4D49D-7D3E-46A0-9776-C3CE4192C93B}"/>
    <dgm:cxn modelId="{A9833A6C-6DE1-5F40-BB3E-EA7CEDB3D36C}" type="presOf" srcId="{F0587252-9155-4349-93F9-7113D9C0F26F}" destId="{A24196A4-6290-4520-B483-4E8992235A24}" srcOrd="0" destOrd="0" presId="urn:microsoft.com/office/officeart/2005/8/layout/radial1"/>
    <dgm:cxn modelId="{3831D370-8E78-4333-B232-BDF0AD28C143}" srcId="{7F4611F4-96F2-4C2C-A4EF-ED2766433C19}" destId="{01A00C8D-87E3-4DAD-B2F9-E8BD5D359692}" srcOrd="1" destOrd="0" parTransId="{9C728BAD-31C8-440F-BC0A-66F3029CBC35}" sibTransId="{9DFFD912-9ED4-4262-9BEA-7944E85B5056}"/>
    <dgm:cxn modelId="{D45B717A-A33F-4C40-9BD8-25C5503128B9}" type="presOf" srcId="{E523B347-193C-41E8-9119-623F8ADDDC2C}" destId="{975ACE58-F2D6-4EEA-AC3B-020631DC4F15}" srcOrd="1" destOrd="0" presId="urn:microsoft.com/office/officeart/2005/8/layout/radial1"/>
    <dgm:cxn modelId="{BB0F2A81-75DE-AB47-832C-D4BD79659C9E}" type="presOf" srcId="{4E142EE1-20C7-43F3-A3EB-A2109F8F0625}" destId="{6FE8D59B-3012-4A8B-8FDF-E075DE97337B}" srcOrd="0" destOrd="0" presId="urn:microsoft.com/office/officeart/2005/8/layout/radial1"/>
    <dgm:cxn modelId="{8F05D488-BB4D-44F7-8D7B-470E8C8A98CC}" srcId="{7F4611F4-96F2-4C2C-A4EF-ED2766433C19}" destId="{3421AE46-1F3C-4404-8060-08266449E032}" srcOrd="0" destOrd="0" parTransId="{11A18FC9-0066-46FA-856E-789F53826ADE}" sibTransId="{5FD36268-D1CE-4C5F-8664-4DDBAAC9AA51}"/>
    <dgm:cxn modelId="{D1FB4491-0F7B-7443-A27A-409ACA56652F}" type="presOf" srcId="{9C728BAD-31C8-440F-BC0A-66F3029CBC35}" destId="{89DD5572-7087-4511-BD5F-AF62CD15847F}" srcOrd="0" destOrd="0" presId="urn:microsoft.com/office/officeart/2005/8/layout/radial1"/>
    <dgm:cxn modelId="{6503C596-B683-D549-A4F5-179CE00A1632}" type="presOf" srcId="{55F37954-07CD-4132-986E-412655D1370C}" destId="{81C19374-75AC-43C5-8162-B87744B15223}" srcOrd="1" destOrd="0" presId="urn:microsoft.com/office/officeart/2005/8/layout/radial1"/>
    <dgm:cxn modelId="{0FEFCD9D-DF0E-B84C-9F41-BA4977E7212C}" type="presOf" srcId="{98FB4F6B-EAFC-4BCE-9944-96AFCC3B9163}" destId="{75CEDCFB-2567-41F2-AE79-58A5C58EFAA8}" srcOrd="0" destOrd="0" presId="urn:microsoft.com/office/officeart/2005/8/layout/radial1"/>
    <dgm:cxn modelId="{C61ABDA2-AE5A-6A4C-9CCF-6BDF46FEF8D5}" type="presOf" srcId="{11A18FC9-0066-46FA-856E-789F53826ADE}" destId="{A3C55AE0-9E4A-4573-854D-96B640D39919}" srcOrd="1" destOrd="0" presId="urn:microsoft.com/office/officeart/2005/8/layout/radial1"/>
    <dgm:cxn modelId="{2896FCB0-38B2-054D-9814-1E56E255EA86}" type="presOf" srcId="{55F37954-07CD-4132-986E-412655D1370C}" destId="{141EFDDF-165A-4412-8657-4AD3F9C58067}" srcOrd="0" destOrd="0" presId="urn:microsoft.com/office/officeart/2005/8/layout/radial1"/>
    <dgm:cxn modelId="{D2EB2EB1-C99F-4BC8-800D-482E98C648A5}" srcId="{7F4611F4-96F2-4C2C-A4EF-ED2766433C19}" destId="{4E142EE1-20C7-43F3-A3EB-A2109F8F0625}" srcOrd="2" destOrd="0" parTransId="{E523B347-193C-41E8-9119-623F8ADDDC2C}" sibTransId="{40C8415C-9B82-49E6-B019-4CBA0050421C}"/>
    <dgm:cxn modelId="{CE14EEB8-4C02-5E4E-A025-B3176C3F7739}" type="presOf" srcId="{98FB4F6B-EAFC-4BCE-9944-96AFCC3B9163}" destId="{8FD9B636-952F-4B71-96E4-2797CAD042AB}" srcOrd="1" destOrd="0" presId="urn:microsoft.com/office/officeart/2005/8/layout/radial1"/>
    <dgm:cxn modelId="{CF2D83BA-F705-5B44-A12F-6EA8D2A67DF1}" type="presOf" srcId="{7F4611F4-96F2-4C2C-A4EF-ED2766433C19}" destId="{D50B7F93-E2F5-44E4-A0D1-6B4899A7C74A}" srcOrd="0" destOrd="0" presId="urn:microsoft.com/office/officeart/2005/8/layout/radial1"/>
    <dgm:cxn modelId="{573E4ECF-4432-A744-9C92-5A05D14E1606}" type="presOf" srcId="{11A18FC9-0066-46FA-856E-789F53826ADE}" destId="{53EF37BF-557A-464E-B36F-16D5D0F8425C}" srcOrd="0" destOrd="0" presId="urn:microsoft.com/office/officeart/2005/8/layout/radial1"/>
    <dgm:cxn modelId="{2A7976E6-83DC-429D-A9D9-5A514884C88B}" srcId="{F0587252-9155-4349-93F9-7113D9C0F26F}" destId="{7F4611F4-96F2-4C2C-A4EF-ED2766433C19}" srcOrd="0" destOrd="0" parTransId="{CD17D07E-6C9C-4FA5-BB0D-56334557C6D6}" sibTransId="{3779FADC-0457-4617-8B65-C87FA6DD921D}"/>
    <dgm:cxn modelId="{9810A8E7-6DCB-4649-B8D1-3E0E94F96A3D}" type="presOf" srcId="{9C728BAD-31C8-440F-BC0A-66F3029CBC35}" destId="{7EADACB0-78A4-4334-947F-5E8C9F721313}" srcOrd="1" destOrd="0" presId="urn:microsoft.com/office/officeart/2005/8/layout/radial1"/>
    <dgm:cxn modelId="{2272B3E9-F7B3-442A-85CA-C7A7D72289DD}" srcId="{7F4611F4-96F2-4C2C-A4EF-ED2766433C19}" destId="{19A5A969-68DF-45D3-AC45-AB918D4C903E}" srcOrd="3" destOrd="0" parTransId="{55F37954-07CD-4132-986E-412655D1370C}" sibTransId="{4CEF0F27-B189-4CD9-8F05-6834F19337F7}"/>
    <dgm:cxn modelId="{9CA2CAE9-5742-F645-95E1-2FD97383E774}" type="presOf" srcId="{3421AE46-1F3C-4404-8060-08266449E032}" destId="{F69B2875-C4C6-4429-A28F-BFF0D19F95E8}" srcOrd="0" destOrd="0" presId="urn:microsoft.com/office/officeart/2005/8/layout/radial1"/>
    <dgm:cxn modelId="{606B69F3-2C82-7147-AA9A-1D8EC1FBEF97}" type="presOf" srcId="{E523B347-193C-41E8-9119-623F8ADDDC2C}" destId="{219E8BB2-BD83-40A7-9705-CDEA867121E0}" srcOrd="0" destOrd="0" presId="urn:microsoft.com/office/officeart/2005/8/layout/radial1"/>
    <dgm:cxn modelId="{D01E5F1A-9CEB-F946-B1BD-C9DE6C5D3DBD}" type="presParOf" srcId="{A24196A4-6290-4520-B483-4E8992235A24}" destId="{D50B7F93-E2F5-44E4-A0D1-6B4899A7C74A}" srcOrd="0" destOrd="0" presId="urn:microsoft.com/office/officeart/2005/8/layout/radial1"/>
    <dgm:cxn modelId="{712BDDD6-6A82-B340-96A9-3C1E9DCB93C4}" type="presParOf" srcId="{A24196A4-6290-4520-B483-4E8992235A24}" destId="{53EF37BF-557A-464E-B36F-16D5D0F8425C}" srcOrd="1" destOrd="0" presId="urn:microsoft.com/office/officeart/2005/8/layout/radial1"/>
    <dgm:cxn modelId="{78C3FC0D-700C-9D44-9B04-D4201F7BC89E}" type="presParOf" srcId="{53EF37BF-557A-464E-B36F-16D5D0F8425C}" destId="{A3C55AE0-9E4A-4573-854D-96B640D39919}" srcOrd="0" destOrd="0" presId="urn:microsoft.com/office/officeart/2005/8/layout/radial1"/>
    <dgm:cxn modelId="{DAAEF22C-E7D1-D247-BB52-2763AA59F4BC}" type="presParOf" srcId="{A24196A4-6290-4520-B483-4E8992235A24}" destId="{F69B2875-C4C6-4429-A28F-BFF0D19F95E8}" srcOrd="2" destOrd="0" presId="urn:microsoft.com/office/officeart/2005/8/layout/radial1"/>
    <dgm:cxn modelId="{4E83F242-00B5-C84A-82C3-BEF3593DCB73}" type="presParOf" srcId="{A24196A4-6290-4520-B483-4E8992235A24}" destId="{89DD5572-7087-4511-BD5F-AF62CD15847F}" srcOrd="3" destOrd="0" presId="urn:microsoft.com/office/officeart/2005/8/layout/radial1"/>
    <dgm:cxn modelId="{B4F5F2A5-7F13-FA47-BD39-36EB327DAEB3}" type="presParOf" srcId="{89DD5572-7087-4511-BD5F-AF62CD15847F}" destId="{7EADACB0-78A4-4334-947F-5E8C9F721313}" srcOrd="0" destOrd="0" presId="urn:microsoft.com/office/officeart/2005/8/layout/radial1"/>
    <dgm:cxn modelId="{922047D1-3D28-5345-B52E-33DD5AAF2A18}" type="presParOf" srcId="{A24196A4-6290-4520-B483-4E8992235A24}" destId="{29E6A8F4-23A9-4204-8848-31967D0E832E}" srcOrd="4" destOrd="0" presId="urn:microsoft.com/office/officeart/2005/8/layout/radial1"/>
    <dgm:cxn modelId="{2BEBA8D1-8A3B-7A40-9DB5-DF0C46CD0E25}" type="presParOf" srcId="{A24196A4-6290-4520-B483-4E8992235A24}" destId="{219E8BB2-BD83-40A7-9705-CDEA867121E0}" srcOrd="5" destOrd="0" presId="urn:microsoft.com/office/officeart/2005/8/layout/radial1"/>
    <dgm:cxn modelId="{E6100D66-C661-F145-8A31-4EAEE8347C8C}" type="presParOf" srcId="{219E8BB2-BD83-40A7-9705-CDEA867121E0}" destId="{975ACE58-F2D6-4EEA-AC3B-020631DC4F15}" srcOrd="0" destOrd="0" presId="urn:microsoft.com/office/officeart/2005/8/layout/radial1"/>
    <dgm:cxn modelId="{D1FC0632-3F55-9B40-A3FB-7E075F198C41}" type="presParOf" srcId="{A24196A4-6290-4520-B483-4E8992235A24}" destId="{6FE8D59B-3012-4A8B-8FDF-E075DE97337B}" srcOrd="6" destOrd="0" presId="urn:microsoft.com/office/officeart/2005/8/layout/radial1"/>
    <dgm:cxn modelId="{39A10F80-2244-E942-ACBE-61EB4F920E31}" type="presParOf" srcId="{A24196A4-6290-4520-B483-4E8992235A24}" destId="{141EFDDF-165A-4412-8657-4AD3F9C58067}" srcOrd="7" destOrd="0" presId="urn:microsoft.com/office/officeart/2005/8/layout/radial1"/>
    <dgm:cxn modelId="{8D30ABC8-3F85-754C-8B05-115C1F789D2D}" type="presParOf" srcId="{141EFDDF-165A-4412-8657-4AD3F9C58067}" destId="{81C19374-75AC-43C5-8162-B87744B15223}" srcOrd="0" destOrd="0" presId="urn:microsoft.com/office/officeart/2005/8/layout/radial1"/>
    <dgm:cxn modelId="{6C32EEDB-FEED-5A42-BF66-00105820C5E5}" type="presParOf" srcId="{A24196A4-6290-4520-B483-4E8992235A24}" destId="{DDA90630-DE9F-4E84-8C42-93EA504F1AC4}" srcOrd="8" destOrd="0" presId="urn:microsoft.com/office/officeart/2005/8/layout/radial1"/>
    <dgm:cxn modelId="{861F56E1-F6A6-A340-94FF-19FAC2C29968}" type="presParOf" srcId="{A24196A4-6290-4520-B483-4E8992235A24}" destId="{75CEDCFB-2567-41F2-AE79-58A5C58EFAA8}" srcOrd="9" destOrd="0" presId="urn:microsoft.com/office/officeart/2005/8/layout/radial1"/>
    <dgm:cxn modelId="{2C2A02ED-5927-474F-89EA-B3370E37E51D}" type="presParOf" srcId="{75CEDCFB-2567-41F2-AE79-58A5C58EFAA8}" destId="{8FD9B636-952F-4B71-96E4-2797CAD042AB}" srcOrd="0" destOrd="0" presId="urn:microsoft.com/office/officeart/2005/8/layout/radial1"/>
    <dgm:cxn modelId="{7F198D24-E6EB-7241-8B2B-9F68238A08A3}" type="presParOf" srcId="{A24196A4-6290-4520-B483-4E8992235A24}" destId="{A259AE1A-FFDB-4460-8783-2497BE81AEFE}"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587252-9155-4349-93F9-7113D9C0F26F}" type="doc">
      <dgm:prSet loTypeId="urn:microsoft.com/office/officeart/2005/8/layout/radial1" loCatId="relationship" qsTypeId="urn:microsoft.com/office/officeart/2005/8/quickstyle/simple4" qsCatId="simple" csTypeId="urn:microsoft.com/office/officeart/2005/8/colors/colorful2" csCatId="colorful" phldr="1"/>
      <dgm:spPr/>
      <dgm:t>
        <a:bodyPr/>
        <a:lstStyle/>
        <a:p>
          <a:endParaRPr lang="en-US"/>
        </a:p>
      </dgm:t>
    </dgm:pt>
    <dgm:pt modelId="{7F4611F4-96F2-4C2C-A4EF-ED2766433C19}">
      <dgm:prSet phldrT="[Text]"/>
      <dgm:spPr/>
      <dgm:t>
        <a:bodyPr/>
        <a:lstStyle/>
        <a:p>
          <a:r>
            <a:rPr lang="en-US" dirty="0"/>
            <a:t>OH Challenge</a:t>
          </a:r>
        </a:p>
      </dgm:t>
    </dgm:pt>
    <dgm:pt modelId="{CD17D07E-6C9C-4FA5-BB0D-56334557C6D6}" type="parTrans" cxnId="{2A7976E6-83DC-429D-A9D9-5A514884C88B}">
      <dgm:prSet/>
      <dgm:spPr/>
      <dgm:t>
        <a:bodyPr/>
        <a:lstStyle/>
        <a:p>
          <a:endParaRPr lang="en-US"/>
        </a:p>
      </dgm:t>
    </dgm:pt>
    <dgm:pt modelId="{3779FADC-0457-4617-8B65-C87FA6DD921D}" type="sibTrans" cxnId="{2A7976E6-83DC-429D-A9D9-5A514884C88B}">
      <dgm:prSet/>
      <dgm:spPr/>
      <dgm:t>
        <a:bodyPr/>
        <a:lstStyle/>
        <a:p>
          <a:endParaRPr lang="en-US"/>
        </a:p>
      </dgm:t>
    </dgm:pt>
    <dgm:pt modelId="{3421AE46-1F3C-4404-8060-08266449E032}">
      <dgm:prSet phldrT="[Text]"/>
      <dgm:spPr/>
      <dgm:t>
        <a:bodyPr/>
        <a:lstStyle/>
        <a:p>
          <a:pPr algn="ctr"/>
          <a:r>
            <a:rPr lang="en-US" dirty="0"/>
            <a:t>Who</a:t>
          </a:r>
        </a:p>
      </dgm:t>
    </dgm:pt>
    <dgm:pt modelId="{11A18FC9-0066-46FA-856E-789F53826ADE}" type="parTrans" cxnId="{8F05D488-BB4D-44F7-8D7B-470E8C8A98CC}">
      <dgm:prSet/>
      <dgm:spPr/>
      <dgm:t>
        <a:bodyPr/>
        <a:lstStyle/>
        <a:p>
          <a:endParaRPr lang="en-US" dirty="0"/>
        </a:p>
      </dgm:t>
    </dgm:pt>
    <dgm:pt modelId="{5FD36268-D1CE-4C5F-8664-4DDBAAC9AA51}" type="sibTrans" cxnId="{8F05D488-BB4D-44F7-8D7B-470E8C8A98CC}">
      <dgm:prSet/>
      <dgm:spPr/>
      <dgm:t>
        <a:bodyPr/>
        <a:lstStyle/>
        <a:p>
          <a:endParaRPr lang="en-US"/>
        </a:p>
      </dgm:t>
    </dgm:pt>
    <dgm:pt modelId="{01A00C8D-87E3-4DAD-B2F9-E8BD5D359692}">
      <dgm:prSet phldrT="[Text]"/>
      <dgm:spPr/>
      <dgm:t>
        <a:bodyPr/>
        <a:lstStyle/>
        <a:p>
          <a:r>
            <a:rPr lang="en-US" dirty="0"/>
            <a:t>Where</a:t>
          </a:r>
        </a:p>
      </dgm:t>
    </dgm:pt>
    <dgm:pt modelId="{9C728BAD-31C8-440F-BC0A-66F3029CBC35}" type="parTrans" cxnId="{3831D370-8E78-4333-B232-BDF0AD28C143}">
      <dgm:prSet/>
      <dgm:spPr/>
      <dgm:t>
        <a:bodyPr/>
        <a:lstStyle/>
        <a:p>
          <a:endParaRPr lang="en-US" dirty="0"/>
        </a:p>
      </dgm:t>
    </dgm:pt>
    <dgm:pt modelId="{9DFFD912-9ED4-4262-9BEA-7944E85B5056}" type="sibTrans" cxnId="{3831D370-8E78-4333-B232-BDF0AD28C143}">
      <dgm:prSet/>
      <dgm:spPr/>
      <dgm:t>
        <a:bodyPr/>
        <a:lstStyle/>
        <a:p>
          <a:endParaRPr lang="en-US"/>
        </a:p>
      </dgm:t>
    </dgm:pt>
    <dgm:pt modelId="{4E142EE1-20C7-43F3-A3EB-A2109F8F0625}">
      <dgm:prSet phldrT="[Text]"/>
      <dgm:spPr/>
      <dgm:t>
        <a:bodyPr/>
        <a:lstStyle/>
        <a:p>
          <a:r>
            <a:rPr lang="en-US" dirty="0"/>
            <a:t>When</a:t>
          </a:r>
        </a:p>
      </dgm:t>
    </dgm:pt>
    <dgm:pt modelId="{E523B347-193C-41E8-9119-623F8ADDDC2C}" type="parTrans" cxnId="{D2EB2EB1-C99F-4BC8-800D-482E98C648A5}">
      <dgm:prSet/>
      <dgm:spPr/>
      <dgm:t>
        <a:bodyPr/>
        <a:lstStyle/>
        <a:p>
          <a:endParaRPr lang="en-US" dirty="0"/>
        </a:p>
      </dgm:t>
    </dgm:pt>
    <dgm:pt modelId="{40C8415C-9B82-49E6-B019-4CBA0050421C}" type="sibTrans" cxnId="{D2EB2EB1-C99F-4BC8-800D-482E98C648A5}">
      <dgm:prSet/>
      <dgm:spPr/>
      <dgm:t>
        <a:bodyPr/>
        <a:lstStyle/>
        <a:p>
          <a:endParaRPr lang="en-US"/>
        </a:p>
      </dgm:t>
    </dgm:pt>
    <dgm:pt modelId="{19A5A969-68DF-45D3-AC45-AB918D4C903E}">
      <dgm:prSet phldrT="[Text]"/>
      <dgm:spPr/>
      <dgm:t>
        <a:bodyPr/>
        <a:lstStyle/>
        <a:p>
          <a:r>
            <a:rPr lang="en-US" dirty="0"/>
            <a:t>How</a:t>
          </a:r>
        </a:p>
      </dgm:t>
    </dgm:pt>
    <dgm:pt modelId="{55F37954-07CD-4132-986E-412655D1370C}" type="parTrans" cxnId="{2272B3E9-F7B3-442A-85CA-C7A7D72289DD}">
      <dgm:prSet/>
      <dgm:spPr/>
      <dgm:t>
        <a:bodyPr/>
        <a:lstStyle/>
        <a:p>
          <a:endParaRPr lang="en-US" dirty="0"/>
        </a:p>
      </dgm:t>
    </dgm:pt>
    <dgm:pt modelId="{4CEF0F27-B189-4CD9-8F05-6834F19337F7}" type="sibTrans" cxnId="{2272B3E9-F7B3-442A-85CA-C7A7D72289DD}">
      <dgm:prSet/>
      <dgm:spPr/>
      <dgm:t>
        <a:bodyPr/>
        <a:lstStyle/>
        <a:p>
          <a:endParaRPr lang="en-US"/>
        </a:p>
      </dgm:t>
    </dgm:pt>
    <dgm:pt modelId="{454BEDB3-7687-4B5D-979B-91248F0D3AE8}">
      <dgm:prSet/>
      <dgm:spPr/>
      <dgm:t>
        <a:bodyPr/>
        <a:lstStyle/>
        <a:p>
          <a:r>
            <a:rPr lang="en-US" dirty="0"/>
            <a:t>What </a:t>
          </a:r>
        </a:p>
      </dgm:t>
    </dgm:pt>
    <dgm:pt modelId="{98FB4F6B-EAFC-4BCE-9944-96AFCC3B9163}" type="parTrans" cxnId="{C33D835F-E14E-42A0-B96C-70FC0A0D1BD7}">
      <dgm:prSet/>
      <dgm:spPr/>
      <dgm:t>
        <a:bodyPr/>
        <a:lstStyle/>
        <a:p>
          <a:endParaRPr lang="en-US" dirty="0"/>
        </a:p>
      </dgm:t>
    </dgm:pt>
    <dgm:pt modelId="{26B4D49D-7D3E-46A0-9776-C3CE4192C93B}" type="sibTrans" cxnId="{C33D835F-E14E-42A0-B96C-70FC0A0D1BD7}">
      <dgm:prSet/>
      <dgm:spPr/>
      <dgm:t>
        <a:bodyPr/>
        <a:lstStyle/>
        <a:p>
          <a:endParaRPr lang="en-US"/>
        </a:p>
      </dgm:t>
    </dgm:pt>
    <dgm:pt modelId="{BDFD9A30-884A-413F-86C8-CA2D535B5AAF}">
      <dgm:prSet/>
      <dgm:spPr/>
      <dgm:t>
        <a:bodyPr/>
        <a:lstStyle/>
        <a:p>
          <a:r>
            <a:rPr lang="en-US" dirty="0"/>
            <a:t>Why</a:t>
          </a:r>
        </a:p>
      </dgm:t>
    </dgm:pt>
    <dgm:pt modelId="{1B434053-E1D5-4B39-9829-83ABAB81B523}" type="parTrans" cxnId="{6125A9A8-98E8-4553-B3A3-4E5833EB4880}">
      <dgm:prSet/>
      <dgm:spPr/>
      <dgm:t>
        <a:bodyPr/>
        <a:lstStyle/>
        <a:p>
          <a:endParaRPr lang="en-US" dirty="0"/>
        </a:p>
      </dgm:t>
    </dgm:pt>
    <dgm:pt modelId="{936E100C-0054-4801-AB36-7E56EFAE35B3}" type="sibTrans" cxnId="{6125A9A8-98E8-4553-B3A3-4E5833EB4880}">
      <dgm:prSet/>
      <dgm:spPr/>
      <dgm:t>
        <a:bodyPr/>
        <a:lstStyle/>
        <a:p>
          <a:endParaRPr lang="en-US"/>
        </a:p>
      </dgm:t>
    </dgm:pt>
    <dgm:pt modelId="{A24196A4-6290-4520-B483-4E8992235A24}" type="pres">
      <dgm:prSet presAssocID="{F0587252-9155-4349-93F9-7113D9C0F26F}" presName="cycle" presStyleCnt="0">
        <dgm:presLayoutVars>
          <dgm:chMax val="1"/>
          <dgm:dir/>
          <dgm:animLvl val="ctr"/>
          <dgm:resizeHandles val="exact"/>
        </dgm:presLayoutVars>
      </dgm:prSet>
      <dgm:spPr/>
    </dgm:pt>
    <dgm:pt modelId="{D50B7F93-E2F5-44E4-A0D1-6B4899A7C74A}" type="pres">
      <dgm:prSet presAssocID="{7F4611F4-96F2-4C2C-A4EF-ED2766433C19}" presName="centerShape" presStyleLbl="node0" presStyleIdx="0" presStyleCnt="1"/>
      <dgm:spPr/>
    </dgm:pt>
    <dgm:pt modelId="{53EF37BF-557A-464E-B36F-16D5D0F8425C}" type="pres">
      <dgm:prSet presAssocID="{11A18FC9-0066-46FA-856E-789F53826ADE}" presName="Name9" presStyleLbl="parChTrans1D2" presStyleIdx="0" presStyleCnt="6"/>
      <dgm:spPr/>
    </dgm:pt>
    <dgm:pt modelId="{A3C55AE0-9E4A-4573-854D-96B640D39919}" type="pres">
      <dgm:prSet presAssocID="{11A18FC9-0066-46FA-856E-789F53826ADE}" presName="connTx" presStyleLbl="parChTrans1D2" presStyleIdx="0" presStyleCnt="6"/>
      <dgm:spPr/>
    </dgm:pt>
    <dgm:pt modelId="{F69B2875-C4C6-4429-A28F-BFF0D19F95E8}" type="pres">
      <dgm:prSet presAssocID="{3421AE46-1F3C-4404-8060-08266449E032}" presName="node" presStyleLbl="node1" presStyleIdx="0" presStyleCnt="6">
        <dgm:presLayoutVars>
          <dgm:bulletEnabled val="1"/>
        </dgm:presLayoutVars>
      </dgm:prSet>
      <dgm:spPr/>
    </dgm:pt>
    <dgm:pt modelId="{89DD5572-7087-4511-BD5F-AF62CD15847F}" type="pres">
      <dgm:prSet presAssocID="{9C728BAD-31C8-440F-BC0A-66F3029CBC35}" presName="Name9" presStyleLbl="parChTrans1D2" presStyleIdx="1" presStyleCnt="6"/>
      <dgm:spPr/>
    </dgm:pt>
    <dgm:pt modelId="{7EADACB0-78A4-4334-947F-5E8C9F721313}" type="pres">
      <dgm:prSet presAssocID="{9C728BAD-31C8-440F-BC0A-66F3029CBC35}" presName="connTx" presStyleLbl="parChTrans1D2" presStyleIdx="1" presStyleCnt="6"/>
      <dgm:spPr/>
    </dgm:pt>
    <dgm:pt modelId="{29E6A8F4-23A9-4204-8848-31967D0E832E}" type="pres">
      <dgm:prSet presAssocID="{01A00C8D-87E3-4DAD-B2F9-E8BD5D359692}" presName="node" presStyleLbl="node1" presStyleIdx="1" presStyleCnt="6">
        <dgm:presLayoutVars>
          <dgm:bulletEnabled val="1"/>
        </dgm:presLayoutVars>
      </dgm:prSet>
      <dgm:spPr/>
    </dgm:pt>
    <dgm:pt modelId="{219E8BB2-BD83-40A7-9705-CDEA867121E0}" type="pres">
      <dgm:prSet presAssocID="{E523B347-193C-41E8-9119-623F8ADDDC2C}" presName="Name9" presStyleLbl="parChTrans1D2" presStyleIdx="2" presStyleCnt="6"/>
      <dgm:spPr/>
    </dgm:pt>
    <dgm:pt modelId="{975ACE58-F2D6-4EEA-AC3B-020631DC4F15}" type="pres">
      <dgm:prSet presAssocID="{E523B347-193C-41E8-9119-623F8ADDDC2C}" presName="connTx" presStyleLbl="parChTrans1D2" presStyleIdx="2" presStyleCnt="6"/>
      <dgm:spPr/>
    </dgm:pt>
    <dgm:pt modelId="{6FE8D59B-3012-4A8B-8FDF-E075DE97337B}" type="pres">
      <dgm:prSet presAssocID="{4E142EE1-20C7-43F3-A3EB-A2109F8F0625}" presName="node" presStyleLbl="node1" presStyleIdx="2" presStyleCnt="6">
        <dgm:presLayoutVars>
          <dgm:bulletEnabled val="1"/>
        </dgm:presLayoutVars>
      </dgm:prSet>
      <dgm:spPr/>
    </dgm:pt>
    <dgm:pt modelId="{141EFDDF-165A-4412-8657-4AD3F9C58067}" type="pres">
      <dgm:prSet presAssocID="{55F37954-07CD-4132-986E-412655D1370C}" presName="Name9" presStyleLbl="parChTrans1D2" presStyleIdx="3" presStyleCnt="6"/>
      <dgm:spPr/>
    </dgm:pt>
    <dgm:pt modelId="{81C19374-75AC-43C5-8162-B87744B15223}" type="pres">
      <dgm:prSet presAssocID="{55F37954-07CD-4132-986E-412655D1370C}" presName="connTx" presStyleLbl="parChTrans1D2" presStyleIdx="3" presStyleCnt="6"/>
      <dgm:spPr/>
    </dgm:pt>
    <dgm:pt modelId="{DDA90630-DE9F-4E84-8C42-93EA504F1AC4}" type="pres">
      <dgm:prSet presAssocID="{19A5A969-68DF-45D3-AC45-AB918D4C903E}" presName="node" presStyleLbl="node1" presStyleIdx="3" presStyleCnt="6">
        <dgm:presLayoutVars>
          <dgm:bulletEnabled val="1"/>
        </dgm:presLayoutVars>
      </dgm:prSet>
      <dgm:spPr/>
    </dgm:pt>
    <dgm:pt modelId="{75CEDCFB-2567-41F2-AE79-58A5C58EFAA8}" type="pres">
      <dgm:prSet presAssocID="{98FB4F6B-EAFC-4BCE-9944-96AFCC3B9163}" presName="Name9" presStyleLbl="parChTrans1D2" presStyleIdx="4" presStyleCnt="6"/>
      <dgm:spPr/>
    </dgm:pt>
    <dgm:pt modelId="{8FD9B636-952F-4B71-96E4-2797CAD042AB}" type="pres">
      <dgm:prSet presAssocID="{98FB4F6B-EAFC-4BCE-9944-96AFCC3B9163}" presName="connTx" presStyleLbl="parChTrans1D2" presStyleIdx="4" presStyleCnt="6"/>
      <dgm:spPr/>
    </dgm:pt>
    <dgm:pt modelId="{A259AE1A-FFDB-4460-8783-2497BE81AEFE}" type="pres">
      <dgm:prSet presAssocID="{454BEDB3-7687-4B5D-979B-91248F0D3AE8}" presName="node" presStyleLbl="node1" presStyleIdx="4" presStyleCnt="6">
        <dgm:presLayoutVars>
          <dgm:bulletEnabled val="1"/>
        </dgm:presLayoutVars>
      </dgm:prSet>
      <dgm:spPr/>
    </dgm:pt>
    <dgm:pt modelId="{9CD3585E-D362-4DB6-A54A-309C72ECC08B}" type="pres">
      <dgm:prSet presAssocID="{1B434053-E1D5-4B39-9829-83ABAB81B523}" presName="Name9" presStyleLbl="parChTrans1D2" presStyleIdx="5" presStyleCnt="6"/>
      <dgm:spPr/>
    </dgm:pt>
    <dgm:pt modelId="{2BDB9DCC-7D6A-4F73-B067-AB31B08ACD3D}" type="pres">
      <dgm:prSet presAssocID="{1B434053-E1D5-4B39-9829-83ABAB81B523}" presName="connTx" presStyleLbl="parChTrans1D2" presStyleIdx="5" presStyleCnt="6"/>
      <dgm:spPr/>
    </dgm:pt>
    <dgm:pt modelId="{7D4ABBCB-54C4-4B7F-B160-81DF78536C32}" type="pres">
      <dgm:prSet presAssocID="{BDFD9A30-884A-413F-86C8-CA2D535B5AAF}" presName="node" presStyleLbl="node1" presStyleIdx="5" presStyleCnt="6">
        <dgm:presLayoutVars>
          <dgm:bulletEnabled val="1"/>
        </dgm:presLayoutVars>
      </dgm:prSet>
      <dgm:spPr/>
    </dgm:pt>
  </dgm:ptLst>
  <dgm:cxnLst>
    <dgm:cxn modelId="{1EA6EA00-1EAD-A649-B87F-657C08A5A94A}" type="presOf" srcId="{9C728BAD-31C8-440F-BC0A-66F3029CBC35}" destId="{89DD5572-7087-4511-BD5F-AF62CD15847F}" srcOrd="0" destOrd="0" presId="urn:microsoft.com/office/officeart/2005/8/layout/radial1"/>
    <dgm:cxn modelId="{8A266E0C-AB57-9B41-B06E-D12499B1065B}" type="presOf" srcId="{BDFD9A30-884A-413F-86C8-CA2D535B5AAF}" destId="{7D4ABBCB-54C4-4B7F-B160-81DF78536C32}" srcOrd="0" destOrd="0" presId="urn:microsoft.com/office/officeart/2005/8/layout/radial1"/>
    <dgm:cxn modelId="{EC795612-0B54-D143-9EC8-D19DE2AE1C76}" type="presOf" srcId="{19A5A969-68DF-45D3-AC45-AB918D4C903E}" destId="{DDA90630-DE9F-4E84-8C42-93EA504F1AC4}" srcOrd="0" destOrd="0" presId="urn:microsoft.com/office/officeart/2005/8/layout/radial1"/>
    <dgm:cxn modelId="{E9E4791D-0222-ED46-B91F-6F704EF5C6FA}" type="presOf" srcId="{4E142EE1-20C7-43F3-A3EB-A2109F8F0625}" destId="{6FE8D59B-3012-4A8B-8FDF-E075DE97337B}" srcOrd="0" destOrd="0" presId="urn:microsoft.com/office/officeart/2005/8/layout/radial1"/>
    <dgm:cxn modelId="{EF027225-31F2-1E44-8157-F45923BD47BE}" type="presOf" srcId="{11A18FC9-0066-46FA-856E-789F53826ADE}" destId="{53EF37BF-557A-464E-B36F-16D5D0F8425C}" srcOrd="0" destOrd="0" presId="urn:microsoft.com/office/officeart/2005/8/layout/radial1"/>
    <dgm:cxn modelId="{C33D835F-E14E-42A0-B96C-70FC0A0D1BD7}" srcId="{7F4611F4-96F2-4C2C-A4EF-ED2766433C19}" destId="{454BEDB3-7687-4B5D-979B-91248F0D3AE8}" srcOrd="4" destOrd="0" parTransId="{98FB4F6B-EAFC-4BCE-9944-96AFCC3B9163}" sibTransId="{26B4D49D-7D3E-46A0-9776-C3CE4192C93B}"/>
    <dgm:cxn modelId="{A831CF43-2B45-1342-833A-15103DB522F9}" type="presOf" srcId="{55F37954-07CD-4132-986E-412655D1370C}" destId="{141EFDDF-165A-4412-8657-4AD3F9C58067}" srcOrd="0" destOrd="0" presId="urn:microsoft.com/office/officeart/2005/8/layout/radial1"/>
    <dgm:cxn modelId="{D3854967-33C4-A448-BEAB-D39F2E2CB2FA}" type="presOf" srcId="{98FB4F6B-EAFC-4BCE-9944-96AFCC3B9163}" destId="{75CEDCFB-2567-41F2-AE79-58A5C58EFAA8}" srcOrd="0" destOrd="0" presId="urn:microsoft.com/office/officeart/2005/8/layout/radial1"/>
    <dgm:cxn modelId="{3831D370-8E78-4333-B232-BDF0AD28C143}" srcId="{7F4611F4-96F2-4C2C-A4EF-ED2766433C19}" destId="{01A00C8D-87E3-4DAD-B2F9-E8BD5D359692}" srcOrd="1" destOrd="0" parTransId="{9C728BAD-31C8-440F-BC0A-66F3029CBC35}" sibTransId="{9DFFD912-9ED4-4262-9BEA-7944E85B5056}"/>
    <dgm:cxn modelId="{A839C177-957A-6649-96B9-802935B1CCB8}" type="presOf" srcId="{454BEDB3-7687-4B5D-979B-91248F0D3AE8}" destId="{A259AE1A-FFDB-4460-8783-2497BE81AEFE}" srcOrd="0" destOrd="0" presId="urn:microsoft.com/office/officeart/2005/8/layout/radial1"/>
    <dgm:cxn modelId="{8F05D488-BB4D-44F7-8D7B-470E8C8A98CC}" srcId="{7F4611F4-96F2-4C2C-A4EF-ED2766433C19}" destId="{3421AE46-1F3C-4404-8060-08266449E032}" srcOrd="0" destOrd="0" parTransId="{11A18FC9-0066-46FA-856E-789F53826ADE}" sibTransId="{5FD36268-D1CE-4C5F-8664-4DDBAAC9AA51}"/>
    <dgm:cxn modelId="{6125A9A8-98E8-4553-B3A3-4E5833EB4880}" srcId="{7F4611F4-96F2-4C2C-A4EF-ED2766433C19}" destId="{BDFD9A30-884A-413F-86C8-CA2D535B5AAF}" srcOrd="5" destOrd="0" parTransId="{1B434053-E1D5-4B39-9829-83ABAB81B523}" sibTransId="{936E100C-0054-4801-AB36-7E56EFAE35B3}"/>
    <dgm:cxn modelId="{31EB1BAC-458C-154B-AB18-7DE197E6FF4C}" type="presOf" srcId="{98FB4F6B-EAFC-4BCE-9944-96AFCC3B9163}" destId="{8FD9B636-952F-4B71-96E4-2797CAD042AB}" srcOrd="1" destOrd="0" presId="urn:microsoft.com/office/officeart/2005/8/layout/radial1"/>
    <dgm:cxn modelId="{E173EEAD-32BC-014A-B608-492EDED56A41}" type="presOf" srcId="{1B434053-E1D5-4B39-9829-83ABAB81B523}" destId="{2BDB9DCC-7D6A-4F73-B067-AB31B08ACD3D}" srcOrd="1" destOrd="0" presId="urn:microsoft.com/office/officeart/2005/8/layout/radial1"/>
    <dgm:cxn modelId="{D2EB2EB1-C99F-4BC8-800D-482E98C648A5}" srcId="{7F4611F4-96F2-4C2C-A4EF-ED2766433C19}" destId="{4E142EE1-20C7-43F3-A3EB-A2109F8F0625}" srcOrd="2" destOrd="0" parTransId="{E523B347-193C-41E8-9119-623F8ADDDC2C}" sibTransId="{40C8415C-9B82-49E6-B019-4CBA0050421C}"/>
    <dgm:cxn modelId="{DC2DC4BA-2553-8441-9777-7D850C4BB9DD}" type="presOf" srcId="{55F37954-07CD-4132-986E-412655D1370C}" destId="{81C19374-75AC-43C5-8162-B87744B15223}" srcOrd="1" destOrd="0" presId="urn:microsoft.com/office/officeart/2005/8/layout/radial1"/>
    <dgm:cxn modelId="{19F667C8-677E-B14E-9991-6BFDDC530825}" type="presOf" srcId="{3421AE46-1F3C-4404-8060-08266449E032}" destId="{F69B2875-C4C6-4429-A28F-BFF0D19F95E8}" srcOrd="0" destOrd="0" presId="urn:microsoft.com/office/officeart/2005/8/layout/radial1"/>
    <dgm:cxn modelId="{2C24EECC-82AD-B840-BF11-4BC5348D65F1}" type="presOf" srcId="{11A18FC9-0066-46FA-856E-789F53826ADE}" destId="{A3C55AE0-9E4A-4573-854D-96B640D39919}" srcOrd="1" destOrd="0" presId="urn:microsoft.com/office/officeart/2005/8/layout/radial1"/>
    <dgm:cxn modelId="{338639CF-FD24-4F42-B773-FC59F104F922}" type="presOf" srcId="{7F4611F4-96F2-4C2C-A4EF-ED2766433C19}" destId="{D50B7F93-E2F5-44E4-A0D1-6B4899A7C74A}" srcOrd="0" destOrd="0" presId="urn:microsoft.com/office/officeart/2005/8/layout/radial1"/>
    <dgm:cxn modelId="{153A93D8-1AC9-D846-94C6-AC3EFC48E552}" type="presOf" srcId="{01A00C8D-87E3-4DAD-B2F9-E8BD5D359692}" destId="{29E6A8F4-23A9-4204-8848-31967D0E832E}" srcOrd="0" destOrd="0" presId="urn:microsoft.com/office/officeart/2005/8/layout/radial1"/>
    <dgm:cxn modelId="{B72D62D9-189C-674B-8F91-7BCB505373B9}" type="presOf" srcId="{1B434053-E1D5-4B39-9829-83ABAB81B523}" destId="{9CD3585E-D362-4DB6-A54A-309C72ECC08B}" srcOrd="0" destOrd="0" presId="urn:microsoft.com/office/officeart/2005/8/layout/radial1"/>
    <dgm:cxn modelId="{1B4167DE-6E12-574A-9346-74F6D426BA29}" type="presOf" srcId="{9C728BAD-31C8-440F-BC0A-66F3029CBC35}" destId="{7EADACB0-78A4-4334-947F-5E8C9F721313}" srcOrd="1" destOrd="0" presId="urn:microsoft.com/office/officeart/2005/8/layout/radial1"/>
    <dgm:cxn modelId="{20FC42E0-8EE4-8C4F-84A9-4BE38807BFE8}" type="presOf" srcId="{F0587252-9155-4349-93F9-7113D9C0F26F}" destId="{A24196A4-6290-4520-B483-4E8992235A24}" srcOrd="0" destOrd="0" presId="urn:microsoft.com/office/officeart/2005/8/layout/radial1"/>
    <dgm:cxn modelId="{175DCBE2-9451-CC43-9220-0684586DF242}" type="presOf" srcId="{E523B347-193C-41E8-9119-623F8ADDDC2C}" destId="{975ACE58-F2D6-4EEA-AC3B-020631DC4F15}" srcOrd="1" destOrd="0" presId="urn:microsoft.com/office/officeart/2005/8/layout/radial1"/>
    <dgm:cxn modelId="{2A7976E6-83DC-429D-A9D9-5A514884C88B}" srcId="{F0587252-9155-4349-93F9-7113D9C0F26F}" destId="{7F4611F4-96F2-4C2C-A4EF-ED2766433C19}" srcOrd="0" destOrd="0" parTransId="{CD17D07E-6C9C-4FA5-BB0D-56334557C6D6}" sibTransId="{3779FADC-0457-4617-8B65-C87FA6DD921D}"/>
    <dgm:cxn modelId="{2272B3E9-F7B3-442A-85CA-C7A7D72289DD}" srcId="{7F4611F4-96F2-4C2C-A4EF-ED2766433C19}" destId="{19A5A969-68DF-45D3-AC45-AB918D4C903E}" srcOrd="3" destOrd="0" parTransId="{55F37954-07CD-4132-986E-412655D1370C}" sibTransId="{4CEF0F27-B189-4CD9-8F05-6834F19337F7}"/>
    <dgm:cxn modelId="{B46C73ED-475A-9D41-9C95-F399BC12D1E2}" type="presOf" srcId="{E523B347-193C-41E8-9119-623F8ADDDC2C}" destId="{219E8BB2-BD83-40A7-9705-CDEA867121E0}" srcOrd="0" destOrd="0" presId="urn:microsoft.com/office/officeart/2005/8/layout/radial1"/>
    <dgm:cxn modelId="{F08452BC-B806-944D-8E27-6B2F89569F5E}" type="presParOf" srcId="{A24196A4-6290-4520-B483-4E8992235A24}" destId="{D50B7F93-E2F5-44E4-A0D1-6B4899A7C74A}" srcOrd="0" destOrd="0" presId="urn:microsoft.com/office/officeart/2005/8/layout/radial1"/>
    <dgm:cxn modelId="{F82ABCB8-12D8-A645-A369-74A57D195828}" type="presParOf" srcId="{A24196A4-6290-4520-B483-4E8992235A24}" destId="{53EF37BF-557A-464E-B36F-16D5D0F8425C}" srcOrd="1" destOrd="0" presId="urn:microsoft.com/office/officeart/2005/8/layout/radial1"/>
    <dgm:cxn modelId="{C77008BE-D158-E84D-8E06-D9A4A7CEC352}" type="presParOf" srcId="{53EF37BF-557A-464E-B36F-16D5D0F8425C}" destId="{A3C55AE0-9E4A-4573-854D-96B640D39919}" srcOrd="0" destOrd="0" presId="urn:microsoft.com/office/officeart/2005/8/layout/radial1"/>
    <dgm:cxn modelId="{010471E2-1A3D-9240-85F9-C7B6D8AAE8EB}" type="presParOf" srcId="{A24196A4-6290-4520-B483-4E8992235A24}" destId="{F69B2875-C4C6-4429-A28F-BFF0D19F95E8}" srcOrd="2" destOrd="0" presId="urn:microsoft.com/office/officeart/2005/8/layout/radial1"/>
    <dgm:cxn modelId="{181E46BC-87ED-F24A-86BF-CAF32B624107}" type="presParOf" srcId="{A24196A4-6290-4520-B483-4E8992235A24}" destId="{89DD5572-7087-4511-BD5F-AF62CD15847F}" srcOrd="3" destOrd="0" presId="urn:microsoft.com/office/officeart/2005/8/layout/radial1"/>
    <dgm:cxn modelId="{DE50E679-56BE-9142-898F-F5E90A624E0F}" type="presParOf" srcId="{89DD5572-7087-4511-BD5F-AF62CD15847F}" destId="{7EADACB0-78A4-4334-947F-5E8C9F721313}" srcOrd="0" destOrd="0" presId="urn:microsoft.com/office/officeart/2005/8/layout/radial1"/>
    <dgm:cxn modelId="{B61D6FFE-D741-FC48-A860-68210C3F4721}" type="presParOf" srcId="{A24196A4-6290-4520-B483-4E8992235A24}" destId="{29E6A8F4-23A9-4204-8848-31967D0E832E}" srcOrd="4" destOrd="0" presId="urn:microsoft.com/office/officeart/2005/8/layout/radial1"/>
    <dgm:cxn modelId="{5A693349-FCF3-A548-8EA8-AC2F15C2FCD6}" type="presParOf" srcId="{A24196A4-6290-4520-B483-4E8992235A24}" destId="{219E8BB2-BD83-40A7-9705-CDEA867121E0}" srcOrd="5" destOrd="0" presId="urn:microsoft.com/office/officeart/2005/8/layout/radial1"/>
    <dgm:cxn modelId="{8C2ED13C-30C2-FC4D-842A-C08B8EA964C8}" type="presParOf" srcId="{219E8BB2-BD83-40A7-9705-CDEA867121E0}" destId="{975ACE58-F2D6-4EEA-AC3B-020631DC4F15}" srcOrd="0" destOrd="0" presId="urn:microsoft.com/office/officeart/2005/8/layout/radial1"/>
    <dgm:cxn modelId="{F14223F6-AE4E-0346-BF6C-AFF2BB5AA889}" type="presParOf" srcId="{A24196A4-6290-4520-B483-4E8992235A24}" destId="{6FE8D59B-3012-4A8B-8FDF-E075DE97337B}" srcOrd="6" destOrd="0" presId="urn:microsoft.com/office/officeart/2005/8/layout/radial1"/>
    <dgm:cxn modelId="{D2977996-A079-014D-B16C-3154BE69AB32}" type="presParOf" srcId="{A24196A4-6290-4520-B483-4E8992235A24}" destId="{141EFDDF-165A-4412-8657-4AD3F9C58067}" srcOrd="7" destOrd="0" presId="urn:microsoft.com/office/officeart/2005/8/layout/radial1"/>
    <dgm:cxn modelId="{451069EC-83A6-434C-948F-8A5389145ED1}" type="presParOf" srcId="{141EFDDF-165A-4412-8657-4AD3F9C58067}" destId="{81C19374-75AC-43C5-8162-B87744B15223}" srcOrd="0" destOrd="0" presId="urn:microsoft.com/office/officeart/2005/8/layout/radial1"/>
    <dgm:cxn modelId="{1F54CF13-D8B0-8542-B4F7-15A21F356151}" type="presParOf" srcId="{A24196A4-6290-4520-B483-4E8992235A24}" destId="{DDA90630-DE9F-4E84-8C42-93EA504F1AC4}" srcOrd="8" destOrd="0" presId="urn:microsoft.com/office/officeart/2005/8/layout/radial1"/>
    <dgm:cxn modelId="{EB24BACF-087D-5443-8905-2EC5BF3D3EB5}" type="presParOf" srcId="{A24196A4-6290-4520-B483-4E8992235A24}" destId="{75CEDCFB-2567-41F2-AE79-58A5C58EFAA8}" srcOrd="9" destOrd="0" presId="urn:microsoft.com/office/officeart/2005/8/layout/radial1"/>
    <dgm:cxn modelId="{B6C6C087-D952-9D42-AFEE-5FA7F1FB96E0}" type="presParOf" srcId="{75CEDCFB-2567-41F2-AE79-58A5C58EFAA8}" destId="{8FD9B636-952F-4B71-96E4-2797CAD042AB}" srcOrd="0" destOrd="0" presId="urn:microsoft.com/office/officeart/2005/8/layout/radial1"/>
    <dgm:cxn modelId="{BF22BCFB-07E0-4248-8C44-A47D3453BDBC}" type="presParOf" srcId="{A24196A4-6290-4520-B483-4E8992235A24}" destId="{A259AE1A-FFDB-4460-8783-2497BE81AEFE}" srcOrd="10" destOrd="0" presId="urn:microsoft.com/office/officeart/2005/8/layout/radial1"/>
    <dgm:cxn modelId="{3F466202-70C8-4F44-91BC-88066CA7FF87}" type="presParOf" srcId="{A24196A4-6290-4520-B483-4E8992235A24}" destId="{9CD3585E-D362-4DB6-A54A-309C72ECC08B}" srcOrd="11" destOrd="0" presId="urn:microsoft.com/office/officeart/2005/8/layout/radial1"/>
    <dgm:cxn modelId="{F5EC5795-D351-0446-865F-15A91B9438E7}" type="presParOf" srcId="{9CD3585E-D362-4DB6-A54A-309C72ECC08B}" destId="{2BDB9DCC-7D6A-4F73-B067-AB31B08ACD3D}" srcOrd="0" destOrd="0" presId="urn:microsoft.com/office/officeart/2005/8/layout/radial1"/>
    <dgm:cxn modelId="{84478528-4554-8D4B-9161-15433C96C0DD}" type="presParOf" srcId="{A24196A4-6290-4520-B483-4E8992235A24}" destId="{7D4ABBCB-54C4-4B7F-B160-81DF78536C32}"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B7F93-E2F5-44E4-A0D1-6B4899A7C74A}">
      <dsp:nvSpPr>
        <dsp:cNvPr id="0" name=""/>
        <dsp:cNvSpPr/>
      </dsp:nvSpPr>
      <dsp:spPr>
        <a:xfrm>
          <a:off x="1447804" y="87457"/>
          <a:ext cx="5181590" cy="492701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2755900">
            <a:lnSpc>
              <a:spcPct val="90000"/>
            </a:lnSpc>
            <a:spcBef>
              <a:spcPct val="0"/>
            </a:spcBef>
            <a:spcAft>
              <a:spcPct val="35000"/>
            </a:spcAft>
            <a:buNone/>
          </a:pPr>
          <a:r>
            <a:rPr lang="en-US" sz="6200" kern="1200" dirty="0"/>
            <a:t>OH Challenge</a:t>
          </a:r>
        </a:p>
      </dsp:txBody>
      <dsp:txXfrm>
        <a:off x="2206630" y="809002"/>
        <a:ext cx="3663938" cy="3483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B7F93-E2F5-44E4-A0D1-6B4899A7C74A}">
      <dsp:nvSpPr>
        <dsp:cNvPr id="0" name=""/>
        <dsp:cNvSpPr/>
      </dsp:nvSpPr>
      <dsp:spPr>
        <a:xfrm>
          <a:off x="328090" y="538655"/>
          <a:ext cx="3186988" cy="318698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OH Challenge</a:t>
          </a:r>
        </a:p>
      </dsp:txBody>
      <dsp:txXfrm>
        <a:off x="794814" y="1005379"/>
        <a:ext cx="2253540" cy="2253540"/>
      </dsp:txXfrm>
    </dsp:sp>
    <dsp:sp modelId="{53EF37BF-557A-464E-B36F-16D5D0F8425C}">
      <dsp:nvSpPr>
        <dsp:cNvPr id="0" name=""/>
        <dsp:cNvSpPr/>
      </dsp:nvSpPr>
      <dsp:spPr>
        <a:xfrm>
          <a:off x="3515079" y="2093344"/>
          <a:ext cx="1560951" cy="77611"/>
        </a:xfrm>
        <a:custGeom>
          <a:avLst/>
          <a:gdLst/>
          <a:ahLst/>
          <a:cxnLst/>
          <a:rect l="0" t="0" r="0" b="0"/>
          <a:pathLst>
            <a:path>
              <a:moveTo>
                <a:pt x="0" y="38805"/>
              </a:moveTo>
              <a:lnTo>
                <a:pt x="1560951" y="38805"/>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256531" y="2093126"/>
        <a:ext cx="78047" cy="78047"/>
      </dsp:txXfrm>
    </dsp:sp>
    <dsp:sp modelId="{F69B2875-C4C6-4429-A28F-BFF0D19F95E8}">
      <dsp:nvSpPr>
        <dsp:cNvPr id="0" name=""/>
        <dsp:cNvSpPr/>
      </dsp:nvSpPr>
      <dsp:spPr>
        <a:xfrm>
          <a:off x="5076030" y="1157170"/>
          <a:ext cx="1987278" cy="1949958"/>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r>
            <a:rPr lang="en-US" sz="5100" kern="1200" dirty="0"/>
            <a:t>Who</a:t>
          </a:r>
        </a:p>
      </dsp:txBody>
      <dsp:txXfrm>
        <a:off x="5367060" y="1442735"/>
        <a:ext cx="1405218" cy="13788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B7F93-E2F5-44E4-A0D1-6B4899A7C74A}">
      <dsp:nvSpPr>
        <dsp:cNvPr id="0" name=""/>
        <dsp:cNvSpPr/>
      </dsp:nvSpPr>
      <dsp:spPr>
        <a:xfrm>
          <a:off x="4187291" y="1782228"/>
          <a:ext cx="1355204" cy="135520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OH Challenge</a:t>
          </a:r>
        </a:p>
      </dsp:txBody>
      <dsp:txXfrm>
        <a:off x="4385756" y="1980693"/>
        <a:ext cx="958274" cy="958274"/>
      </dsp:txXfrm>
    </dsp:sp>
    <dsp:sp modelId="{53EF37BF-557A-464E-B36F-16D5D0F8425C}">
      <dsp:nvSpPr>
        <dsp:cNvPr id="0" name=""/>
        <dsp:cNvSpPr/>
      </dsp:nvSpPr>
      <dsp:spPr>
        <a:xfrm rot="16136820">
          <a:off x="4660344" y="1581209"/>
          <a:ext cx="377259" cy="25071"/>
        </a:xfrm>
        <a:custGeom>
          <a:avLst/>
          <a:gdLst/>
          <a:ahLst/>
          <a:cxnLst/>
          <a:rect l="0" t="0" r="0" b="0"/>
          <a:pathLst>
            <a:path>
              <a:moveTo>
                <a:pt x="0" y="12535"/>
              </a:moveTo>
              <a:lnTo>
                <a:pt x="377259" y="12535"/>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4839543" y="1584313"/>
        <a:ext cx="18862" cy="18862"/>
      </dsp:txXfrm>
    </dsp:sp>
    <dsp:sp modelId="{F69B2875-C4C6-4429-A28F-BFF0D19F95E8}">
      <dsp:nvSpPr>
        <dsp:cNvPr id="0" name=""/>
        <dsp:cNvSpPr/>
      </dsp:nvSpPr>
      <dsp:spPr>
        <a:xfrm>
          <a:off x="4155453" y="50057"/>
          <a:ext cx="1355204" cy="1355204"/>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Who</a:t>
          </a:r>
        </a:p>
      </dsp:txBody>
      <dsp:txXfrm>
        <a:off x="4353918" y="248522"/>
        <a:ext cx="958274" cy="958274"/>
      </dsp:txXfrm>
    </dsp:sp>
    <dsp:sp modelId="{89DD5572-7087-4511-BD5F-AF62CD15847F}">
      <dsp:nvSpPr>
        <dsp:cNvPr id="0" name=""/>
        <dsp:cNvSpPr/>
      </dsp:nvSpPr>
      <dsp:spPr>
        <a:xfrm rot="5400000">
          <a:off x="4660493" y="3329297"/>
          <a:ext cx="408799" cy="25071"/>
        </a:xfrm>
        <a:custGeom>
          <a:avLst/>
          <a:gdLst/>
          <a:ahLst/>
          <a:cxnLst/>
          <a:rect l="0" t="0" r="0" b="0"/>
          <a:pathLst>
            <a:path>
              <a:moveTo>
                <a:pt x="0" y="12535"/>
              </a:moveTo>
              <a:lnTo>
                <a:pt x="408799" y="12535"/>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854673" y="3331613"/>
        <a:ext cx="20439" cy="20439"/>
      </dsp:txXfrm>
    </dsp:sp>
    <dsp:sp modelId="{29E6A8F4-23A9-4204-8848-31967D0E832E}">
      <dsp:nvSpPr>
        <dsp:cNvPr id="0" name=""/>
        <dsp:cNvSpPr/>
      </dsp:nvSpPr>
      <dsp:spPr>
        <a:xfrm>
          <a:off x="4187291" y="3546232"/>
          <a:ext cx="1355204" cy="1355204"/>
        </a:xfrm>
        <a:prstGeom prst="ellips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Where</a:t>
          </a:r>
        </a:p>
      </dsp:txBody>
      <dsp:txXfrm>
        <a:off x="4385756" y="3744697"/>
        <a:ext cx="958274" cy="9582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B7F93-E2F5-44E4-A0D1-6B4899A7C74A}">
      <dsp:nvSpPr>
        <dsp:cNvPr id="0" name=""/>
        <dsp:cNvSpPr/>
      </dsp:nvSpPr>
      <dsp:spPr>
        <a:xfrm>
          <a:off x="4301167" y="2250535"/>
          <a:ext cx="1727528" cy="172752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OH Challenge</a:t>
          </a:r>
        </a:p>
      </dsp:txBody>
      <dsp:txXfrm>
        <a:off x="4554158" y="2503526"/>
        <a:ext cx="1221546" cy="1221546"/>
      </dsp:txXfrm>
    </dsp:sp>
    <dsp:sp modelId="{53EF37BF-557A-464E-B36F-16D5D0F8425C}">
      <dsp:nvSpPr>
        <dsp:cNvPr id="0" name=""/>
        <dsp:cNvSpPr/>
      </dsp:nvSpPr>
      <dsp:spPr>
        <a:xfrm rot="16200000">
          <a:off x="4904828" y="1975381"/>
          <a:ext cx="520206" cy="30102"/>
        </a:xfrm>
        <a:custGeom>
          <a:avLst/>
          <a:gdLst/>
          <a:ahLst/>
          <a:cxnLst/>
          <a:rect l="0" t="0" r="0" b="0"/>
          <a:pathLst>
            <a:path>
              <a:moveTo>
                <a:pt x="0" y="15051"/>
              </a:moveTo>
              <a:lnTo>
                <a:pt x="520206" y="15051"/>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151926" y="1977427"/>
        <a:ext cx="26010" cy="26010"/>
      </dsp:txXfrm>
    </dsp:sp>
    <dsp:sp modelId="{F69B2875-C4C6-4429-A28F-BFF0D19F95E8}">
      <dsp:nvSpPr>
        <dsp:cNvPr id="0" name=""/>
        <dsp:cNvSpPr/>
      </dsp:nvSpPr>
      <dsp:spPr>
        <a:xfrm>
          <a:off x="4301167" y="2800"/>
          <a:ext cx="1727528" cy="1727528"/>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Who</a:t>
          </a:r>
        </a:p>
      </dsp:txBody>
      <dsp:txXfrm>
        <a:off x="4554158" y="255791"/>
        <a:ext cx="1221546" cy="1221546"/>
      </dsp:txXfrm>
    </dsp:sp>
    <dsp:sp modelId="{89DD5572-7087-4511-BD5F-AF62CD15847F}">
      <dsp:nvSpPr>
        <dsp:cNvPr id="0" name=""/>
        <dsp:cNvSpPr/>
      </dsp:nvSpPr>
      <dsp:spPr>
        <a:xfrm rot="1800000">
          <a:off x="5878125" y="3661182"/>
          <a:ext cx="520206" cy="30102"/>
        </a:xfrm>
        <a:custGeom>
          <a:avLst/>
          <a:gdLst/>
          <a:ahLst/>
          <a:cxnLst/>
          <a:rect l="0" t="0" r="0" b="0"/>
          <a:pathLst>
            <a:path>
              <a:moveTo>
                <a:pt x="0" y="15051"/>
              </a:moveTo>
              <a:lnTo>
                <a:pt x="520206" y="15051"/>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125224" y="3663228"/>
        <a:ext cx="26010" cy="26010"/>
      </dsp:txXfrm>
    </dsp:sp>
    <dsp:sp modelId="{29E6A8F4-23A9-4204-8848-31967D0E832E}">
      <dsp:nvSpPr>
        <dsp:cNvPr id="0" name=""/>
        <dsp:cNvSpPr/>
      </dsp:nvSpPr>
      <dsp:spPr>
        <a:xfrm>
          <a:off x="6247762" y="3374402"/>
          <a:ext cx="1727528" cy="1727528"/>
        </a:xfrm>
        <a:prstGeom prst="ellipse">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Where</a:t>
          </a:r>
        </a:p>
      </dsp:txBody>
      <dsp:txXfrm>
        <a:off x="6500753" y="3627393"/>
        <a:ext cx="1221546" cy="1221546"/>
      </dsp:txXfrm>
    </dsp:sp>
    <dsp:sp modelId="{219E8BB2-BD83-40A7-9705-CDEA867121E0}">
      <dsp:nvSpPr>
        <dsp:cNvPr id="0" name=""/>
        <dsp:cNvSpPr/>
      </dsp:nvSpPr>
      <dsp:spPr>
        <a:xfrm rot="9000000">
          <a:off x="3931530" y="3661182"/>
          <a:ext cx="520206" cy="30102"/>
        </a:xfrm>
        <a:custGeom>
          <a:avLst/>
          <a:gdLst/>
          <a:ahLst/>
          <a:cxnLst/>
          <a:rect l="0" t="0" r="0" b="0"/>
          <a:pathLst>
            <a:path>
              <a:moveTo>
                <a:pt x="0" y="15051"/>
              </a:moveTo>
              <a:lnTo>
                <a:pt x="520206" y="15051"/>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4178628" y="3663228"/>
        <a:ext cx="26010" cy="26010"/>
      </dsp:txXfrm>
    </dsp:sp>
    <dsp:sp modelId="{6FE8D59B-3012-4A8B-8FDF-E075DE97337B}">
      <dsp:nvSpPr>
        <dsp:cNvPr id="0" name=""/>
        <dsp:cNvSpPr/>
      </dsp:nvSpPr>
      <dsp:spPr>
        <a:xfrm>
          <a:off x="2354571" y="3374402"/>
          <a:ext cx="1727528" cy="1727528"/>
        </a:xfrm>
        <a:prstGeom prst="ellips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When</a:t>
          </a:r>
        </a:p>
      </dsp:txBody>
      <dsp:txXfrm>
        <a:off x="2607562" y="3627393"/>
        <a:ext cx="1221546" cy="12215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B7F93-E2F5-44E4-A0D1-6B4899A7C74A}">
      <dsp:nvSpPr>
        <dsp:cNvPr id="0" name=""/>
        <dsp:cNvSpPr/>
      </dsp:nvSpPr>
      <dsp:spPr>
        <a:xfrm>
          <a:off x="4678713" y="1956944"/>
          <a:ext cx="1486785" cy="148678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OH Challenge</a:t>
          </a:r>
        </a:p>
      </dsp:txBody>
      <dsp:txXfrm>
        <a:off x="4896448" y="2174679"/>
        <a:ext cx="1051315" cy="1051315"/>
      </dsp:txXfrm>
    </dsp:sp>
    <dsp:sp modelId="{53EF37BF-557A-464E-B36F-16D5D0F8425C}">
      <dsp:nvSpPr>
        <dsp:cNvPr id="0" name=""/>
        <dsp:cNvSpPr/>
      </dsp:nvSpPr>
      <dsp:spPr>
        <a:xfrm rot="16200000">
          <a:off x="5206045" y="1728544"/>
          <a:ext cx="432121" cy="24678"/>
        </a:xfrm>
        <a:custGeom>
          <a:avLst/>
          <a:gdLst/>
          <a:ahLst/>
          <a:cxnLst/>
          <a:rect l="0" t="0" r="0" b="0"/>
          <a:pathLst>
            <a:path>
              <a:moveTo>
                <a:pt x="0" y="12339"/>
              </a:moveTo>
              <a:lnTo>
                <a:pt x="432121" y="12339"/>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411302" y="1730081"/>
        <a:ext cx="21606" cy="21606"/>
      </dsp:txXfrm>
    </dsp:sp>
    <dsp:sp modelId="{F69B2875-C4C6-4429-A28F-BFF0D19F95E8}">
      <dsp:nvSpPr>
        <dsp:cNvPr id="0" name=""/>
        <dsp:cNvSpPr/>
      </dsp:nvSpPr>
      <dsp:spPr>
        <a:xfrm>
          <a:off x="4678713" y="38038"/>
          <a:ext cx="1486785" cy="148678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Who</a:t>
          </a:r>
          <a:endParaRPr lang="en-US" sz="2200" kern="1200" dirty="0"/>
        </a:p>
      </dsp:txBody>
      <dsp:txXfrm>
        <a:off x="4896448" y="255773"/>
        <a:ext cx="1051315" cy="1051315"/>
      </dsp:txXfrm>
    </dsp:sp>
    <dsp:sp modelId="{89DD5572-7087-4511-BD5F-AF62CD15847F}">
      <dsp:nvSpPr>
        <dsp:cNvPr id="0" name=""/>
        <dsp:cNvSpPr/>
      </dsp:nvSpPr>
      <dsp:spPr>
        <a:xfrm>
          <a:off x="6165498" y="2687998"/>
          <a:ext cx="449587" cy="24678"/>
        </a:xfrm>
        <a:custGeom>
          <a:avLst/>
          <a:gdLst/>
          <a:ahLst/>
          <a:cxnLst/>
          <a:rect l="0" t="0" r="0" b="0"/>
          <a:pathLst>
            <a:path>
              <a:moveTo>
                <a:pt x="0" y="12339"/>
              </a:moveTo>
              <a:lnTo>
                <a:pt x="449587" y="12339"/>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379052" y="2689097"/>
        <a:ext cx="22479" cy="22479"/>
      </dsp:txXfrm>
    </dsp:sp>
    <dsp:sp modelId="{29E6A8F4-23A9-4204-8848-31967D0E832E}">
      <dsp:nvSpPr>
        <dsp:cNvPr id="0" name=""/>
        <dsp:cNvSpPr/>
      </dsp:nvSpPr>
      <dsp:spPr>
        <a:xfrm>
          <a:off x="6615086" y="1956944"/>
          <a:ext cx="1486785" cy="1486785"/>
        </a:xfrm>
        <a:prstGeom prst="ellipse">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Where</a:t>
          </a:r>
        </a:p>
      </dsp:txBody>
      <dsp:txXfrm>
        <a:off x="6832821" y="2174679"/>
        <a:ext cx="1051315" cy="1051315"/>
      </dsp:txXfrm>
    </dsp:sp>
    <dsp:sp modelId="{219E8BB2-BD83-40A7-9705-CDEA867121E0}">
      <dsp:nvSpPr>
        <dsp:cNvPr id="0" name=""/>
        <dsp:cNvSpPr/>
      </dsp:nvSpPr>
      <dsp:spPr>
        <a:xfrm rot="5400000">
          <a:off x="5197312" y="3656184"/>
          <a:ext cx="449587" cy="24678"/>
        </a:xfrm>
        <a:custGeom>
          <a:avLst/>
          <a:gdLst/>
          <a:ahLst/>
          <a:cxnLst/>
          <a:rect l="0" t="0" r="0" b="0"/>
          <a:pathLst>
            <a:path>
              <a:moveTo>
                <a:pt x="0" y="12339"/>
              </a:moveTo>
              <a:lnTo>
                <a:pt x="449587" y="12339"/>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410866" y="3657284"/>
        <a:ext cx="22479" cy="22479"/>
      </dsp:txXfrm>
    </dsp:sp>
    <dsp:sp modelId="{6FE8D59B-3012-4A8B-8FDF-E075DE97337B}">
      <dsp:nvSpPr>
        <dsp:cNvPr id="0" name=""/>
        <dsp:cNvSpPr/>
      </dsp:nvSpPr>
      <dsp:spPr>
        <a:xfrm>
          <a:off x="4678713" y="3893317"/>
          <a:ext cx="1486785" cy="1486785"/>
        </a:xfrm>
        <a:prstGeom prst="ellipse">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When</a:t>
          </a:r>
        </a:p>
      </dsp:txBody>
      <dsp:txXfrm>
        <a:off x="4896448" y="4111052"/>
        <a:ext cx="1051315" cy="1051315"/>
      </dsp:txXfrm>
    </dsp:sp>
    <dsp:sp modelId="{141EFDDF-165A-4412-8657-4AD3F9C58067}">
      <dsp:nvSpPr>
        <dsp:cNvPr id="0" name=""/>
        <dsp:cNvSpPr/>
      </dsp:nvSpPr>
      <dsp:spPr>
        <a:xfrm rot="10800000">
          <a:off x="4229125" y="2687998"/>
          <a:ext cx="449587" cy="24678"/>
        </a:xfrm>
        <a:custGeom>
          <a:avLst/>
          <a:gdLst/>
          <a:ahLst/>
          <a:cxnLst/>
          <a:rect l="0" t="0" r="0" b="0"/>
          <a:pathLst>
            <a:path>
              <a:moveTo>
                <a:pt x="0" y="12339"/>
              </a:moveTo>
              <a:lnTo>
                <a:pt x="449587" y="12339"/>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4442679" y="2689097"/>
        <a:ext cx="22479" cy="22479"/>
      </dsp:txXfrm>
    </dsp:sp>
    <dsp:sp modelId="{DDA90630-DE9F-4E84-8C42-93EA504F1AC4}">
      <dsp:nvSpPr>
        <dsp:cNvPr id="0" name=""/>
        <dsp:cNvSpPr/>
      </dsp:nvSpPr>
      <dsp:spPr>
        <a:xfrm>
          <a:off x="2742340" y="1956944"/>
          <a:ext cx="1486785" cy="1486785"/>
        </a:xfrm>
        <a:prstGeom prst="ellips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How</a:t>
          </a:r>
        </a:p>
      </dsp:txBody>
      <dsp:txXfrm>
        <a:off x="2960075" y="2174679"/>
        <a:ext cx="1051315" cy="10513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B7F93-E2F5-44E4-A0D1-6B4899A7C74A}">
      <dsp:nvSpPr>
        <dsp:cNvPr id="0" name=""/>
        <dsp:cNvSpPr/>
      </dsp:nvSpPr>
      <dsp:spPr>
        <a:xfrm>
          <a:off x="4486907" y="2007355"/>
          <a:ext cx="1540128" cy="154012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OH Challenge</a:t>
          </a:r>
        </a:p>
      </dsp:txBody>
      <dsp:txXfrm>
        <a:off x="4712454" y="2232902"/>
        <a:ext cx="1089034" cy="1089034"/>
      </dsp:txXfrm>
    </dsp:sp>
    <dsp:sp modelId="{53EF37BF-557A-464E-B36F-16D5D0F8425C}">
      <dsp:nvSpPr>
        <dsp:cNvPr id="0" name=""/>
        <dsp:cNvSpPr/>
      </dsp:nvSpPr>
      <dsp:spPr>
        <a:xfrm rot="16200000">
          <a:off x="5024946" y="1762146"/>
          <a:ext cx="464050" cy="26367"/>
        </a:xfrm>
        <a:custGeom>
          <a:avLst/>
          <a:gdLst/>
          <a:ahLst/>
          <a:cxnLst/>
          <a:rect l="0" t="0" r="0" b="0"/>
          <a:pathLst>
            <a:path>
              <a:moveTo>
                <a:pt x="0" y="13183"/>
              </a:moveTo>
              <a:lnTo>
                <a:pt x="464050" y="13183"/>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245370" y="1763728"/>
        <a:ext cx="23202" cy="23202"/>
      </dsp:txXfrm>
    </dsp:sp>
    <dsp:sp modelId="{F69B2875-C4C6-4429-A28F-BFF0D19F95E8}">
      <dsp:nvSpPr>
        <dsp:cNvPr id="0" name=""/>
        <dsp:cNvSpPr/>
      </dsp:nvSpPr>
      <dsp:spPr>
        <a:xfrm>
          <a:off x="4486907" y="3176"/>
          <a:ext cx="1540128" cy="1540128"/>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Who</a:t>
          </a:r>
        </a:p>
      </dsp:txBody>
      <dsp:txXfrm>
        <a:off x="4712454" y="228723"/>
        <a:ext cx="1089034" cy="1089034"/>
      </dsp:txXfrm>
    </dsp:sp>
    <dsp:sp modelId="{89DD5572-7087-4511-BD5F-AF62CD15847F}">
      <dsp:nvSpPr>
        <dsp:cNvPr id="0" name=""/>
        <dsp:cNvSpPr/>
      </dsp:nvSpPr>
      <dsp:spPr>
        <a:xfrm rot="20520000">
          <a:off x="5977989" y="2454573"/>
          <a:ext cx="464050" cy="26367"/>
        </a:xfrm>
        <a:custGeom>
          <a:avLst/>
          <a:gdLst/>
          <a:ahLst/>
          <a:cxnLst/>
          <a:rect l="0" t="0" r="0" b="0"/>
          <a:pathLst>
            <a:path>
              <a:moveTo>
                <a:pt x="0" y="13183"/>
              </a:moveTo>
              <a:lnTo>
                <a:pt x="464050" y="13183"/>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198413" y="2456155"/>
        <a:ext cx="23202" cy="23202"/>
      </dsp:txXfrm>
    </dsp:sp>
    <dsp:sp modelId="{29E6A8F4-23A9-4204-8848-31967D0E832E}">
      <dsp:nvSpPr>
        <dsp:cNvPr id="0" name=""/>
        <dsp:cNvSpPr/>
      </dsp:nvSpPr>
      <dsp:spPr>
        <a:xfrm>
          <a:off x="6392994" y="1388030"/>
          <a:ext cx="1540128" cy="1540128"/>
        </a:xfrm>
        <a:prstGeom prst="ellipse">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Where</a:t>
          </a:r>
        </a:p>
      </dsp:txBody>
      <dsp:txXfrm>
        <a:off x="6618541" y="1613577"/>
        <a:ext cx="1089034" cy="1089034"/>
      </dsp:txXfrm>
    </dsp:sp>
    <dsp:sp modelId="{219E8BB2-BD83-40A7-9705-CDEA867121E0}">
      <dsp:nvSpPr>
        <dsp:cNvPr id="0" name=""/>
        <dsp:cNvSpPr/>
      </dsp:nvSpPr>
      <dsp:spPr>
        <a:xfrm rot="3240000">
          <a:off x="5613959" y="3574943"/>
          <a:ext cx="464050" cy="26367"/>
        </a:xfrm>
        <a:custGeom>
          <a:avLst/>
          <a:gdLst/>
          <a:ahLst/>
          <a:cxnLst/>
          <a:rect l="0" t="0" r="0" b="0"/>
          <a:pathLst>
            <a:path>
              <a:moveTo>
                <a:pt x="0" y="13183"/>
              </a:moveTo>
              <a:lnTo>
                <a:pt x="464050" y="13183"/>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834383" y="3576525"/>
        <a:ext cx="23202" cy="23202"/>
      </dsp:txXfrm>
    </dsp:sp>
    <dsp:sp modelId="{6FE8D59B-3012-4A8B-8FDF-E075DE97337B}">
      <dsp:nvSpPr>
        <dsp:cNvPr id="0" name=""/>
        <dsp:cNvSpPr/>
      </dsp:nvSpPr>
      <dsp:spPr>
        <a:xfrm>
          <a:off x="5664933" y="3628769"/>
          <a:ext cx="1540128" cy="1540128"/>
        </a:xfrm>
        <a:prstGeom prst="ellipse">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When</a:t>
          </a:r>
        </a:p>
      </dsp:txBody>
      <dsp:txXfrm>
        <a:off x="5890480" y="3854316"/>
        <a:ext cx="1089034" cy="1089034"/>
      </dsp:txXfrm>
    </dsp:sp>
    <dsp:sp modelId="{141EFDDF-165A-4412-8657-4AD3F9C58067}">
      <dsp:nvSpPr>
        <dsp:cNvPr id="0" name=""/>
        <dsp:cNvSpPr/>
      </dsp:nvSpPr>
      <dsp:spPr>
        <a:xfrm rot="7560000">
          <a:off x="4435933" y="3574943"/>
          <a:ext cx="464050" cy="26367"/>
        </a:xfrm>
        <a:custGeom>
          <a:avLst/>
          <a:gdLst/>
          <a:ahLst/>
          <a:cxnLst/>
          <a:rect l="0" t="0" r="0" b="0"/>
          <a:pathLst>
            <a:path>
              <a:moveTo>
                <a:pt x="0" y="13183"/>
              </a:moveTo>
              <a:lnTo>
                <a:pt x="464050" y="13183"/>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4656356" y="3576525"/>
        <a:ext cx="23202" cy="23202"/>
      </dsp:txXfrm>
    </dsp:sp>
    <dsp:sp modelId="{DDA90630-DE9F-4E84-8C42-93EA504F1AC4}">
      <dsp:nvSpPr>
        <dsp:cNvPr id="0" name=""/>
        <dsp:cNvSpPr/>
      </dsp:nvSpPr>
      <dsp:spPr>
        <a:xfrm>
          <a:off x="3308880" y="3628769"/>
          <a:ext cx="1540128" cy="1540128"/>
        </a:xfrm>
        <a:prstGeom prst="ellipse">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How</a:t>
          </a:r>
        </a:p>
      </dsp:txBody>
      <dsp:txXfrm>
        <a:off x="3534427" y="3854316"/>
        <a:ext cx="1089034" cy="1089034"/>
      </dsp:txXfrm>
    </dsp:sp>
    <dsp:sp modelId="{75CEDCFB-2567-41F2-AE79-58A5C58EFAA8}">
      <dsp:nvSpPr>
        <dsp:cNvPr id="0" name=""/>
        <dsp:cNvSpPr/>
      </dsp:nvSpPr>
      <dsp:spPr>
        <a:xfrm rot="11880000">
          <a:off x="4071902" y="2454573"/>
          <a:ext cx="464050" cy="26367"/>
        </a:xfrm>
        <a:custGeom>
          <a:avLst/>
          <a:gdLst/>
          <a:ahLst/>
          <a:cxnLst/>
          <a:rect l="0" t="0" r="0" b="0"/>
          <a:pathLst>
            <a:path>
              <a:moveTo>
                <a:pt x="0" y="13183"/>
              </a:moveTo>
              <a:lnTo>
                <a:pt x="464050" y="13183"/>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4292326" y="2456155"/>
        <a:ext cx="23202" cy="23202"/>
      </dsp:txXfrm>
    </dsp:sp>
    <dsp:sp modelId="{A259AE1A-FFDB-4460-8783-2497BE81AEFE}">
      <dsp:nvSpPr>
        <dsp:cNvPr id="0" name=""/>
        <dsp:cNvSpPr/>
      </dsp:nvSpPr>
      <dsp:spPr>
        <a:xfrm>
          <a:off x="2580820" y="1388030"/>
          <a:ext cx="1540128" cy="1540128"/>
        </a:xfrm>
        <a:prstGeom prst="ellips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What </a:t>
          </a:r>
        </a:p>
      </dsp:txBody>
      <dsp:txXfrm>
        <a:off x="2806367" y="1613577"/>
        <a:ext cx="1089034" cy="10890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B7F93-E2F5-44E4-A0D1-6B4899A7C74A}">
      <dsp:nvSpPr>
        <dsp:cNvPr id="0" name=""/>
        <dsp:cNvSpPr/>
      </dsp:nvSpPr>
      <dsp:spPr>
        <a:xfrm>
          <a:off x="4573181" y="2059666"/>
          <a:ext cx="1564499" cy="156449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OH Challenge</a:t>
          </a:r>
        </a:p>
      </dsp:txBody>
      <dsp:txXfrm>
        <a:off x="4802297" y="2288782"/>
        <a:ext cx="1106267" cy="1106267"/>
      </dsp:txXfrm>
    </dsp:sp>
    <dsp:sp modelId="{53EF37BF-557A-464E-B36F-16D5D0F8425C}">
      <dsp:nvSpPr>
        <dsp:cNvPr id="0" name=""/>
        <dsp:cNvSpPr/>
      </dsp:nvSpPr>
      <dsp:spPr>
        <a:xfrm rot="16200000">
          <a:off x="5119106" y="1810195"/>
          <a:ext cx="472649" cy="26291"/>
        </a:xfrm>
        <a:custGeom>
          <a:avLst/>
          <a:gdLst/>
          <a:ahLst/>
          <a:cxnLst/>
          <a:rect l="0" t="0" r="0" b="0"/>
          <a:pathLst>
            <a:path>
              <a:moveTo>
                <a:pt x="0" y="13145"/>
              </a:moveTo>
              <a:lnTo>
                <a:pt x="472649" y="13145"/>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343614" y="1811525"/>
        <a:ext cx="23632" cy="23632"/>
      </dsp:txXfrm>
    </dsp:sp>
    <dsp:sp modelId="{F69B2875-C4C6-4429-A28F-BFF0D19F95E8}">
      <dsp:nvSpPr>
        <dsp:cNvPr id="0" name=""/>
        <dsp:cNvSpPr/>
      </dsp:nvSpPr>
      <dsp:spPr>
        <a:xfrm>
          <a:off x="4573181" y="22516"/>
          <a:ext cx="1564499" cy="156449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Who</a:t>
          </a:r>
        </a:p>
      </dsp:txBody>
      <dsp:txXfrm>
        <a:off x="4802297" y="251632"/>
        <a:ext cx="1106267" cy="1106267"/>
      </dsp:txXfrm>
    </dsp:sp>
    <dsp:sp modelId="{89DD5572-7087-4511-BD5F-AF62CD15847F}">
      <dsp:nvSpPr>
        <dsp:cNvPr id="0" name=""/>
        <dsp:cNvSpPr/>
      </dsp:nvSpPr>
      <dsp:spPr>
        <a:xfrm rot="19800000">
          <a:off x="6001217" y="2319483"/>
          <a:ext cx="472649" cy="26291"/>
        </a:xfrm>
        <a:custGeom>
          <a:avLst/>
          <a:gdLst/>
          <a:ahLst/>
          <a:cxnLst/>
          <a:rect l="0" t="0" r="0" b="0"/>
          <a:pathLst>
            <a:path>
              <a:moveTo>
                <a:pt x="0" y="13145"/>
              </a:moveTo>
              <a:lnTo>
                <a:pt x="472649" y="13145"/>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225726" y="2320812"/>
        <a:ext cx="23632" cy="23632"/>
      </dsp:txXfrm>
    </dsp:sp>
    <dsp:sp modelId="{29E6A8F4-23A9-4204-8848-31967D0E832E}">
      <dsp:nvSpPr>
        <dsp:cNvPr id="0" name=""/>
        <dsp:cNvSpPr/>
      </dsp:nvSpPr>
      <dsp:spPr>
        <a:xfrm>
          <a:off x="6337404" y="1041091"/>
          <a:ext cx="1564499" cy="1564499"/>
        </a:xfrm>
        <a:prstGeom prst="ellipse">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Where</a:t>
          </a:r>
        </a:p>
      </dsp:txBody>
      <dsp:txXfrm>
        <a:off x="6566520" y="1270207"/>
        <a:ext cx="1106267" cy="1106267"/>
      </dsp:txXfrm>
    </dsp:sp>
    <dsp:sp modelId="{219E8BB2-BD83-40A7-9705-CDEA867121E0}">
      <dsp:nvSpPr>
        <dsp:cNvPr id="0" name=""/>
        <dsp:cNvSpPr/>
      </dsp:nvSpPr>
      <dsp:spPr>
        <a:xfrm rot="1800000">
          <a:off x="6001217" y="3338057"/>
          <a:ext cx="472649" cy="26291"/>
        </a:xfrm>
        <a:custGeom>
          <a:avLst/>
          <a:gdLst/>
          <a:ahLst/>
          <a:cxnLst/>
          <a:rect l="0" t="0" r="0" b="0"/>
          <a:pathLst>
            <a:path>
              <a:moveTo>
                <a:pt x="0" y="13145"/>
              </a:moveTo>
              <a:lnTo>
                <a:pt x="472649" y="13145"/>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225726" y="3339387"/>
        <a:ext cx="23632" cy="23632"/>
      </dsp:txXfrm>
    </dsp:sp>
    <dsp:sp modelId="{6FE8D59B-3012-4A8B-8FDF-E075DE97337B}">
      <dsp:nvSpPr>
        <dsp:cNvPr id="0" name=""/>
        <dsp:cNvSpPr/>
      </dsp:nvSpPr>
      <dsp:spPr>
        <a:xfrm>
          <a:off x="6337404" y="3078241"/>
          <a:ext cx="1564499" cy="1564499"/>
        </a:xfrm>
        <a:prstGeom prst="ellipse">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When</a:t>
          </a:r>
        </a:p>
      </dsp:txBody>
      <dsp:txXfrm>
        <a:off x="6566520" y="3307357"/>
        <a:ext cx="1106267" cy="1106267"/>
      </dsp:txXfrm>
    </dsp:sp>
    <dsp:sp modelId="{141EFDDF-165A-4412-8657-4AD3F9C58067}">
      <dsp:nvSpPr>
        <dsp:cNvPr id="0" name=""/>
        <dsp:cNvSpPr/>
      </dsp:nvSpPr>
      <dsp:spPr>
        <a:xfrm rot="5400000">
          <a:off x="5119106" y="3847345"/>
          <a:ext cx="472649" cy="26291"/>
        </a:xfrm>
        <a:custGeom>
          <a:avLst/>
          <a:gdLst/>
          <a:ahLst/>
          <a:cxnLst/>
          <a:rect l="0" t="0" r="0" b="0"/>
          <a:pathLst>
            <a:path>
              <a:moveTo>
                <a:pt x="0" y="13145"/>
              </a:moveTo>
              <a:lnTo>
                <a:pt x="472649" y="13145"/>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343614" y="3848675"/>
        <a:ext cx="23632" cy="23632"/>
      </dsp:txXfrm>
    </dsp:sp>
    <dsp:sp modelId="{DDA90630-DE9F-4E84-8C42-93EA504F1AC4}">
      <dsp:nvSpPr>
        <dsp:cNvPr id="0" name=""/>
        <dsp:cNvSpPr/>
      </dsp:nvSpPr>
      <dsp:spPr>
        <a:xfrm>
          <a:off x="4573181" y="4096816"/>
          <a:ext cx="1564499" cy="1564499"/>
        </a:xfrm>
        <a:prstGeom prst="ellipse">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How</a:t>
          </a:r>
        </a:p>
      </dsp:txBody>
      <dsp:txXfrm>
        <a:off x="4802297" y="4325932"/>
        <a:ext cx="1106267" cy="1106267"/>
      </dsp:txXfrm>
    </dsp:sp>
    <dsp:sp modelId="{75CEDCFB-2567-41F2-AE79-58A5C58EFAA8}">
      <dsp:nvSpPr>
        <dsp:cNvPr id="0" name=""/>
        <dsp:cNvSpPr/>
      </dsp:nvSpPr>
      <dsp:spPr>
        <a:xfrm rot="9000000">
          <a:off x="4236994" y="3338057"/>
          <a:ext cx="472649" cy="26291"/>
        </a:xfrm>
        <a:custGeom>
          <a:avLst/>
          <a:gdLst/>
          <a:ahLst/>
          <a:cxnLst/>
          <a:rect l="0" t="0" r="0" b="0"/>
          <a:pathLst>
            <a:path>
              <a:moveTo>
                <a:pt x="0" y="13145"/>
              </a:moveTo>
              <a:lnTo>
                <a:pt x="472649" y="13145"/>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4461503" y="3339387"/>
        <a:ext cx="23632" cy="23632"/>
      </dsp:txXfrm>
    </dsp:sp>
    <dsp:sp modelId="{A259AE1A-FFDB-4460-8783-2497BE81AEFE}">
      <dsp:nvSpPr>
        <dsp:cNvPr id="0" name=""/>
        <dsp:cNvSpPr/>
      </dsp:nvSpPr>
      <dsp:spPr>
        <a:xfrm>
          <a:off x="2808957" y="3078241"/>
          <a:ext cx="1564499" cy="1564499"/>
        </a:xfrm>
        <a:prstGeom prst="ellipse">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What </a:t>
          </a:r>
        </a:p>
      </dsp:txBody>
      <dsp:txXfrm>
        <a:off x="3038073" y="3307357"/>
        <a:ext cx="1106267" cy="1106267"/>
      </dsp:txXfrm>
    </dsp:sp>
    <dsp:sp modelId="{9CD3585E-D362-4DB6-A54A-309C72ECC08B}">
      <dsp:nvSpPr>
        <dsp:cNvPr id="0" name=""/>
        <dsp:cNvSpPr/>
      </dsp:nvSpPr>
      <dsp:spPr>
        <a:xfrm rot="12600000">
          <a:off x="4236994" y="2319483"/>
          <a:ext cx="472649" cy="26291"/>
        </a:xfrm>
        <a:custGeom>
          <a:avLst/>
          <a:gdLst/>
          <a:ahLst/>
          <a:cxnLst/>
          <a:rect l="0" t="0" r="0" b="0"/>
          <a:pathLst>
            <a:path>
              <a:moveTo>
                <a:pt x="0" y="13145"/>
              </a:moveTo>
              <a:lnTo>
                <a:pt x="472649" y="13145"/>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4461503" y="2320812"/>
        <a:ext cx="23632" cy="23632"/>
      </dsp:txXfrm>
    </dsp:sp>
    <dsp:sp modelId="{7D4ABBCB-54C4-4B7F-B160-81DF78536C32}">
      <dsp:nvSpPr>
        <dsp:cNvPr id="0" name=""/>
        <dsp:cNvSpPr/>
      </dsp:nvSpPr>
      <dsp:spPr>
        <a:xfrm>
          <a:off x="2808957" y="1041091"/>
          <a:ext cx="1564499" cy="1564499"/>
        </a:xfrm>
        <a:prstGeom prst="ellips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Why</a:t>
          </a:r>
        </a:p>
      </dsp:txBody>
      <dsp:txXfrm>
        <a:off x="3038073" y="1270207"/>
        <a:ext cx="1106267" cy="110626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05E000-5093-41E1-B475-66D0DB3CE7A9}" type="datetimeFigureOut">
              <a:rPr lang="en-US" smtClean="0"/>
              <a:t>4/1/2023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4E8CBB-308E-4A4B-9CFA-0D845AAC5C7F}" type="slidenum">
              <a:rPr lang="en-US" smtClean="0"/>
              <a:t>‹#›</a:t>
            </a:fld>
            <a:endParaRPr lang="en-US"/>
          </a:p>
        </p:txBody>
      </p:sp>
    </p:spTree>
    <p:extLst>
      <p:ext uri="{BB962C8B-B14F-4D97-AF65-F5344CB8AC3E}">
        <p14:creationId xmlns:p14="http://schemas.microsoft.com/office/powerpoint/2010/main" val="3392058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8CE75-587F-451C-9ED7-953B283AA266}" type="datetimeFigureOut">
              <a:rPr lang="en-US" smtClean="0"/>
              <a:t>4/1/2023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510A7-BBDC-432A-BBC0-4D401FC24A75}" type="slidenum">
              <a:rPr lang="en-US" smtClean="0"/>
              <a:t>‹#›</a:t>
            </a:fld>
            <a:endParaRPr lang="en-US"/>
          </a:p>
        </p:txBody>
      </p:sp>
    </p:spTree>
    <p:extLst>
      <p:ext uri="{BB962C8B-B14F-4D97-AF65-F5344CB8AC3E}">
        <p14:creationId xmlns:p14="http://schemas.microsoft.com/office/powerpoint/2010/main" val="1856326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E16B0F9-2064-9550-91A4-89E6EF3E84A1}"/>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6CC67239-3D1A-F038-CE24-368F3F03AC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Define wicked problems:  Simply put, a complex problem for which there is no simple method of solution.  Wicked problems tend to be a social or cultural problems that are difficult or impossible to solve for as many as four reasons: incomplete or contradictory knowledge, the number of people and opinions involved, the large economic burden, and the interconnected nature of these problems with other problems.Problems worth solving.</a:t>
            </a:r>
          </a:p>
        </p:txBody>
      </p:sp>
    </p:spTree>
    <p:extLst>
      <p:ext uri="{BB962C8B-B14F-4D97-AF65-F5344CB8AC3E}">
        <p14:creationId xmlns:p14="http://schemas.microsoft.com/office/powerpoint/2010/main" val="1486317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10CAC9-931A-462A-B4C5-FC2B3663B38F}"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E5E16-1E5A-4767-B9A1-9925BA2F2D9D}" type="slidenum">
              <a:rPr lang="en-US" smtClean="0"/>
              <a:t>‹#›</a:t>
            </a:fld>
            <a:endParaRPr lang="en-US"/>
          </a:p>
        </p:txBody>
      </p:sp>
    </p:spTree>
    <p:extLst>
      <p:ext uri="{BB962C8B-B14F-4D97-AF65-F5344CB8AC3E}">
        <p14:creationId xmlns:p14="http://schemas.microsoft.com/office/powerpoint/2010/main" val="2717695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10CAC9-931A-462A-B4C5-FC2B3663B38F}"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E5E16-1E5A-4767-B9A1-9925BA2F2D9D}" type="slidenum">
              <a:rPr lang="en-US" smtClean="0"/>
              <a:t>‹#›</a:t>
            </a:fld>
            <a:endParaRPr lang="en-US"/>
          </a:p>
        </p:txBody>
      </p:sp>
    </p:spTree>
    <p:extLst>
      <p:ext uri="{BB962C8B-B14F-4D97-AF65-F5344CB8AC3E}">
        <p14:creationId xmlns:p14="http://schemas.microsoft.com/office/powerpoint/2010/main" val="341353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10CAC9-931A-462A-B4C5-FC2B3663B38F}"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E5E16-1E5A-4767-B9A1-9925BA2F2D9D}" type="slidenum">
              <a:rPr lang="en-US" smtClean="0"/>
              <a:t>‹#›</a:t>
            </a:fld>
            <a:endParaRPr lang="en-US"/>
          </a:p>
        </p:txBody>
      </p:sp>
    </p:spTree>
    <p:extLst>
      <p:ext uri="{BB962C8B-B14F-4D97-AF65-F5344CB8AC3E}">
        <p14:creationId xmlns:p14="http://schemas.microsoft.com/office/powerpoint/2010/main" val="1197559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ermediate slide, whit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1114268" y="2754225"/>
            <a:ext cx="9963469" cy="472886"/>
          </a:xfrm>
          <a:prstGeom prst="rect">
            <a:avLst/>
          </a:prstGeom>
        </p:spPr>
        <p:txBody>
          <a:bodyPr wrap="square" anchor="ctr">
            <a:spAutoFit/>
          </a:bodyPr>
          <a:lstStyle>
            <a:lvl1pPr algn="ctr">
              <a:lnSpc>
                <a:spcPct val="95000"/>
              </a:lnSpc>
              <a:spcBef>
                <a:spcPts val="900"/>
              </a:spcBef>
              <a:defRPr sz="2603" b="1">
                <a:solidFill>
                  <a:schemeClr val="tx1"/>
                </a:solidFill>
              </a:defRPr>
            </a:lvl1pPr>
          </a:lstStyle>
          <a:p>
            <a:r>
              <a:rPr lang="en-GB" noProof="0" dirty="0"/>
              <a:t>Intermediate slide</a:t>
            </a:r>
            <a:endParaRPr lang="en-GB" dirty="0"/>
          </a:p>
        </p:txBody>
      </p:sp>
    </p:spTree>
    <p:extLst>
      <p:ext uri="{BB962C8B-B14F-4D97-AF65-F5344CB8AC3E}">
        <p14:creationId xmlns:p14="http://schemas.microsoft.com/office/powerpoint/2010/main" val="99158784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10CAC9-931A-462A-B4C5-FC2B3663B38F}"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E5E16-1E5A-4767-B9A1-9925BA2F2D9D}" type="slidenum">
              <a:rPr lang="en-US" smtClean="0"/>
              <a:t>‹#›</a:t>
            </a:fld>
            <a:endParaRPr lang="en-US"/>
          </a:p>
        </p:txBody>
      </p:sp>
    </p:spTree>
    <p:extLst>
      <p:ext uri="{BB962C8B-B14F-4D97-AF65-F5344CB8AC3E}">
        <p14:creationId xmlns:p14="http://schemas.microsoft.com/office/powerpoint/2010/main" val="988353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10CAC9-931A-462A-B4C5-FC2B3663B38F}"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E5E16-1E5A-4767-B9A1-9925BA2F2D9D}" type="slidenum">
              <a:rPr lang="en-US" smtClean="0"/>
              <a:t>‹#›</a:t>
            </a:fld>
            <a:endParaRPr lang="en-US"/>
          </a:p>
        </p:txBody>
      </p:sp>
    </p:spTree>
    <p:extLst>
      <p:ext uri="{BB962C8B-B14F-4D97-AF65-F5344CB8AC3E}">
        <p14:creationId xmlns:p14="http://schemas.microsoft.com/office/powerpoint/2010/main" val="4144844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10CAC9-931A-462A-B4C5-FC2B3663B38F}"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E5E16-1E5A-4767-B9A1-9925BA2F2D9D}" type="slidenum">
              <a:rPr lang="en-US" smtClean="0"/>
              <a:t>‹#›</a:t>
            </a:fld>
            <a:endParaRPr lang="en-US"/>
          </a:p>
        </p:txBody>
      </p:sp>
    </p:spTree>
    <p:extLst>
      <p:ext uri="{BB962C8B-B14F-4D97-AF65-F5344CB8AC3E}">
        <p14:creationId xmlns:p14="http://schemas.microsoft.com/office/powerpoint/2010/main" val="204907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10CAC9-931A-462A-B4C5-FC2B3663B38F}" type="datetimeFigureOut">
              <a:rPr lang="en-US" smtClean="0"/>
              <a:t>4/1/2023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E5E16-1E5A-4767-B9A1-9925BA2F2D9D}" type="slidenum">
              <a:rPr lang="en-US" smtClean="0"/>
              <a:t>‹#›</a:t>
            </a:fld>
            <a:endParaRPr lang="en-US"/>
          </a:p>
        </p:txBody>
      </p:sp>
    </p:spTree>
    <p:extLst>
      <p:ext uri="{BB962C8B-B14F-4D97-AF65-F5344CB8AC3E}">
        <p14:creationId xmlns:p14="http://schemas.microsoft.com/office/powerpoint/2010/main" val="2642263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10CAC9-931A-462A-B4C5-FC2B3663B38F}" type="datetimeFigureOut">
              <a:rPr lang="en-US" smtClean="0"/>
              <a:t>4/1/2023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E5E16-1E5A-4767-B9A1-9925BA2F2D9D}" type="slidenum">
              <a:rPr lang="en-US" smtClean="0"/>
              <a:t>‹#›</a:t>
            </a:fld>
            <a:endParaRPr lang="en-US"/>
          </a:p>
        </p:txBody>
      </p:sp>
    </p:spTree>
    <p:extLst>
      <p:ext uri="{BB962C8B-B14F-4D97-AF65-F5344CB8AC3E}">
        <p14:creationId xmlns:p14="http://schemas.microsoft.com/office/powerpoint/2010/main" val="297371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10CAC9-931A-462A-B4C5-FC2B3663B38F}" type="datetimeFigureOut">
              <a:rPr lang="en-US" smtClean="0"/>
              <a:t>4/1/2023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E5E16-1E5A-4767-B9A1-9925BA2F2D9D}" type="slidenum">
              <a:rPr lang="en-US" smtClean="0"/>
              <a:t>‹#›</a:t>
            </a:fld>
            <a:endParaRPr lang="en-US"/>
          </a:p>
        </p:txBody>
      </p:sp>
    </p:spTree>
    <p:extLst>
      <p:ext uri="{BB962C8B-B14F-4D97-AF65-F5344CB8AC3E}">
        <p14:creationId xmlns:p14="http://schemas.microsoft.com/office/powerpoint/2010/main" val="444284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10CAC9-931A-462A-B4C5-FC2B3663B38F}"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E5E16-1E5A-4767-B9A1-9925BA2F2D9D}" type="slidenum">
              <a:rPr lang="en-US" smtClean="0"/>
              <a:t>‹#›</a:t>
            </a:fld>
            <a:endParaRPr lang="en-US"/>
          </a:p>
        </p:txBody>
      </p:sp>
    </p:spTree>
    <p:extLst>
      <p:ext uri="{BB962C8B-B14F-4D97-AF65-F5344CB8AC3E}">
        <p14:creationId xmlns:p14="http://schemas.microsoft.com/office/powerpoint/2010/main" val="975597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10CAC9-931A-462A-B4C5-FC2B3663B38F}"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E5E16-1E5A-4767-B9A1-9925BA2F2D9D}" type="slidenum">
              <a:rPr lang="en-US" smtClean="0"/>
              <a:t>‹#›</a:t>
            </a:fld>
            <a:endParaRPr lang="en-US"/>
          </a:p>
        </p:txBody>
      </p:sp>
    </p:spTree>
    <p:extLst>
      <p:ext uri="{BB962C8B-B14F-4D97-AF65-F5344CB8AC3E}">
        <p14:creationId xmlns:p14="http://schemas.microsoft.com/office/powerpoint/2010/main" val="331427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10CAC9-931A-462A-B4C5-FC2B3663B38F}" type="datetimeFigureOut">
              <a:rPr lang="en-US" smtClean="0"/>
              <a:t>4/1/2023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E5E16-1E5A-4767-B9A1-9925BA2F2D9D}" type="slidenum">
              <a:rPr lang="en-US" smtClean="0"/>
              <a:t>‹#›</a:t>
            </a:fld>
            <a:endParaRPr lang="en-US"/>
          </a:p>
        </p:txBody>
      </p:sp>
    </p:spTree>
    <p:extLst>
      <p:ext uri="{BB962C8B-B14F-4D97-AF65-F5344CB8AC3E}">
        <p14:creationId xmlns:p14="http://schemas.microsoft.com/office/powerpoint/2010/main" val="4669800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www.training.fema.gov/?EMIWeb/IS/is800.asp" TargetMode="External"/><Relationship Id="rId2" Type="http://schemas.openxmlformats.org/officeDocument/2006/relationships/hyperlink" Target="https://www.lshtm.ac.uk/"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8"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438" y="2236788"/>
            <a:ext cx="9144000" cy="2387600"/>
          </a:xfrm>
        </p:spPr>
        <p:txBody>
          <a:bodyPr>
            <a:normAutofit/>
          </a:bodyPr>
          <a:lstStyle/>
          <a:p>
            <a:r>
              <a:rPr lang="en-US" sz="4400" b="1" dirty="0"/>
              <a:t>POH 114: SYSTEMS THINKING IN PANDEMIC PREPAREDNESS AND RESPONSE </a:t>
            </a:r>
          </a:p>
        </p:txBody>
      </p:sp>
    </p:spTree>
    <p:extLst>
      <p:ext uri="{BB962C8B-B14F-4D97-AF65-F5344CB8AC3E}">
        <p14:creationId xmlns:p14="http://schemas.microsoft.com/office/powerpoint/2010/main" val="1345261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640637" y="433554"/>
            <a:ext cx="146161" cy="237491"/>
          </a:xfrm>
          <a:prstGeom prst="rect">
            <a:avLst/>
          </a:prstGeom>
        </p:spPr>
        <p:txBody>
          <a:bodyPr vert="horz" wrap="square" lIns="0" tIns="21389" rIns="0" bIns="0" rtlCol="0">
            <a:spAutoFit/>
          </a:bodyPr>
          <a:lstStyle/>
          <a:p>
            <a:pPr marL="23766">
              <a:spcBef>
                <a:spcPts val="168"/>
              </a:spcBef>
            </a:pPr>
            <a:r>
              <a:rPr sz="1403" b="1" spc="-9" dirty="0">
                <a:solidFill>
                  <a:srgbClr val="FFFFFF"/>
                </a:solidFill>
                <a:latin typeface="Arial"/>
                <a:cs typeface="Arial"/>
              </a:rPr>
              <a:t>7</a:t>
            </a:r>
            <a:endParaRPr sz="1403">
              <a:latin typeface="Arial"/>
              <a:cs typeface="Arial"/>
            </a:endParaRPr>
          </a:p>
        </p:txBody>
      </p:sp>
      <p:sp>
        <p:nvSpPr>
          <p:cNvPr id="3" name="object 3"/>
          <p:cNvSpPr/>
          <p:nvPr/>
        </p:nvSpPr>
        <p:spPr>
          <a:xfrm>
            <a:off x="422084" y="2362354"/>
            <a:ext cx="2248271" cy="684463"/>
          </a:xfrm>
          <a:custGeom>
            <a:avLst/>
            <a:gdLst/>
            <a:ahLst/>
            <a:cxnLst/>
            <a:rect l="l" t="t" r="r" b="b"/>
            <a:pathLst>
              <a:path w="1201420" h="365759">
                <a:moveTo>
                  <a:pt x="1139951" y="0"/>
                </a:moveTo>
                <a:lnTo>
                  <a:pt x="60959" y="0"/>
                </a:lnTo>
                <a:lnTo>
                  <a:pt x="36004" y="4810"/>
                </a:lnTo>
                <a:lnTo>
                  <a:pt x="16763" y="17906"/>
                </a:lnTo>
                <a:lnTo>
                  <a:pt x="4381" y="37290"/>
                </a:lnTo>
                <a:lnTo>
                  <a:pt x="0" y="60959"/>
                </a:lnTo>
                <a:lnTo>
                  <a:pt x="0" y="304799"/>
                </a:lnTo>
                <a:lnTo>
                  <a:pt x="4381" y="328469"/>
                </a:lnTo>
                <a:lnTo>
                  <a:pt x="16763" y="347852"/>
                </a:lnTo>
                <a:lnTo>
                  <a:pt x="36004" y="360949"/>
                </a:lnTo>
                <a:lnTo>
                  <a:pt x="60959" y="365759"/>
                </a:lnTo>
                <a:lnTo>
                  <a:pt x="1139951" y="365759"/>
                </a:lnTo>
                <a:lnTo>
                  <a:pt x="1163621" y="360949"/>
                </a:lnTo>
                <a:lnTo>
                  <a:pt x="1183004" y="347852"/>
                </a:lnTo>
                <a:lnTo>
                  <a:pt x="1196101" y="328469"/>
                </a:lnTo>
                <a:lnTo>
                  <a:pt x="1200911" y="304799"/>
                </a:lnTo>
                <a:lnTo>
                  <a:pt x="1200911" y="60959"/>
                </a:lnTo>
                <a:lnTo>
                  <a:pt x="1196101" y="37290"/>
                </a:lnTo>
                <a:lnTo>
                  <a:pt x="1183004" y="17906"/>
                </a:lnTo>
                <a:lnTo>
                  <a:pt x="1163621" y="4810"/>
                </a:lnTo>
                <a:lnTo>
                  <a:pt x="1139951" y="0"/>
                </a:lnTo>
                <a:close/>
              </a:path>
            </a:pathLst>
          </a:custGeom>
          <a:solidFill>
            <a:srgbClr val="0F171F"/>
          </a:solidFill>
        </p:spPr>
        <p:txBody>
          <a:bodyPr wrap="square" lIns="0" tIns="0" rIns="0" bIns="0" rtlCol="0"/>
          <a:lstStyle/>
          <a:p>
            <a:endParaRPr sz="3368"/>
          </a:p>
        </p:txBody>
      </p:sp>
      <p:sp>
        <p:nvSpPr>
          <p:cNvPr id="4" name="object 4"/>
          <p:cNvSpPr txBox="1"/>
          <p:nvPr/>
        </p:nvSpPr>
        <p:spPr>
          <a:xfrm>
            <a:off x="928779" y="2338688"/>
            <a:ext cx="1223953" cy="693530"/>
          </a:xfrm>
          <a:prstGeom prst="rect">
            <a:avLst/>
          </a:prstGeom>
        </p:spPr>
        <p:txBody>
          <a:bodyPr vert="horz" wrap="square" lIns="0" tIns="36837" rIns="0" bIns="0" rtlCol="0">
            <a:spAutoFit/>
          </a:bodyPr>
          <a:lstStyle/>
          <a:p>
            <a:pPr marL="68920" marR="9506" indent="-46343">
              <a:lnSpc>
                <a:spcPts val="2564"/>
              </a:lnSpc>
              <a:spcBef>
                <a:spcPts val="290"/>
              </a:spcBef>
            </a:pPr>
            <a:r>
              <a:rPr sz="2152" dirty="0">
                <a:solidFill>
                  <a:srgbClr val="FFFFFF"/>
                </a:solidFill>
                <a:latin typeface="Calibri"/>
                <a:cs typeface="Calibri"/>
              </a:rPr>
              <a:t>Inputs</a:t>
            </a:r>
            <a:r>
              <a:rPr sz="2152" spc="-112" dirty="0">
                <a:solidFill>
                  <a:srgbClr val="FFFFFF"/>
                </a:solidFill>
                <a:latin typeface="Times New Roman"/>
                <a:cs typeface="Times New Roman"/>
              </a:rPr>
              <a:t> </a:t>
            </a:r>
            <a:r>
              <a:rPr sz="2152" spc="-47" dirty="0">
                <a:solidFill>
                  <a:srgbClr val="FFFFFF"/>
                </a:solidFill>
                <a:latin typeface="Calibri"/>
                <a:cs typeface="Calibri"/>
              </a:rPr>
              <a:t>and</a:t>
            </a:r>
            <a:r>
              <a:rPr sz="2152" spc="-47" dirty="0">
                <a:solidFill>
                  <a:srgbClr val="FFFFFF"/>
                </a:solidFill>
                <a:latin typeface="Times New Roman"/>
                <a:cs typeface="Times New Roman"/>
              </a:rPr>
              <a:t> </a:t>
            </a:r>
            <a:r>
              <a:rPr sz="2152" spc="-19" dirty="0">
                <a:solidFill>
                  <a:srgbClr val="FFFFFF"/>
                </a:solidFill>
                <a:latin typeface="Calibri"/>
                <a:cs typeface="Calibri"/>
              </a:rPr>
              <a:t>Processes</a:t>
            </a:r>
            <a:endParaRPr sz="2152">
              <a:latin typeface="Calibri"/>
              <a:cs typeface="Calibri"/>
            </a:endParaRPr>
          </a:p>
        </p:txBody>
      </p:sp>
      <p:sp>
        <p:nvSpPr>
          <p:cNvPr id="5" name="object 5"/>
          <p:cNvSpPr txBox="1"/>
          <p:nvPr/>
        </p:nvSpPr>
        <p:spPr>
          <a:xfrm>
            <a:off x="552325" y="1426094"/>
            <a:ext cx="4821663" cy="469019"/>
          </a:xfrm>
          <a:prstGeom prst="rect">
            <a:avLst/>
          </a:prstGeom>
        </p:spPr>
        <p:txBody>
          <a:bodyPr vert="horz" wrap="square" lIns="0" tIns="26143" rIns="0" bIns="0" rtlCol="0">
            <a:spAutoFit/>
          </a:bodyPr>
          <a:lstStyle/>
          <a:p>
            <a:pPr marL="23766">
              <a:spcBef>
                <a:spcPts val="206"/>
              </a:spcBef>
            </a:pPr>
            <a:r>
              <a:rPr sz="2807" dirty="0">
                <a:solidFill>
                  <a:srgbClr val="10171E"/>
                </a:solidFill>
                <a:cs typeface="Arial"/>
              </a:rPr>
              <a:t>How</a:t>
            </a:r>
            <a:r>
              <a:rPr sz="2807" spc="84" dirty="0">
                <a:solidFill>
                  <a:srgbClr val="10171E"/>
                </a:solidFill>
                <a:cs typeface="Times New Roman"/>
              </a:rPr>
              <a:t> </a:t>
            </a:r>
            <a:r>
              <a:rPr sz="2807" dirty="0">
                <a:solidFill>
                  <a:srgbClr val="10171E"/>
                </a:solidFill>
                <a:cs typeface="Arial"/>
              </a:rPr>
              <a:t>Health</a:t>
            </a:r>
            <a:r>
              <a:rPr sz="2807" spc="122" dirty="0">
                <a:solidFill>
                  <a:srgbClr val="10171E"/>
                </a:solidFill>
                <a:cs typeface="Times New Roman"/>
              </a:rPr>
              <a:t> </a:t>
            </a:r>
            <a:r>
              <a:rPr sz="2807" dirty="0">
                <a:solidFill>
                  <a:srgbClr val="10171E"/>
                </a:solidFill>
                <a:cs typeface="Arial"/>
              </a:rPr>
              <a:t>Systems</a:t>
            </a:r>
            <a:r>
              <a:rPr sz="2807" spc="112" dirty="0">
                <a:solidFill>
                  <a:srgbClr val="10171E"/>
                </a:solidFill>
                <a:cs typeface="Times New Roman"/>
              </a:rPr>
              <a:t> </a:t>
            </a:r>
            <a:r>
              <a:rPr lang="en-US" sz="2807" spc="365" dirty="0">
                <a:solidFill>
                  <a:srgbClr val="10171E"/>
                </a:solidFill>
                <a:cs typeface="Arial"/>
              </a:rPr>
              <a:t>work</a:t>
            </a:r>
            <a:r>
              <a:rPr sz="2807" spc="365" dirty="0">
                <a:solidFill>
                  <a:srgbClr val="10171E"/>
                </a:solidFill>
                <a:latin typeface="Arial"/>
                <a:cs typeface="Arial"/>
              </a:rPr>
              <a:t>.</a:t>
            </a:r>
            <a:endParaRPr sz="2807" dirty="0">
              <a:latin typeface="Arial"/>
              <a:cs typeface="Arial"/>
            </a:endParaRPr>
          </a:p>
        </p:txBody>
      </p:sp>
      <p:sp>
        <p:nvSpPr>
          <p:cNvPr id="6" name="object 6"/>
          <p:cNvSpPr/>
          <p:nvPr/>
        </p:nvSpPr>
        <p:spPr>
          <a:xfrm>
            <a:off x="3485056" y="2516359"/>
            <a:ext cx="2253025" cy="531172"/>
          </a:xfrm>
          <a:custGeom>
            <a:avLst/>
            <a:gdLst/>
            <a:ahLst/>
            <a:cxnLst/>
            <a:rect l="l" t="t" r="r" b="b"/>
            <a:pathLst>
              <a:path w="1203960" h="283844">
                <a:moveTo>
                  <a:pt x="1155191" y="0"/>
                </a:moveTo>
                <a:lnTo>
                  <a:pt x="48767" y="0"/>
                </a:lnTo>
                <a:lnTo>
                  <a:pt x="29575" y="3762"/>
                </a:lnTo>
                <a:lnTo>
                  <a:pt x="14096" y="14096"/>
                </a:lnTo>
                <a:lnTo>
                  <a:pt x="3762" y="29575"/>
                </a:lnTo>
                <a:lnTo>
                  <a:pt x="0" y="48767"/>
                </a:lnTo>
                <a:lnTo>
                  <a:pt x="0" y="237743"/>
                </a:lnTo>
                <a:lnTo>
                  <a:pt x="3762" y="255174"/>
                </a:lnTo>
                <a:lnTo>
                  <a:pt x="14096" y="269747"/>
                </a:lnTo>
                <a:lnTo>
                  <a:pt x="29575" y="279749"/>
                </a:lnTo>
                <a:lnTo>
                  <a:pt x="48767" y="283463"/>
                </a:lnTo>
                <a:lnTo>
                  <a:pt x="1155191" y="283463"/>
                </a:lnTo>
                <a:lnTo>
                  <a:pt x="1174384" y="279749"/>
                </a:lnTo>
                <a:lnTo>
                  <a:pt x="1189862" y="269747"/>
                </a:lnTo>
                <a:lnTo>
                  <a:pt x="1200197" y="255174"/>
                </a:lnTo>
                <a:lnTo>
                  <a:pt x="1203959" y="237743"/>
                </a:lnTo>
                <a:lnTo>
                  <a:pt x="1203959" y="48767"/>
                </a:lnTo>
                <a:lnTo>
                  <a:pt x="1200197" y="29575"/>
                </a:lnTo>
                <a:lnTo>
                  <a:pt x="1189862" y="14096"/>
                </a:lnTo>
                <a:lnTo>
                  <a:pt x="1174384" y="3762"/>
                </a:lnTo>
                <a:lnTo>
                  <a:pt x="1155191" y="0"/>
                </a:lnTo>
                <a:close/>
              </a:path>
            </a:pathLst>
          </a:custGeom>
          <a:solidFill>
            <a:srgbClr val="0F3454"/>
          </a:solidFill>
        </p:spPr>
        <p:txBody>
          <a:bodyPr wrap="square" lIns="0" tIns="0" rIns="0" bIns="0" rtlCol="0"/>
          <a:lstStyle/>
          <a:p>
            <a:endParaRPr sz="3368"/>
          </a:p>
        </p:txBody>
      </p:sp>
      <p:sp>
        <p:nvSpPr>
          <p:cNvPr id="7" name="object 7"/>
          <p:cNvSpPr txBox="1"/>
          <p:nvPr/>
        </p:nvSpPr>
        <p:spPr>
          <a:xfrm>
            <a:off x="4134351" y="2578250"/>
            <a:ext cx="948267" cy="355179"/>
          </a:xfrm>
          <a:prstGeom prst="rect">
            <a:avLst/>
          </a:prstGeom>
        </p:spPr>
        <p:txBody>
          <a:bodyPr vert="horz" wrap="square" lIns="0" tIns="23766" rIns="0" bIns="0" rtlCol="0">
            <a:spAutoFit/>
          </a:bodyPr>
          <a:lstStyle/>
          <a:p>
            <a:pPr marL="23766">
              <a:spcBef>
                <a:spcPts val="187"/>
              </a:spcBef>
            </a:pPr>
            <a:r>
              <a:rPr sz="2152" spc="-19" dirty="0">
                <a:solidFill>
                  <a:srgbClr val="FFFFFF"/>
                </a:solidFill>
                <a:latin typeface="Calibri"/>
                <a:cs typeface="Calibri"/>
              </a:rPr>
              <a:t>Outputs</a:t>
            </a:r>
            <a:endParaRPr sz="2152">
              <a:latin typeface="Calibri"/>
              <a:cs typeface="Calibri"/>
            </a:endParaRPr>
          </a:p>
        </p:txBody>
      </p:sp>
      <p:sp>
        <p:nvSpPr>
          <p:cNvPr id="8" name="object 8"/>
          <p:cNvSpPr/>
          <p:nvPr/>
        </p:nvSpPr>
        <p:spPr>
          <a:xfrm>
            <a:off x="6553733" y="2516359"/>
            <a:ext cx="2253025" cy="531172"/>
          </a:xfrm>
          <a:custGeom>
            <a:avLst/>
            <a:gdLst/>
            <a:ahLst/>
            <a:cxnLst/>
            <a:rect l="l" t="t" r="r" b="b"/>
            <a:pathLst>
              <a:path w="1203960" h="283844">
                <a:moveTo>
                  <a:pt x="1155191" y="0"/>
                </a:moveTo>
                <a:lnTo>
                  <a:pt x="48767" y="0"/>
                </a:lnTo>
                <a:lnTo>
                  <a:pt x="29575" y="3762"/>
                </a:lnTo>
                <a:lnTo>
                  <a:pt x="14096" y="14096"/>
                </a:lnTo>
                <a:lnTo>
                  <a:pt x="3762" y="29575"/>
                </a:lnTo>
                <a:lnTo>
                  <a:pt x="0" y="48767"/>
                </a:lnTo>
                <a:lnTo>
                  <a:pt x="0" y="237743"/>
                </a:lnTo>
                <a:lnTo>
                  <a:pt x="3762" y="255174"/>
                </a:lnTo>
                <a:lnTo>
                  <a:pt x="14096" y="269747"/>
                </a:lnTo>
                <a:lnTo>
                  <a:pt x="29575" y="279749"/>
                </a:lnTo>
                <a:lnTo>
                  <a:pt x="48767" y="283463"/>
                </a:lnTo>
                <a:lnTo>
                  <a:pt x="1155191" y="283463"/>
                </a:lnTo>
                <a:lnTo>
                  <a:pt x="1174384" y="279749"/>
                </a:lnTo>
                <a:lnTo>
                  <a:pt x="1189862" y="269747"/>
                </a:lnTo>
                <a:lnTo>
                  <a:pt x="1200197" y="255174"/>
                </a:lnTo>
                <a:lnTo>
                  <a:pt x="1203959" y="237743"/>
                </a:lnTo>
                <a:lnTo>
                  <a:pt x="1203959" y="48767"/>
                </a:lnTo>
                <a:lnTo>
                  <a:pt x="1200197" y="29575"/>
                </a:lnTo>
                <a:lnTo>
                  <a:pt x="1189862" y="14096"/>
                </a:lnTo>
                <a:lnTo>
                  <a:pt x="1174384" y="3762"/>
                </a:lnTo>
                <a:lnTo>
                  <a:pt x="1155191" y="0"/>
                </a:lnTo>
                <a:close/>
              </a:path>
            </a:pathLst>
          </a:custGeom>
          <a:solidFill>
            <a:srgbClr val="105F4D"/>
          </a:solidFill>
        </p:spPr>
        <p:txBody>
          <a:bodyPr wrap="square" lIns="0" tIns="0" rIns="0" bIns="0" rtlCol="0"/>
          <a:lstStyle/>
          <a:p>
            <a:endParaRPr sz="3368"/>
          </a:p>
        </p:txBody>
      </p:sp>
      <p:sp>
        <p:nvSpPr>
          <p:cNvPr id="9" name="object 9"/>
          <p:cNvSpPr txBox="1"/>
          <p:nvPr/>
        </p:nvSpPr>
        <p:spPr>
          <a:xfrm>
            <a:off x="7088953" y="2578250"/>
            <a:ext cx="1176421" cy="355179"/>
          </a:xfrm>
          <a:prstGeom prst="rect">
            <a:avLst/>
          </a:prstGeom>
        </p:spPr>
        <p:txBody>
          <a:bodyPr vert="horz" wrap="square" lIns="0" tIns="23766" rIns="0" bIns="0" rtlCol="0">
            <a:spAutoFit/>
          </a:bodyPr>
          <a:lstStyle/>
          <a:p>
            <a:pPr marL="23766">
              <a:spcBef>
                <a:spcPts val="187"/>
              </a:spcBef>
            </a:pPr>
            <a:r>
              <a:rPr sz="2152" spc="-19" dirty="0">
                <a:solidFill>
                  <a:srgbClr val="FFFFFF"/>
                </a:solidFill>
                <a:latin typeface="Calibri"/>
                <a:cs typeface="Calibri"/>
              </a:rPr>
              <a:t>Outcomes</a:t>
            </a:r>
            <a:endParaRPr sz="2152">
              <a:latin typeface="Calibri"/>
              <a:cs typeface="Calibri"/>
            </a:endParaRPr>
          </a:p>
        </p:txBody>
      </p:sp>
      <p:sp>
        <p:nvSpPr>
          <p:cNvPr id="10" name="object 10"/>
          <p:cNvSpPr/>
          <p:nvPr/>
        </p:nvSpPr>
        <p:spPr>
          <a:xfrm>
            <a:off x="9622410" y="2516359"/>
            <a:ext cx="2248271" cy="531172"/>
          </a:xfrm>
          <a:custGeom>
            <a:avLst/>
            <a:gdLst/>
            <a:ahLst/>
            <a:cxnLst/>
            <a:rect l="l" t="t" r="r" b="b"/>
            <a:pathLst>
              <a:path w="1201420" h="283844">
                <a:moveTo>
                  <a:pt x="1155191" y="0"/>
                </a:moveTo>
                <a:lnTo>
                  <a:pt x="45719" y="0"/>
                </a:lnTo>
                <a:lnTo>
                  <a:pt x="28289" y="3762"/>
                </a:lnTo>
                <a:lnTo>
                  <a:pt x="13715" y="14096"/>
                </a:lnTo>
                <a:lnTo>
                  <a:pt x="3714" y="29575"/>
                </a:lnTo>
                <a:lnTo>
                  <a:pt x="0" y="48767"/>
                </a:lnTo>
                <a:lnTo>
                  <a:pt x="0" y="237743"/>
                </a:lnTo>
                <a:lnTo>
                  <a:pt x="3714" y="255174"/>
                </a:lnTo>
                <a:lnTo>
                  <a:pt x="13715" y="269747"/>
                </a:lnTo>
                <a:lnTo>
                  <a:pt x="28289" y="279749"/>
                </a:lnTo>
                <a:lnTo>
                  <a:pt x="45719" y="283463"/>
                </a:lnTo>
                <a:lnTo>
                  <a:pt x="1155191" y="283463"/>
                </a:lnTo>
                <a:lnTo>
                  <a:pt x="1172622" y="279749"/>
                </a:lnTo>
                <a:lnTo>
                  <a:pt x="1187195" y="269747"/>
                </a:lnTo>
                <a:lnTo>
                  <a:pt x="1197197" y="255174"/>
                </a:lnTo>
                <a:lnTo>
                  <a:pt x="1200911" y="237743"/>
                </a:lnTo>
                <a:lnTo>
                  <a:pt x="1200911" y="48767"/>
                </a:lnTo>
                <a:lnTo>
                  <a:pt x="1197197" y="29575"/>
                </a:lnTo>
                <a:lnTo>
                  <a:pt x="1187195" y="14096"/>
                </a:lnTo>
                <a:lnTo>
                  <a:pt x="1172622" y="3762"/>
                </a:lnTo>
                <a:lnTo>
                  <a:pt x="1155191" y="0"/>
                </a:lnTo>
                <a:close/>
              </a:path>
            </a:pathLst>
          </a:custGeom>
          <a:solidFill>
            <a:srgbClr val="286CA8"/>
          </a:solidFill>
        </p:spPr>
        <p:txBody>
          <a:bodyPr wrap="square" lIns="0" tIns="0" rIns="0" bIns="0" rtlCol="0"/>
          <a:lstStyle/>
          <a:p>
            <a:endParaRPr sz="3368"/>
          </a:p>
        </p:txBody>
      </p:sp>
      <p:sp>
        <p:nvSpPr>
          <p:cNvPr id="11" name="object 11"/>
          <p:cNvSpPr txBox="1"/>
          <p:nvPr/>
        </p:nvSpPr>
        <p:spPr>
          <a:xfrm>
            <a:off x="10340154" y="2578249"/>
            <a:ext cx="812800" cy="355179"/>
          </a:xfrm>
          <a:prstGeom prst="rect">
            <a:avLst/>
          </a:prstGeom>
        </p:spPr>
        <p:txBody>
          <a:bodyPr vert="horz" wrap="square" lIns="0" tIns="23766" rIns="0" bIns="0" rtlCol="0">
            <a:spAutoFit/>
          </a:bodyPr>
          <a:lstStyle/>
          <a:p>
            <a:pPr marL="23766">
              <a:spcBef>
                <a:spcPts val="187"/>
              </a:spcBef>
            </a:pPr>
            <a:r>
              <a:rPr sz="2152" spc="-19" dirty="0">
                <a:solidFill>
                  <a:srgbClr val="FFFFFF"/>
                </a:solidFill>
                <a:latin typeface="Calibri"/>
                <a:cs typeface="Calibri"/>
              </a:rPr>
              <a:t>Impact</a:t>
            </a:r>
            <a:endParaRPr sz="2152">
              <a:latin typeface="Calibri"/>
              <a:cs typeface="Calibri"/>
            </a:endParaRPr>
          </a:p>
        </p:txBody>
      </p:sp>
      <p:sp>
        <p:nvSpPr>
          <p:cNvPr id="12" name="object 12"/>
          <p:cNvSpPr/>
          <p:nvPr/>
        </p:nvSpPr>
        <p:spPr>
          <a:xfrm>
            <a:off x="422084" y="3200822"/>
            <a:ext cx="2248271" cy="2128253"/>
          </a:xfrm>
          <a:custGeom>
            <a:avLst/>
            <a:gdLst/>
            <a:ahLst/>
            <a:cxnLst/>
            <a:rect l="l" t="t" r="r" b="b"/>
            <a:pathLst>
              <a:path w="1201420" h="1137285">
                <a:moveTo>
                  <a:pt x="1011935" y="0"/>
                </a:moveTo>
                <a:lnTo>
                  <a:pt x="188975" y="0"/>
                </a:lnTo>
                <a:lnTo>
                  <a:pt x="137936" y="6801"/>
                </a:lnTo>
                <a:lnTo>
                  <a:pt x="92568" y="25964"/>
                </a:lnTo>
                <a:lnTo>
                  <a:pt x="54482" y="55627"/>
                </a:lnTo>
                <a:lnTo>
                  <a:pt x="25287" y="93927"/>
                </a:lnTo>
                <a:lnTo>
                  <a:pt x="6589" y="139001"/>
                </a:lnTo>
                <a:lnTo>
                  <a:pt x="0" y="188988"/>
                </a:lnTo>
                <a:lnTo>
                  <a:pt x="0" y="947940"/>
                </a:lnTo>
                <a:lnTo>
                  <a:pt x="6589" y="997921"/>
                </a:lnTo>
                <a:lnTo>
                  <a:pt x="25287" y="1042992"/>
                </a:lnTo>
                <a:lnTo>
                  <a:pt x="54482" y="1081290"/>
                </a:lnTo>
                <a:lnTo>
                  <a:pt x="92568" y="1110951"/>
                </a:lnTo>
                <a:lnTo>
                  <a:pt x="137936" y="1130114"/>
                </a:lnTo>
                <a:lnTo>
                  <a:pt x="188975" y="1136916"/>
                </a:lnTo>
                <a:lnTo>
                  <a:pt x="1011935" y="1136916"/>
                </a:lnTo>
                <a:lnTo>
                  <a:pt x="1061917" y="1130114"/>
                </a:lnTo>
                <a:lnTo>
                  <a:pt x="1106988" y="1110951"/>
                </a:lnTo>
                <a:lnTo>
                  <a:pt x="1145285" y="1081290"/>
                </a:lnTo>
                <a:lnTo>
                  <a:pt x="1174947" y="1042992"/>
                </a:lnTo>
                <a:lnTo>
                  <a:pt x="1194110" y="997921"/>
                </a:lnTo>
                <a:lnTo>
                  <a:pt x="1200911" y="947940"/>
                </a:lnTo>
                <a:lnTo>
                  <a:pt x="1200911" y="188988"/>
                </a:lnTo>
                <a:lnTo>
                  <a:pt x="1194110" y="139001"/>
                </a:lnTo>
                <a:lnTo>
                  <a:pt x="1174947" y="93927"/>
                </a:lnTo>
                <a:lnTo>
                  <a:pt x="1145285" y="55627"/>
                </a:lnTo>
                <a:lnTo>
                  <a:pt x="1106988" y="25964"/>
                </a:lnTo>
                <a:lnTo>
                  <a:pt x="1061917" y="6801"/>
                </a:lnTo>
                <a:lnTo>
                  <a:pt x="1011935" y="0"/>
                </a:lnTo>
                <a:close/>
              </a:path>
            </a:pathLst>
          </a:custGeom>
          <a:solidFill>
            <a:srgbClr val="C9D5E3"/>
          </a:solidFill>
        </p:spPr>
        <p:txBody>
          <a:bodyPr wrap="square" lIns="0" tIns="0" rIns="0" bIns="0" rtlCol="0"/>
          <a:lstStyle/>
          <a:p>
            <a:endParaRPr sz="3368"/>
          </a:p>
        </p:txBody>
      </p:sp>
      <p:sp>
        <p:nvSpPr>
          <p:cNvPr id="13" name="object 13"/>
          <p:cNvSpPr txBox="1"/>
          <p:nvPr/>
        </p:nvSpPr>
        <p:spPr>
          <a:xfrm>
            <a:off x="603658" y="3291211"/>
            <a:ext cx="1183551" cy="299999"/>
          </a:xfrm>
          <a:prstGeom prst="rect">
            <a:avLst/>
          </a:prstGeom>
        </p:spPr>
        <p:txBody>
          <a:bodyPr vert="horz" wrap="square" lIns="0" tIns="26143" rIns="0" bIns="0" rtlCol="0">
            <a:spAutoFit/>
          </a:bodyPr>
          <a:lstStyle/>
          <a:p>
            <a:pPr marL="23766">
              <a:spcBef>
                <a:spcPts val="206"/>
              </a:spcBef>
            </a:pPr>
            <a:r>
              <a:rPr sz="1778" b="1" spc="-19" dirty="0">
                <a:solidFill>
                  <a:srgbClr val="10171E"/>
                </a:solidFill>
                <a:latin typeface="Calibri"/>
                <a:cs typeface="Calibri"/>
              </a:rPr>
              <a:t>Governance</a:t>
            </a:r>
            <a:endParaRPr sz="1778">
              <a:latin typeface="Calibri"/>
              <a:cs typeface="Calibri"/>
            </a:endParaRPr>
          </a:p>
        </p:txBody>
      </p:sp>
      <p:sp>
        <p:nvSpPr>
          <p:cNvPr id="14" name="object 14"/>
          <p:cNvSpPr txBox="1"/>
          <p:nvPr/>
        </p:nvSpPr>
        <p:spPr>
          <a:xfrm>
            <a:off x="603659" y="3564915"/>
            <a:ext cx="1695708" cy="1641908"/>
          </a:xfrm>
          <a:prstGeom prst="rect">
            <a:avLst/>
          </a:prstGeom>
        </p:spPr>
        <p:txBody>
          <a:bodyPr vert="horz" wrap="square" lIns="0" tIns="162798" rIns="0" bIns="0" rtlCol="0">
            <a:spAutoFit/>
          </a:bodyPr>
          <a:lstStyle/>
          <a:p>
            <a:pPr marL="23766">
              <a:spcBef>
                <a:spcPts val="1282"/>
              </a:spcBef>
            </a:pPr>
            <a:r>
              <a:rPr sz="1778" b="1" spc="-19" dirty="0">
                <a:solidFill>
                  <a:srgbClr val="10171E"/>
                </a:solidFill>
                <a:latin typeface="Calibri"/>
                <a:cs typeface="Calibri"/>
              </a:rPr>
              <a:t>Financing</a:t>
            </a:r>
            <a:endParaRPr sz="1778">
              <a:latin typeface="Calibri"/>
              <a:cs typeface="Calibri"/>
            </a:endParaRPr>
          </a:p>
          <a:p>
            <a:pPr marL="23766" marR="9506">
              <a:lnSpc>
                <a:spcPct val="151600"/>
              </a:lnSpc>
            </a:pPr>
            <a:r>
              <a:rPr sz="1778" b="1" dirty="0">
                <a:solidFill>
                  <a:srgbClr val="10171E"/>
                </a:solidFill>
                <a:latin typeface="Calibri"/>
                <a:cs typeface="Calibri"/>
              </a:rPr>
              <a:t>Human</a:t>
            </a:r>
            <a:r>
              <a:rPr sz="1778" spc="9" dirty="0">
                <a:solidFill>
                  <a:srgbClr val="10171E"/>
                </a:solidFill>
                <a:latin typeface="Times New Roman"/>
                <a:cs typeface="Times New Roman"/>
              </a:rPr>
              <a:t> </a:t>
            </a:r>
            <a:r>
              <a:rPr sz="1778" b="1" spc="-19" dirty="0">
                <a:solidFill>
                  <a:srgbClr val="10171E"/>
                </a:solidFill>
                <a:latin typeface="Calibri"/>
                <a:cs typeface="Calibri"/>
              </a:rPr>
              <a:t>resources</a:t>
            </a:r>
            <a:r>
              <a:rPr sz="1778" spc="-19" dirty="0">
                <a:solidFill>
                  <a:srgbClr val="10171E"/>
                </a:solidFill>
                <a:latin typeface="Times New Roman"/>
                <a:cs typeface="Times New Roman"/>
              </a:rPr>
              <a:t> </a:t>
            </a:r>
            <a:r>
              <a:rPr sz="1778" b="1" spc="-19" dirty="0">
                <a:solidFill>
                  <a:srgbClr val="10171E"/>
                </a:solidFill>
                <a:latin typeface="Calibri"/>
                <a:cs typeface="Calibri"/>
              </a:rPr>
              <a:t>Medicines</a:t>
            </a:r>
            <a:r>
              <a:rPr sz="1778" spc="-19" dirty="0">
                <a:solidFill>
                  <a:srgbClr val="10171E"/>
                </a:solidFill>
                <a:latin typeface="Times New Roman"/>
                <a:cs typeface="Times New Roman"/>
              </a:rPr>
              <a:t> </a:t>
            </a:r>
            <a:r>
              <a:rPr sz="1778" b="1" spc="-19" dirty="0">
                <a:solidFill>
                  <a:srgbClr val="10171E"/>
                </a:solidFill>
                <a:latin typeface="Calibri"/>
                <a:cs typeface="Calibri"/>
              </a:rPr>
              <a:t>Information</a:t>
            </a:r>
            <a:endParaRPr sz="1778">
              <a:latin typeface="Calibri"/>
              <a:cs typeface="Calibri"/>
            </a:endParaRPr>
          </a:p>
        </p:txBody>
      </p:sp>
      <p:sp>
        <p:nvSpPr>
          <p:cNvPr id="15" name="object 15"/>
          <p:cNvSpPr/>
          <p:nvPr/>
        </p:nvSpPr>
        <p:spPr>
          <a:xfrm>
            <a:off x="3485056" y="3200822"/>
            <a:ext cx="2253025" cy="2128253"/>
          </a:xfrm>
          <a:custGeom>
            <a:avLst/>
            <a:gdLst/>
            <a:ahLst/>
            <a:cxnLst/>
            <a:rect l="l" t="t" r="r" b="b"/>
            <a:pathLst>
              <a:path w="1203960" h="1137285">
                <a:moveTo>
                  <a:pt x="1014983" y="0"/>
                </a:moveTo>
                <a:lnTo>
                  <a:pt x="192023" y="0"/>
                </a:lnTo>
                <a:lnTo>
                  <a:pt x="147796" y="5029"/>
                </a:lnTo>
                <a:lnTo>
                  <a:pt x="107302" y="19336"/>
                </a:lnTo>
                <a:lnTo>
                  <a:pt x="71659" y="41748"/>
                </a:lnTo>
                <a:lnTo>
                  <a:pt x="41987" y="71092"/>
                </a:lnTo>
                <a:lnTo>
                  <a:pt x="19407" y="106195"/>
                </a:lnTo>
                <a:lnTo>
                  <a:pt x="5038" y="145885"/>
                </a:lnTo>
                <a:lnTo>
                  <a:pt x="0" y="188988"/>
                </a:lnTo>
                <a:lnTo>
                  <a:pt x="0" y="947940"/>
                </a:lnTo>
                <a:lnTo>
                  <a:pt x="5038" y="991038"/>
                </a:lnTo>
                <a:lnTo>
                  <a:pt x="19407" y="1030724"/>
                </a:lnTo>
                <a:lnTo>
                  <a:pt x="41987" y="1065825"/>
                </a:lnTo>
                <a:lnTo>
                  <a:pt x="71659" y="1095168"/>
                </a:lnTo>
                <a:lnTo>
                  <a:pt x="107302" y="1117579"/>
                </a:lnTo>
                <a:lnTo>
                  <a:pt x="147796" y="1131886"/>
                </a:lnTo>
                <a:lnTo>
                  <a:pt x="192023" y="1136916"/>
                </a:lnTo>
                <a:lnTo>
                  <a:pt x="1014983" y="1136916"/>
                </a:lnTo>
                <a:lnTo>
                  <a:pt x="1064965" y="1130114"/>
                </a:lnTo>
                <a:lnTo>
                  <a:pt x="1110036" y="1110951"/>
                </a:lnTo>
                <a:lnTo>
                  <a:pt x="1148333" y="1081290"/>
                </a:lnTo>
                <a:lnTo>
                  <a:pt x="1177995" y="1042992"/>
                </a:lnTo>
                <a:lnTo>
                  <a:pt x="1197158" y="997921"/>
                </a:lnTo>
                <a:lnTo>
                  <a:pt x="1203959" y="947940"/>
                </a:lnTo>
                <a:lnTo>
                  <a:pt x="1203959" y="188988"/>
                </a:lnTo>
                <a:lnTo>
                  <a:pt x="1197158" y="139001"/>
                </a:lnTo>
                <a:lnTo>
                  <a:pt x="1177995" y="93927"/>
                </a:lnTo>
                <a:lnTo>
                  <a:pt x="1148333" y="55627"/>
                </a:lnTo>
                <a:lnTo>
                  <a:pt x="1110036" y="25964"/>
                </a:lnTo>
                <a:lnTo>
                  <a:pt x="1064965" y="6801"/>
                </a:lnTo>
                <a:lnTo>
                  <a:pt x="1014983" y="0"/>
                </a:lnTo>
                <a:close/>
              </a:path>
            </a:pathLst>
          </a:custGeom>
          <a:solidFill>
            <a:srgbClr val="CBE2F5"/>
          </a:solidFill>
        </p:spPr>
        <p:txBody>
          <a:bodyPr wrap="square" lIns="0" tIns="0" rIns="0" bIns="0" rtlCol="0"/>
          <a:lstStyle/>
          <a:p>
            <a:endParaRPr sz="3368"/>
          </a:p>
        </p:txBody>
      </p:sp>
      <p:sp>
        <p:nvSpPr>
          <p:cNvPr id="16" name="object 16"/>
          <p:cNvSpPr txBox="1"/>
          <p:nvPr/>
        </p:nvSpPr>
        <p:spPr>
          <a:xfrm>
            <a:off x="3672338" y="3947155"/>
            <a:ext cx="1701650" cy="327588"/>
          </a:xfrm>
          <a:prstGeom prst="rect">
            <a:avLst/>
          </a:prstGeom>
        </p:spPr>
        <p:txBody>
          <a:bodyPr vert="horz" wrap="square" lIns="0" tIns="24954" rIns="0" bIns="0" rtlCol="0">
            <a:spAutoFit/>
          </a:bodyPr>
          <a:lstStyle/>
          <a:p>
            <a:pPr marL="23766">
              <a:spcBef>
                <a:spcPts val="196"/>
              </a:spcBef>
            </a:pPr>
            <a:r>
              <a:rPr sz="1965" b="1" dirty="0">
                <a:solidFill>
                  <a:srgbClr val="103454"/>
                </a:solidFill>
                <a:latin typeface="Calibri"/>
                <a:cs typeface="Calibri"/>
              </a:rPr>
              <a:t>Service</a:t>
            </a:r>
            <a:r>
              <a:rPr sz="1965" spc="-28" dirty="0">
                <a:solidFill>
                  <a:srgbClr val="103454"/>
                </a:solidFill>
                <a:latin typeface="Times New Roman"/>
                <a:cs typeface="Times New Roman"/>
              </a:rPr>
              <a:t> </a:t>
            </a:r>
            <a:r>
              <a:rPr sz="1965" b="1" spc="-19" dirty="0">
                <a:solidFill>
                  <a:srgbClr val="103454"/>
                </a:solidFill>
                <a:latin typeface="Calibri"/>
                <a:cs typeface="Calibri"/>
              </a:rPr>
              <a:t>delivery</a:t>
            </a:r>
            <a:endParaRPr sz="1965" dirty="0">
              <a:latin typeface="Calibri"/>
              <a:cs typeface="Calibri"/>
            </a:endParaRPr>
          </a:p>
        </p:txBody>
      </p:sp>
      <p:sp>
        <p:nvSpPr>
          <p:cNvPr id="17" name="object 17"/>
          <p:cNvSpPr/>
          <p:nvPr/>
        </p:nvSpPr>
        <p:spPr>
          <a:xfrm>
            <a:off x="6553733" y="3195118"/>
            <a:ext cx="2253025" cy="2134194"/>
          </a:xfrm>
          <a:custGeom>
            <a:avLst/>
            <a:gdLst/>
            <a:ahLst/>
            <a:cxnLst/>
            <a:rect l="l" t="t" r="r" b="b"/>
            <a:pathLst>
              <a:path w="1203960" h="1140460">
                <a:moveTo>
                  <a:pt x="1011935" y="0"/>
                </a:moveTo>
                <a:lnTo>
                  <a:pt x="188975" y="0"/>
                </a:lnTo>
                <a:lnTo>
                  <a:pt x="145877" y="5038"/>
                </a:lnTo>
                <a:lnTo>
                  <a:pt x="106191" y="19407"/>
                </a:lnTo>
                <a:lnTo>
                  <a:pt x="71090" y="41988"/>
                </a:lnTo>
                <a:lnTo>
                  <a:pt x="41747" y="71661"/>
                </a:lnTo>
                <a:lnTo>
                  <a:pt x="19336" y="107306"/>
                </a:lnTo>
                <a:lnTo>
                  <a:pt x="5029" y="147804"/>
                </a:lnTo>
                <a:lnTo>
                  <a:pt x="0" y="192036"/>
                </a:lnTo>
                <a:lnTo>
                  <a:pt x="0" y="950988"/>
                </a:lnTo>
                <a:lnTo>
                  <a:pt x="6801" y="1000969"/>
                </a:lnTo>
                <a:lnTo>
                  <a:pt x="25964" y="1046040"/>
                </a:lnTo>
                <a:lnTo>
                  <a:pt x="55625" y="1084338"/>
                </a:lnTo>
                <a:lnTo>
                  <a:pt x="93923" y="1113999"/>
                </a:lnTo>
                <a:lnTo>
                  <a:pt x="138994" y="1133162"/>
                </a:lnTo>
                <a:lnTo>
                  <a:pt x="188975" y="1139964"/>
                </a:lnTo>
                <a:lnTo>
                  <a:pt x="1011935" y="1139964"/>
                </a:lnTo>
                <a:lnTo>
                  <a:pt x="1056163" y="1134934"/>
                </a:lnTo>
                <a:lnTo>
                  <a:pt x="1096657" y="1120627"/>
                </a:lnTo>
                <a:lnTo>
                  <a:pt x="1132300" y="1098216"/>
                </a:lnTo>
                <a:lnTo>
                  <a:pt x="1161972" y="1068873"/>
                </a:lnTo>
                <a:lnTo>
                  <a:pt x="1184552" y="1033772"/>
                </a:lnTo>
                <a:lnTo>
                  <a:pt x="1198921" y="994086"/>
                </a:lnTo>
                <a:lnTo>
                  <a:pt x="1203959" y="950988"/>
                </a:lnTo>
                <a:lnTo>
                  <a:pt x="1203959" y="192036"/>
                </a:lnTo>
                <a:lnTo>
                  <a:pt x="1198921" y="147804"/>
                </a:lnTo>
                <a:lnTo>
                  <a:pt x="1184552" y="107306"/>
                </a:lnTo>
                <a:lnTo>
                  <a:pt x="1161972" y="71661"/>
                </a:lnTo>
                <a:lnTo>
                  <a:pt x="1132300" y="41988"/>
                </a:lnTo>
                <a:lnTo>
                  <a:pt x="1096657" y="19407"/>
                </a:lnTo>
                <a:lnTo>
                  <a:pt x="1056163" y="5038"/>
                </a:lnTo>
                <a:lnTo>
                  <a:pt x="1011935" y="0"/>
                </a:lnTo>
                <a:close/>
              </a:path>
            </a:pathLst>
          </a:custGeom>
          <a:solidFill>
            <a:srgbClr val="CFF7ED"/>
          </a:solidFill>
        </p:spPr>
        <p:txBody>
          <a:bodyPr wrap="square" lIns="0" tIns="0" rIns="0" bIns="0" rtlCol="0"/>
          <a:lstStyle/>
          <a:p>
            <a:endParaRPr sz="3368"/>
          </a:p>
        </p:txBody>
      </p:sp>
      <p:sp>
        <p:nvSpPr>
          <p:cNvPr id="18" name="object 18"/>
          <p:cNvSpPr txBox="1"/>
          <p:nvPr/>
        </p:nvSpPr>
        <p:spPr>
          <a:xfrm>
            <a:off x="6741018" y="3810262"/>
            <a:ext cx="1788398" cy="546221"/>
          </a:xfrm>
          <a:prstGeom prst="rect">
            <a:avLst/>
          </a:prstGeom>
        </p:spPr>
        <p:txBody>
          <a:bodyPr vert="horz" wrap="square" lIns="0" tIns="26143" rIns="0" bIns="0" rtlCol="0">
            <a:spAutoFit/>
          </a:bodyPr>
          <a:lstStyle/>
          <a:p>
            <a:pPr marL="23766">
              <a:spcBef>
                <a:spcPts val="206"/>
              </a:spcBef>
            </a:pPr>
            <a:r>
              <a:rPr sz="1778" b="1" dirty="0">
                <a:solidFill>
                  <a:srgbClr val="105F4C"/>
                </a:solidFill>
                <a:cs typeface="Calibri"/>
              </a:rPr>
              <a:t>Effective</a:t>
            </a:r>
            <a:r>
              <a:rPr sz="1778" spc="-140" dirty="0">
                <a:solidFill>
                  <a:srgbClr val="105F4C"/>
                </a:solidFill>
                <a:cs typeface="Times New Roman"/>
              </a:rPr>
              <a:t> </a:t>
            </a:r>
            <a:r>
              <a:rPr sz="1600" b="1" spc="-19" dirty="0">
                <a:solidFill>
                  <a:srgbClr val="105F4C"/>
                </a:solidFill>
                <a:cs typeface="Calibri"/>
              </a:rPr>
              <a:t>Coverage</a:t>
            </a:r>
            <a:endParaRPr sz="1778" dirty="0">
              <a:cs typeface="Calibri"/>
            </a:endParaRPr>
          </a:p>
        </p:txBody>
      </p:sp>
      <p:sp>
        <p:nvSpPr>
          <p:cNvPr id="19" name="object 19"/>
          <p:cNvSpPr txBox="1"/>
          <p:nvPr/>
        </p:nvSpPr>
        <p:spPr>
          <a:xfrm>
            <a:off x="6715124" y="4343401"/>
            <a:ext cx="1814291" cy="272620"/>
          </a:xfrm>
          <a:prstGeom prst="rect">
            <a:avLst/>
          </a:prstGeom>
        </p:spPr>
        <p:txBody>
          <a:bodyPr vert="horz" wrap="square" lIns="0" tIns="26143" rIns="0" bIns="0" rtlCol="0">
            <a:spAutoFit/>
          </a:bodyPr>
          <a:lstStyle/>
          <a:p>
            <a:pPr marL="23766">
              <a:spcBef>
                <a:spcPts val="206"/>
              </a:spcBef>
            </a:pPr>
            <a:r>
              <a:rPr sz="1600" b="1" spc="-19" dirty="0">
                <a:solidFill>
                  <a:srgbClr val="105F4C"/>
                </a:solidFill>
                <a:cs typeface="Calibri"/>
              </a:rPr>
              <a:t>Responsiveness</a:t>
            </a:r>
            <a:endParaRPr sz="1600" dirty="0">
              <a:cs typeface="Calibri"/>
            </a:endParaRPr>
          </a:p>
        </p:txBody>
      </p:sp>
      <p:sp>
        <p:nvSpPr>
          <p:cNvPr id="20" name="object 20"/>
          <p:cNvSpPr/>
          <p:nvPr/>
        </p:nvSpPr>
        <p:spPr>
          <a:xfrm>
            <a:off x="9622410" y="3200822"/>
            <a:ext cx="2556042" cy="2128253"/>
          </a:xfrm>
          <a:custGeom>
            <a:avLst/>
            <a:gdLst/>
            <a:ahLst/>
            <a:cxnLst/>
            <a:rect l="l" t="t" r="r" b="b"/>
            <a:pathLst>
              <a:path w="1365884" h="1137285">
                <a:moveTo>
                  <a:pt x="1176527" y="0"/>
                </a:moveTo>
                <a:lnTo>
                  <a:pt x="188975" y="0"/>
                </a:lnTo>
                <a:lnTo>
                  <a:pt x="138994" y="6801"/>
                </a:lnTo>
                <a:lnTo>
                  <a:pt x="93923" y="25964"/>
                </a:lnTo>
                <a:lnTo>
                  <a:pt x="55625" y="55627"/>
                </a:lnTo>
                <a:lnTo>
                  <a:pt x="25964" y="93927"/>
                </a:lnTo>
                <a:lnTo>
                  <a:pt x="6801" y="139001"/>
                </a:lnTo>
                <a:lnTo>
                  <a:pt x="0" y="188988"/>
                </a:lnTo>
                <a:lnTo>
                  <a:pt x="0" y="947940"/>
                </a:lnTo>
                <a:lnTo>
                  <a:pt x="6801" y="997921"/>
                </a:lnTo>
                <a:lnTo>
                  <a:pt x="25964" y="1042992"/>
                </a:lnTo>
                <a:lnTo>
                  <a:pt x="55625" y="1081290"/>
                </a:lnTo>
                <a:lnTo>
                  <a:pt x="93923" y="1110951"/>
                </a:lnTo>
                <a:lnTo>
                  <a:pt x="138994" y="1130114"/>
                </a:lnTo>
                <a:lnTo>
                  <a:pt x="188975" y="1136916"/>
                </a:lnTo>
                <a:lnTo>
                  <a:pt x="1176527" y="1136916"/>
                </a:lnTo>
                <a:lnTo>
                  <a:pt x="1226509" y="1130114"/>
                </a:lnTo>
                <a:lnTo>
                  <a:pt x="1271580" y="1110951"/>
                </a:lnTo>
                <a:lnTo>
                  <a:pt x="1309877" y="1081290"/>
                </a:lnTo>
                <a:lnTo>
                  <a:pt x="1339539" y="1042992"/>
                </a:lnTo>
                <a:lnTo>
                  <a:pt x="1358702" y="997921"/>
                </a:lnTo>
                <a:lnTo>
                  <a:pt x="1365503" y="947940"/>
                </a:lnTo>
                <a:lnTo>
                  <a:pt x="1365503" y="188988"/>
                </a:lnTo>
                <a:lnTo>
                  <a:pt x="1358702" y="139001"/>
                </a:lnTo>
                <a:lnTo>
                  <a:pt x="1339539" y="93927"/>
                </a:lnTo>
                <a:lnTo>
                  <a:pt x="1309877" y="55627"/>
                </a:lnTo>
                <a:lnTo>
                  <a:pt x="1271580" y="25964"/>
                </a:lnTo>
                <a:lnTo>
                  <a:pt x="1226509" y="6801"/>
                </a:lnTo>
                <a:lnTo>
                  <a:pt x="1176527" y="0"/>
                </a:lnTo>
                <a:close/>
              </a:path>
            </a:pathLst>
          </a:custGeom>
          <a:solidFill>
            <a:srgbClr val="DAE9F6"/>
          </a:solidFill>
        </p:spPr>
        <p:txBody>
          <a:bodyPr wrap="square" lIns="0" tIns="0" rIns="0" bIns="0" rtlCol="0"/>
          <a:lstStyle/>
          <a:p>
            <a:endParaRPr sz="3368"/>
          </a:p>
        </p:txBody>
      </p:sp>
      <p:sp>
        <p:nvSpPr>
          <p:cNvPr id="21" name="object 21"/>
          <p:cNvSpPr txBox="1"/>
          <p:nvPr/>
        </p:nvSpPr>
        <p:spPr>
          <a:xfrm>
            <a:off x="9809695" y="3125799"/>
            <a:ext cx="1311888" cy="1120800"/>
          </a:xfrm>
          <a:prstGeom prst="rect">
            <a:avLst/>
          </a:prstGeom>
        </p:spPr>
        <p:txBody>
          <a:bodyPr vert="horz" wrap="square" lIns="0" tIns="26143" rIns="0" bIns="0" rtlCol="0">
            <a:spAutoFit/>
          </a:bodyPr>
          <a:lstStyle/>
          <a:p>
            <a:pPr marL="23766">
              <a:spcBef>
                <a:spcPts val="206"/>
              </a:spcBef>
            </a:pPr>
            <a:r>
              <a:rPr sz="1778" b="1" spc="-19" dirty="0">
                <a:solidFill>
                  <a:srgbClr val="1D4E7B"/>
                </a:solidFill>
                <a:latin typeface="Calibri"/>
                <a:cs typeface="Calibri"/>
              </a:rPr>
              <a:t>Improved:</a:t>
            </a:r>
            <a:endParaRPr sz="1778">
              <a:latin typeface="Calibri"/>
              <a:cs typeface="Calibri"/>
            </a:endParaRPr>
          </a:p>
          <a:p>
            <a:pPr marL="445603" indent="-200817">
              <a:spcBef>
                <a:spcPts val="19"/>
              </a:spcBef>
              <a:buFont typeface="Arial"/>
              <a:buChar char="•"/>
              <a:tabLst>
                <a:tab pos="446792" algn="l"/>
              </a:tabLst>
            </a:pPr>
            <a:r>
              <a:rPr sz="1778" b="1" spc="-19" dirty="0">
                <a:solidFill>
                  <a:srgbClr val="1D4E7B"/>
                </a:solidFill>
                <a:latin typeface="Calibri"/>
                <a:cs typeface="Calibri"/>
              </a:rPr>
              <a:t>survival</a:t>
            </a:r>
            <a:endParaRPr sz="1778">
              <a:latin typeface="Calibri"/>
              <a:cs typeface="Calibri"/>
            </a:endParaRPr>
          </a:p>
          <a:p>
            <a:pPr marL="445603" indent="-200817">
              <a:spcBef>
                <a:spcPts val="19"/>
              </a:spcBef>
              <a:buFont typeface="Arial"/>
              <a:buChar char="•"/>
              <a:tabLst>
                <a:tab pos="446792" algn="l"/>
              </a:tabLst>
            </a:pPr>
            <a:r>
              <a:rPr sz="1778" b="1" spc="-19" dirty="0">
                <a:solidFill>
                  <a:srgbClr val="1D4E7B"/>
                </a:solidFill>
                <a:latin typeface="Calibri"/>
                <a:cs typeface="Calibri"/>
              </a:rPr>
              <a:t>nutrition</a:t>
            </a:r>
            <a:endParaRPr sz="1778">
              <a:latin typeface="Calibri"/>
              <a:cs typeface="Calibri"/>
            </a:endParaRPr>
          </a:p>
          <a:p>
            <a:pPr marL="445603" indent="-200817">
              <a:spcBef>
                <a:spcPts val="28"/>
              </a:spcBef>
              <a:buFont typeface="Arial"/>
              <a:buChar char="•"/>
              <a:tabLst>
                <a:tab pos="446792" algn="l"/>
              </a:tabLst>
            </a:pPr>
            <a:r>
              <a:rPr sz="1778" b="1" spc="-19" dirty="0">
                <a:solidFill>
                  <a:srgbClr val="1D4E7B"/>
                </a:solidFill>
                <a:latin typeface="Calibri"/>
                <a:cs typeface="Calibri"/>
              </a:rPr>
              <a:t>equity</a:t>
            </a:r>
            <a:endParaRPr sz="1778">
              <a:latin typeface="Calibri"/>
              <a:cs typeface="Calibri"/>
            </a:endParaRPr>
          </a:p>
        </p:txBody>
      </p:sp>
      <p:sp>
        <p:nvSpPr>
          <p:cNvPr id="22" name="object 22"/>
          <p:cNvSpPr txBox="1"/>
          <p:nvPr/>
        </p:nvSpPr>
        <p:spPr>
          <a:xfrm>
            <a:off x="9809697" y="4494725"/>
            <a:ext cx="2026058" cy="847200"/>
          </a:xfrm>
          <a:prstGeom prst="rect">
            <a:avLst/>
          </a:prstGeom>
        </p:spPr>
        <p:txBody>
          <a:bodyPr vert="horz" wrap="square" lIns="0" tIns="26143" rIns="0" bIns="0" rtlCol="0">
            <a:spAutoFit/>
          </a:bodyPr>
          <a:lstStyle/>
          <a:p>
            <a:pPr marL="23766">
              <a:spcBef>
                <a:spcPts val="206"/>
              </a:spcBef>
            </a:pPr>
            <a:r>
              <a:rPr sz="1778" b="1" spc="-19" dirty="0">
                <a:solidFill>
                  <a:srgbClr val="1D4E7B"/>
                </a:solidFill>
                <a:latin typeface="Calibri"/>
                <a:cs typeface="Calibri"/>
              </a:rPr>
              <a:t>Reduced:</a:t>
            </a:r>
            <a:endParaRPr sz="1778">
              <a:latin typeface="Calibri"/>
              <a:cs typeface="Calibri"/>
            </a:endParaRPr>
          </a:p>
          <a:p>
            <a:pPr marL="439662" indent="-206758">
              <a:spcBef>
                <a:spcPts val="19"/>
              </a:spcBef>
              <a:buFont typeface="Arial"/>
              <a:buChar char="•"/>
              <a:tabLst>
                <a:tab pos="440850" algn="l"/>
              </a:tabLst>
            </a:pPr>
            <a:r>
              <a:rPr sz="1778" b="1" spc="-19" dirty="0">
                <a:solidFill>
                  <a:srgbClr val="1D4E7B"/>
                </a:solidFill>
                <a:latin typeface="Calibri"/>
                <a:cs typeface="Calibri"/>
              </a:rPr>
              <a:t>morbidity</a:t>
            </a:r>
            <a:endParaRPr sz="1778">
              <a:latin typeface="Calibri"/>
              <a:cs typeface="Calibri"/>
            </a:endParaRPr>
          </a:p>
          <a:p>
            <a:pPr marL="439662" indent="-206758">
              <a:spcBef>
                <a:spcPts val="19"/>
              </a:spcBef>
              <a:buFont typeface="Arial"/>
              <a:buChar char="•"/>
              <a:tabLst>
                <a:tab pos="440850" algn="l"/>
              </a:tabLst>
            </a:pPr>
            <a:r>
              <a:rPr sz="1778" b="1" spc="-19" dirty="0">
                <a:solidFill>
                  <a:srgbClr val="1D4E7B"/>
                </a:solidFill>
                <a:latin typeface="Calibri"/>
                <a:cs typeface="Calibri"/>
              </a:rPr>
              <a:t>impoverishment</a:t>
            </a:r>
            <a:endParaRPr sz="1778">
              <a:latin typeface="Calibri"/>
              <a:cs typeface="Calibri"/>
            </a:endParaRPr>
          </a:p>
        </p:txBody>
      </p:sp>
      <p:grpSp>
        <p:nvGrpSpPr>
          <p:cNvPr id="23" name="object 23"/>
          <p:cNvGrpSpPr/>
          <p:nvPr/>
        </p:nvGrpSpPr>
        <p:grpSpPr>
          <a:xfrm>
            <a:off x="2954598" y="2670363"/>
            <a:ext cx="6485762" cy="228154"/>
            <a:chOff x="1578863" y="1423403"/>
            <a:chExt cx="3465829" cy="121920"/>
          </a:xfrm>
        </p:grpSpPr>
        <p:pic>
          <p:nvPicPr>
            <p:cNvPr id="24" name="object 24"/>
            <p:cNvPicPr/>
            <p:nvPr/>
          </p:nvPicPr>
          <p:blipFill>
            <a:blip r:embed="rId2" cstate="print"/>
            <a:stretch>
              <a:fillRect/>
            </a:stretch>
          </p:blipFill>
          <p:spPr>
            <a:xfrm>
              <a:off x="1578863" y="1423403"/>
              <a:ext cx="216407" cy="121919"/>
            </a:xfrm>
            <a:prstGeom prst="rect">
              <a:avLst/>
            </a:prstGeom>
          </p:spPr>
        </p:pic>
        <p:pic>
          <p:nvPicPr>
            <p:cNvPr id="25" name="object 25"/>
            <p:cNvPicPr/>
            <p:nvPr/>
          </p:nvPicPr>
          <p:blipFill>
            <a:blip r:embed="rId3" cstate="print"/>
            <a:stretch>
              <a:fillRect/>
            </a:stretch>
          </p:blipFill>
          <p:spPr>
            <a:xfrm>
              <a:off x="4828031" y="1423403"/>
              <a:ext cx="216407" cy="121919"/>
            </a:xfrm>
            <a:prstGeom prst="rect">
              <a:avLst/>
            </a:prstGeom>
          </p:spPr>
        </p:pic>
        <p:pic>
          <p:nvPicPr>
            <p:cNvPr id="26" name="object 26"/>
            <p:cNvPicPr/>
            <p:nvPr/>
          </p:nvPicPr>
          <p:blipFill>
            <a:blip r:embed="rId3" cstate="print"/>
            <a:stretch>
              <a:fillRect/>
            </a:stretch>
          </p:blipFill>
          <p:spPr>
            <a:xfrm>
              <a:off x="3203447" y="1423403"/>
              <a:ext cx="216407" cy="121919"/>
            </a:xfrm>
            <a:prstGeom prst="rect">
              <a:avLst/>
            </a:prstGeom>
          </p:spPr>
        </p:pic>
      </p:grpSp>
      <p:sp>
        <p:nvSpPr>
          <p:cNvPr id="27" name="object 27"/>
          <p:cNvSpPr txBox="1">
            <a:spLocks noGrp="1"/>
          </p:cNvSpPr>
          <p:nvPr>
            <p:ph type="title"/>
          </p:nvPr>
        </p:nvSpPr>
        <p:spPr>
          <a:xfrm>
            <a:off x="299702" y="265213"/>
            <a:ext cx="11340935" cy="1046311"/>
          </a:xfrm>
          <a:prstGeom prst="rect">
            <a:avLst/>
          </a:prstGeom>
        </p:spPr>
        <p:txBody>
          <a:bodyPr vert="horz" wrap="square" lIns="0" tIns="24954" rIns="0" bIns="0" rtlCol="0" anchor="ctr">
            <a:spAutoFit/>
          </a:bodyPr>
          <a:lstStyle/>
          <a:p>
            <a:pPr algn="ctr">
              <a:lnSpc>
                <a:spcPct val="100000"/>
              </a:lnSpc>
              <a:spcBef>
                <a:spcPts val="196"/>
              </a:spcBef>
            </a:pPr>
            <a:r>
              <a:rPr b="1" dirty="0"/>
              <a:t>Health</a:t>
            </a:r>
            <a:r>
              <a:rPr b="1" spc="-140" dirty="0">
                <a:latin typeface="Times New Roman"/>
                <a:cs typeface="Times New Roman"/>
              </a:rPr>
              <a:t> </a:t>
            </a:r>
            <a:r>
              <a:rPr lang="en-US" b="1" spc="-19" dirty="0"/>
              <a:t>S</a:t>
            </a:r>
            <a:r>
              <a:rPr b="1" spc="-19" dirty="0"/>
              <a:t>ystems</a:t>
            </a:r>
          </a:p>
          <a:p>
            <a:pPr algn="ctr">
              <a:lnSpc>
                <a:spcPct val="100000"/>
              </a:lnSpc>
              <a:spcBef>
                <a:spcPts val="122"/>
              </a:spcBef>
            </a:pPr>
            <a:r>
              <a:rPr lang="en-US" sz="2152" b="1" dirty="0">
                <a:solidFill>
                  <a:srgbClr val="7E7E7E"/>
                </a:solidFill>
              </a:rPr>
              <a:t>WHO’s Original Health</a:t>
            </a:r>
            <a:r>
              <a:rPr lang="en-US" sz="2152" b="1" spc="-37" dirty="0">
                <a:solidFill>
                  <a:srgbClr val="7E7E7E"/>
                </a:solidFill>
                <a:latin typeface="Times New Roman"/>
                <a:cs typeface="Times New Roman"/>
              </a:rPr>
              <a:t> </a:t>
            </a:r>
            <a:r>
              <a:rPr lang="en-US" sz="2152" b="1" dirty="0">
                <a:solidFill>
                  <a:srgbClr val="7E7E7E"/>
                </a:solidFill>
              </a:rPr>
              <a:t>Systems</a:t>
            </a:r>
            <a:r>
              <a:rPr lang="en-US" sz="2152" b="1" spc="-47" dirty="0">
                <a:solidFill>
                  <a:srgbClr val="7E7E7E"/>
                </a:solidFill>
                <a:latin typeface="Times New Roman"/>
                <a:cs typeface="Times New Roman"/>
              </a:rPr>
              <a:t> </a:t>
            </a:r>
            <a:r>
              <a:rPr lang="en-US" sz="2152" b="1" dirty="0">
                <a:solidFill>
                  <a:srgbClr val="7E7E7E"/>
                </a:solidFill>
              </a:rPr>
              <a:t>Framework</a:t>
            </a:r>
            <a:r>
              <a:rPr lang="en-US" sz="2152" b="1" spc="-84" dirty="0">
                <a:solidFill>
                  <a:srgbClr val="7E7E7E"/>
                </a:solidFill>
                <a:latin typeface="Times New Roman"/>
                <a:cs typeface="Times New Roman"/>
              </a:rPr>
              <a:t> </a:t>
            </a:r>
            <a:r>
              <a:rPr lang="en-US" sz="2152" b="1" dirty="0">
                <a:solidFill>
                  <a:srgbClr val="7E7E7E"/>
                </a:solidFill>
              </a:rPr>
              <a:t>by</a:t>
            </a:r>
            <a:r>
              <a:rPr lang="en-US" sz="2152" b="1" spc="-19" dirty="0">
                <a:solidFill>
                  <a:srgbClr val="7E7E7E"/>
                </a:solidFill>
                <a:latin typeface="Times New Roman"/>
                <a:cs typeface="Times New Roman"/>
              </a:rPr>
              <a:t> </a:t>
            </a:r>
            <a:r>
              <a:rPr lang="en-US" sz="2152" b="1" spc="-37" dirty="0">
                <a:solidFill>
                  <a:srgbClr val="7E7E7E"/>
                </a:solidFill>
              </a:rPr>
              <a:t>2008</a:t>
            </a:r>
            <a:endParaRPr lang="en-US" sz="2152" b="1" dirty="0">
              <a:latin typeface="Times New Roman"/>
              <a:cs typeface="Times New Roman"/>
            </a:endParaRPr>
          </a:p>
        </p:txBody>
      </p:sp>
      <p:grpSp>
        <p:nvGrpSpPr>
          <p:cNvPr id="28" name="object 28"/>
          <p:cNvGrpSpPr/>
          <p:nvPr/>
        </p:nvGrpSpPr>
        <p:grpSpPr>
          <a:xfrm>
            <a:off x="1049508" y="5687727"/>
            <a:ext cx="9851041" cy="525230"/>
            <a:chOff x="560831" y="3035807"/>
            <a:chExt cx="5264150" cy="280670"/>
          </a:xfrm>
        </p:grpSpPr>
        <p:sp>
          <p:nvSpPr>
            <p:cNvPr id="29" name="object 29"/>
            <p:cNvSpPr/>
            <p:nvPr/>
          </p:nvSpPr>
          <p:spPr>
            <a:xfrm>
              <a:off x="560831" y="3035807"/>
              <a:ext cx="5264150" cy="280670"/>
            </a:xfrm>
            <a:custGeom>
              <a:avLst/>
              <a:gdLst/>
              <a:ahLst/>
              <a:cxnLst/>
              <a:rect l="l" t="t" r="r" b="b"/>
              <a:pathLst>
                <a:path w="5264150" h="280670">
                  <a:moveTo>
                    <a:pt x="5263895" y="0"/>
                  </a:moveTo>
                  <a:lnTo>
                    <a:pt x="0" y="0"/>
                  </a:lnTo>
                  <a:lnTo>
                    <a:pt x="0" y="280415"/>
                  </a:lnTo>
                  <a:lnTo>
                    <a:pt x="5263895" y="280415"/>
                  </a:lnTo>
                  <a:lnTo>
                    <a:pt x="5263895" y="0"/>
                  </a:lnTo>
                  <a:close/>
                </a:path>
              </a:pathLst>
            </a:custGeom>
            <a:solidFill>
              <a:srgbClr val="F2F2F2"/>
            </a:solidFill>
          </p:spPr>
          <p:txBody>
            <a:bodyPr wrap="square" lIns="0" tIns="0" rIns="0" bIns="0" rtlCol="0"/>
            <a:lstStyle/>
            <a:p>
              <a:endParaRPr sz="3368"/>
            </a:p>
          </p:txBody>
        </p:sp>
        <p:sp>
          <p:nvSpPr>
            <p:cNvPr id="30" name="object 30"/>
            <p:cNvSpPr/>
            <p:nvPr/>
          </p:nvSpPr>
          <p:spPr>
            <a:xfrm>
              <a:off x="5821680" y="3313175"/>
              <a:ext cx="3175" cy="3175"/>
            </a:xfrm>
            <a:custGeom>
              <a:avLst/>
              <a:gdLst/>
              <a:ahLst/>
              <a:cxnLst/>
              <a:rect l="l" t="t" r="r" b="b"/>
              <a:pathLst>
                <a:path w="3175" h="3175">
                  <a:moveTo>
                    <a:pt x="3048" y="0"/>
                  </a:moveTo>
                  <a:lnTo>
                    <a:pt x="0" y="3048"/>
                  </a:lnTo>
                  <a:lnTo>
                    <a:pt x="3048" y="3048"/>
                  </a:lnTo>
                  <a:lnTo>
                    <a:pt x="3048" y="0"/>
                  </a:lnTo>
                  <a:close/>
                </a:path>
              </a:pathLst>
            </a:custGeom>
            <a:solidFill>
              <a:srgbClr val="BF0000"/>
            </a:solidFill>
          </p:spPr>
          <p:txBody>
            <a:bodyPr wrap="square" lIns="0" tIns="0" rIns="0" bIns="0" rtlCol="0"/>
            <a:lstStyle/>
            <a:p>
              <a:endParaRPr sz="3368"/>
            </a:p>
          </p:txBody>
        </p:sp>
      </p:grpSp>
      <p:sp>
        <p:nvSpPr>
          <p:cNvPr id="31" name="object 31"/>
          <p:cNvSpPr txBox="1"/>
          <p:nvPr/>
        </p:nvSpPr>
        <p:spPr>
          <a:xfrm>
            <a:off x="1046658" y="5684890"/>
            <a:ext cx="9851041" cy="455982"/>
          </a:xfrm>
          <a:prstGeom prst="rect">
            <a:avLst/>
          </a:prstGeom>
          <a:ln w="3175">
            <a:solidFill>
              <a:srgbClr val="BF0000"/>
            </a:solidFill>
          </a:ln>
        </p:spPr>
        <p:txBody>
          <a:bodyPr vert="horz" wrap="square" lIns="0" tIns="52284" rIns="0" bIns="0" rtlCol="0">
            <a:spAutoFit/>
          </a:bodyPr>
          <a:lstStyle/>
          <a:p>
            <a:pPr marL="270927">
              <a:spcBef>
                <a:spcPts val="410"/>
              </a:spcBef>
            </a:pPr>
            <a:r>
              <a:rPr sz="2620" b="1" dirty="0">
                <a:solidFill>
                  <a:srgbClr val="C00000"/>
                </a:solidFill>
                <a:latin typeface="Arial"/>
                <a:cs typeface="Arial"/>
              </a:rPr>
              <a:t>But</a:t>
            </a:r>
            <a:r>
              <a:rPr sz="2620" spc="234" dirty="0">
                <a:solidFill>
                  <a:srgbClr val="C00000"/>
                </a:solidFill>
                <a:latin typeface="Times New Roman"/>
                <a:cs typeface="Times New Roman"/>
              </a:rPr>
              <a:t> </a:t>
            </a:r>
            <a:r>
              <a:rPr sz="2620" b="1" dirty="0">
                <a:solidFill>
                  <a:srgbClr val="C00000"/>
                </a:solidFill>
                <a:latin typeface="Arial"/>
                <a:cs typeface="Arial"/>
              </a:rPr>
              <a:t>is</a:t>
            </a:r>
            <a:r>
              <a:rPr sz="2620" spc="168" dirty="0">
                <a:solidFill>
                  <a:srgbClr val="C00000"/>
                </a:solidFill>
                <a:latin typeface="Times New Roman"/>
                <a:cs typeface="Times New Roman"/>
              </a:rPr>
              <a:t> </a:t>
            </a:r>
            <a:r>
              <a:rPr sz="2620" b="1" dirty="0">
                <a:solidFill>
                  <a:srgbClr val="C00000"/>
                </a:solidFill>
                <a:latin typeface="Arial"/>
                <a:cs typeface="Arial"/>
              </a:rPr>
              <a:t>this</a:t>
            </a:r>
            <a:r>
              <a:rPr sz="2620" spc="213" dirty="0">
                <a:solidFill>
                  <a:srgbClr val="C00000"/>
                </a:solidFill>
                <a:latin typeface="Times New Roman"/>
                <a:cs typeface="Times New Roman"/>
              </a:rPr>
              <a:t> </a:t>
            </a:r>
            <a:r>
              <a:rPr sz="2620" b="1" dirty="0">
                <a:solidFill>
                  <a:srgbClr val="C00000"/>
                </a:solidFill>
                <a:latin typeface="Arial"/>
                <a:cs typeface="Arial"/>
              </a:rPr>
              <a:t>simple</a:t>
            </a:r>
            <a:r>
              <a:rPr sz="2620" spc="168" dirty="0">
                <a:solidFill>
                  <a:srgbClr val="C00000"/>
                </a:solidFill>
                <a:latin typeface="Times New Roman"/>
                <a:cs typeface="Times New Roman"/>
              </a:rPr>
              <a:t> </a:t>
            </a:r>
            <a:r>
              <a:rPr sz="2620" b="1" dirty="0">
                <a:solidFill>
                  <a:srgbClr val="C00000"/>
                </a:solidFill>
                <a:latin typeface="Arial"/>
                <a:cs typeface="Arial"/>
              </a:rPr>
              <a:t>linear</a:t>
            </a:r>
            <a:r>
              <a:rPr sz="2620" spc="213" dirty="0">
                <a:solidFill>
                  <a:srgbClr val="C00000"/>
                </a:solidFill>
                <a:latin typeface="Times New Roman"/>
                <a:cs typeface="Times New Roman"/>
              </a:rPr>
              <a:t> </a:t>
            </a:r>
            <a:r>
              <a:rPr sz="2620" b="1" dirty="0">
                <a:solidFill>
                  <a:srgbClr val="C00000"/>
                </a:solidFill>
                <a:latin typeface="Arial"/>
                <a:cs typeface="Arial"/>
              </a:rPr>
              <a:t>logic</a:t>
            </a:r>
            <a:r>
              <a:rPr sz="2620" spc="168" dirty="0">
                <a:solidFill>
                  <a:srgbClr val="C00000"/>
                </a:solidFill>
                <a:latin typeface="Times New Roman"/>
                <a:cs typeface="Times New Roman"/>
              </a:rPr>
              <a:t> </a:t>
            </a:r>
            <a:r>
              <a:rPr sz="2620" b="1" dirty="0">
                <a:solidFill>
                  <a:srgbClr val="C00000"/>
                </a:solidFill>
                <a:latin typeface="Arial"/>
                <a:cs typeface="Arial"/>
              </a:rPr>
              <a:t>the</a:t>
            </a:r>
            <a:r>
              <a:rPr sz="2620" spc="168" dirty="0">
                <a:solidFill>
                  <a:srgbClr val="C00000"/>
                </a:solidFill>
                <a:latin typeface="Times New Roman"/>
                <a:cs typeface="Times New Roman"/>
              </a:rPr>
              <a:t> </a:t>
            </a:r>
            <a:r>
              <a:rPr sz="2620" b="1" dirty="0">
                <a:solidFill>
                  <a:srgbClr val="C00000"/>
                </a:solidFill>
                <a:latin typeface="Arial"/>
                <a:cs typeface="Arial"/>
              </a:rPr>
              <a:t>way</a:t>
            </a:r>
            <a:r>
              <a:rPr sz="2620" spc="122" dirty="0">
                <a:solidFill>
                  <a:srgbClr val="C00000"/>
                </a:solidFill>
                <a:latin typeface="Times New Roman"/>
                <a:cs typeface="Times New Roman"/>
              </a:rPr>
              <a:t> </a:t>
            </a:r>
            <a:r>
              <a:rPr sz="2620" b="1" dirty="0">
                <a:solidFill>
                  <a:srgbClr val="C00000"/>
                </a:solidFill>
                <a:latin typeface="Arial"/>
                <a:cs typeface="Arial"/>
              </a:rPr>
              <a:t>things</a:t>
            </a:r>
            <a:r>
              <a:rPr sz="2620" spc="168" dirty="0">
                <a:solidFill>
                  <a:srgbClr val="C00000"/>
                </a:solidFill>
                <a:latin typeface="Times New Roman"/>
                <a:cs typeface="Times New Roman"/>
              </a:rPr>
              <a:t> </a:t>
            </a:r>
            <a:r>
              <a:rPr sz="2620" b="1" dirty="0">
                <a:solidFill>
                  <a:srgbClr val="C00000"/>
                </a:solidFill>
                <a:latin typeface="Arial"/>
                <a:cs typeface="Arial"/>
              </a:rPr>
              <a:t>really</a:t>
            </a:r>
            <a:r>
              <a:rPr sz="2620" spc="213" dirty="0">
                <a:solidFill>
                  <a:srgbClr val="C00000"/>
                </a:solidFill>
                <a:latin typeface="Times New Roman"/>
                <a:cs typeface="Times New Roman"/>
              </a:rPr>
              <a:t> </a:t>
            </a:r>
            <a:r>
              <a:rPr sz="2620" b="1" spc="-19" dirty="0">
                <a:solidFill>
                  <a:srgbClr val="C00000"/>
                </a:solidFill>
                <a:latin typeface="Arial"/>
                <a:cs typeface="Arial"/>
              </a:rPr>
              <a:t>work?</a:t>
            </a:r>
            <a:endParaRPr sz="2620">
              <a:latin typeface="Arial"/>
              <a:cs typeface="Arial"/>
            </a:endParaRPr>
          </a:p>
        </p:txBody>
      </p:sp>
      <p:sp>
        <p:nvSpPr>
          <p:cNvPr id="32" name="object 32"/>
          <p:cNvSpPr txBox="1"/>
          <p:nvPr/>
        </p:nvSpPr>
        <p:spPr>
          <a:xfrm>
            <a:off x="301355" y="6451129"/>
            <a:ext cx="6889785" cy="237491"/>
          </a:xfrm>
          <a:prstGeom prst="rect">
            <a:avLst/>
          </a:prstGeom>
        </p:spPr>
        <p:txBody>
          <a:bodyPr vert="horz" wrap="square" lIns="0" tIns="21389" rIns="0" bIns="0" rtlCol="0">
            <a:spAutoFit/>
          </a:bodyPr>
          <a:lstStyle/>
          <a:p>
            <a:pPr marL="23766">
              <a:spcBef>
                <a:spcPts val="168"/>
              </a:spcBef>
            </a:pPr>
            <a:r>
              <a:rPr sz="1403" spc="-19" dirty="0">
                <a:solidFill>
                  <a:srgbClr val="0D0D0D"/>
                </a:solidFill>
                <a:latin typeface="Arial"/>
                <a:cs typeface="Arial"/>
              </a:rPr>
              <a:t>Modified</a:t>
            </a:r>
            <a:r>
              <a:rPr sz="1403" spc="131" dirty="0">
                <a:solidFill>
                  <a:srgbClr val="0D0D0D"/>
                </a:solidFill>
                <a:latin typeface="Times New Roman"/>
                <a:cs typeface="Times New Roman"/>
              </a:rPr>
              <a:t> </a:t>
            </a:r>
            <a:r>
              <a:rPr sz="1403" dirty="0">
                <a:solidFill>
                  <a:srgbClr val="0D0D0D"/>
                </a:solidFill>
                <a:latin typeface="Arial"/>
                <a:cs typeface="Arial"/>
              </a:rPr>
              <a:t>from:</a:t>
            </a:r>
            <a:r>
              <a:rPr sz="1403" spc="-9" dirty="0">
                <a:solidFill>
                  <a:srgbClr val="0D0D0D"/>
                </a:solidFill>
                <a:latin typeface="Times New Roman"/>
                <a:cs typeface="Times New Roman"/>
              </a:rPr>
              <a:t> </a:t>
            </a:r>
            <a:r>
              <a:rPr sz="1403" dirty="0">
                <a:solidFill>
                  <a:srgbClr val="0D0D0D"/>
                </a:solidFill>
                <a:latin typeface="Arial"/>
                <a:cs typeface="Arial"/>
              </a:rPr>
              <a:t>WHO</a:t>
            </a:r>
            <a:r>
              <a:rPr sz="1403" spc="-94" dirty="0">
                <a:solidFill>
                  <a:srgbClr val="0D0D0D"/>
                </a:solidFill>
                <a:latin typeface="Times New Roman"/>
                <a:cs typeface="Times New Roman"/>
              </a:rPr>
              <a:t> </a:t>
            </a:r>
            <a:r>
              <a:rPr sz="1403" spc="-19" dirty="0">
                <a:solidFill>
                  <a:srgbClr val="0D0D0D"/>
                </a:solidFill>
                <a:latin typeface="Arial"/>
                <a:cs typeface="Arial"/>
              </a:rPr>
              <a:t>Everybody’s</a:t>
            </a:r>
            <a:r>
              <a:rPr sz="1403" spc="103" dirty="0">
                <a:solidFill>
                  <a:srgbClr val="0D0D0D"/>
                </a:solidFill>
                <a:latin typeface="Times New Roman"/>
                <a:cs typeface="Times New Roman"/>
              </a:rPr>
              <a:t> </a:t>
            </a:r>
            <a:r>
              <a:rPr sz="1403" spc="-19" dirty="0">
                <a:solidFill>
                  <a:srgbClr val="0D0D0D"/>
                </a:solidFill>
                <a:latin typeface="Arial"/>
                <a:cs typeface="Arial"/>
              </a:rPr>
              <a:t>business,</a:t>
            </a:r>
            <a:r>
              <a:rPr sz="1403" spc="140" dirty="0">
                <a:solidFill>
                  <a:srgbClr val="0D0D0D"/>
                </a:solidFill>
                <a:latin typeface="Times New Roman"/>
                <a:cs typeface="Times New Roman"/>
              </a:rPr>
              <a:t> </a:t>
            </a:r>
            <a:r>
              <a:rPr sz="1403" dirty="0">
                <a:solidFill>
                  <a:srgbClr val="0D0D0D"/>
                </a:solidFill>
                <a:latin typeface="Arial"/>
                <a:cs typeface="Arial"/>
              </a:rPr>
              <a:t>2008</a:t>
            </a:r>
            <a:r>
              <a:rPr sz="1403" dirty="0">
                <a:solidFill>
                  <a:srgbClr val="0D0D0D"/>
                </a:solidFill>
                <a:latin typeface="Times New Roman"/>
                <a:cs typeface="Times New Roman"/>
              </a:rPr>
              <a:t> </a:t>
            </a:r>
            <a:r>
              <a:rPr sz="1403" dirty="0">
                <a:solidFill>
                  <a:srgbClr val="0D0D0D"/>
                </a:solidFill>
                <a:latin typeface="Arial"/>
                <a:cs typeface="Arial"/>
              </a:rPr>
              <a:t>&amp;</a:t>
            </a:r>
            <a:r>
              <a:rPr sz="1403" spc="-47" dirty="0">
                <a:solidFill>
                  <a:srgbClr val="0D0D0D"/>
                </a:solidFill>
                <a:latin typeface="Times New Roman"/>
                <a:cs typeface="Times New Roman"/>
              </a:rPr>
              <a:t> </a:t>
            </a:r>
            <a:r>
              <a:rPr sz="1403" dirty="0">
                <a:solidFill>
                  <a:srgbClr val="0D0D0D"/>
                </a:solidFill>
                <a:latin typeface="Arial"/>
                <a:cs typeface="Arial"/>
              </a:rPr>
              <a:t>Health</a:t>
            </a:r>
            <a:r>
              <a:rPr sz="1403" spc="65" dirty="0">
                <a:solidFill>
                  <a:srgbClr val="0D0D0D"/>
                </a:solidFill>
                <a:latin typeface="Times New Roman"/>
                <a:cs typeface="Times New Roman"/>
              </a:rPr>
              <a:t> </a:t>
            </a:r>
            <a:r>
              <a:rPr sz="1403" dirty="0">
                <a:solidFill>
                  <a:srgbClr val="0D0D0D"/>
                </a:solidFill>
                <a:latin typeface="Arial"/>
                <a:cs typeface="Arial"/>
              </a:rPr>
              <a:t>Metrics</a:t>
            </a:r>
            <a:r>
              <a:rPr sz="1403" spc="28" dirty="0">
                <a:solidFill>
                  <a:srgbClr val="0D0D0D"/>
                </a:solidFill>
                <a:latin typeface="Times New Roman"/>
                <a:cs typeface="Times New Roman"/>
              </a:rPr>
              <a:t> </a:t>
            </a:r>
            <a:r>
              <a:rPr sz="1403" dirty="0">
                <a:solidFill>
                  <a:srgbClr val="0D0D0D"/>
                </a:solidFill>
                <a:latin typeface="Arial"/>
                <a:cs typeface="Arial"/>
              </a:rPr>
              <a:t>Network</a:t>
            </a:r>
            <a:r>
              <a:rPr sz="1403" spc="65" dirty="0">
                <a:solidFill>
                  <a:srgbClr val="0D0D0D"/>
                </a:solidFill>
                <a:latin typeface="Times New Roman"/>
                <a:cs typeface="Times New Roman"/>
              </a:rPr>
              <a:t> </a:t>
            </a:r>
            <a:r>
              <a:rPr sz="1403" spc="-19" dirty="0">
                <a:solidFill>
                  <a:srgbClr val="0D0D0D"/>
                </a:solidFill>
                <a:latin typeface="Arial"/>
                <a:cs typeface="Arial"/>
              </a:rPr>
              <a:t>Framework</a:t>
            </a:r>
            <a:endParaRPr sz="1403">
              <a:latin typeface="Arial"/>
              <a:cs typeface="Arial"/>
            </a:endParaRPr>
          </a:p>
        </p:txBody>
      </p:sp>
      <p:sp>
        <p:nvSpPr>
          <p:cNvPr id="33" name="object 33"/>
          <p:cNvSpPr/>
          <p:nvPr/>
        </p:nvSpPr>
        <p:spPr>
          <a:xfrm>
            <a:off x="22813" y="18090"/>
            <a:ext cx="12144468" cy="6816112"/>
          </a:xfrm>
          <a:custGeom>
            <a:avLst/>
            <a:gdLst/>
            <a:ahLst/>
            <a:cxnLst/>
            <a:rect l="l" t="t" r="r" b="b"/>
            <a:pathLst>
              <a:path w="6489700" h="3642360">
                <a:moveTo>
                  <a:pt x="0" y="3642359"/>
                </a:moveTo>
                <a:lnTo>
                  <a:pt x="6489191" y="3642359"/>
                </a:lnTo>
                <a:lnTo>
                  <a:pt x="6489191" y="0"/>
                </a:lnTo>
                <a:lnTo>
                  <a:pt x="0" y="0"/>
                </a:lnTo>
                <a:lnTo>
                  <a:pt x="0" y="3642359"/>
                </a:lnTo>
                <a:close/>
              </a:path>
            </a:pathLst>
          </a:custGeom>
          <a:ln w="12191">
            <a:solidFill>
              <a:srgbClr val="000000"/>
            </a:solidFill>
          </a:ln>
        </p:spPr>
        <p:txBody>
          <a:bodyPr wrap="square" lIns="0" tIns="0" rIns="0" bIns="0" rtlCol="0"/>
          <a:lstStyle/>
          <a:p>
            <a:endParaRPr sz="3368"/>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B18F9D9-9DD4-A6A1-59BA-8BD1DB196D97}"/>
              </a:ext>
            </a:extLst>
          </p:cNvPr>
          <p:cNvSpPr>
            <a:spLocks noGrp="1" noChangeArrowheads="1"/>
          </p:cNvSpPr>
          <p:nvPr>
            <p:ph type="title"/>
          </p:nvPr>
        </p:nvSpPr>
        <p:spPr bwMode="auto">
          <a:xfrm>
            <a:off x="2360613" y="481013"/>
            <a:ext cx="7543800" cy="990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US" altLang="en-US" b="1" dirty="0"/>
              <a:t>Systems Thinking</a:t>
            </a:r>
          </a:p>
        </p:txBody>
      </p:sp>
      <p:sp>
        <p:nvSpPr>
          <p:cNvPr id="8195" name="Rectangle 3">
            <a:extLst>
              <a:ext uri="{FF2B5EF4-FFF2-40B4-BE49-F238E27FC236}">
                <a16:creationId xmlns:a16="http://schemas.microsoft.com/office/drawing/2014/main" id="{BDAA773D-BEE1-5189-40A6-3937DE785750}"/>
              </a:ext>
            </a:extLst>
          </p:cNvPr>
          <p:cNvSpPr>
            <a:spLocks noGrp="1"/>
          </p:cNvSpPr>
          <p:nvPr>
            <p:ph idx="1"/>
          </p:nvPr>
        </p:nvSpPr>
        <p:spPr>
          <a:xfrm>
            <a:off x="542924" y="1871663"/>
            <a:ext cx="10901363" cy="4224337"/>
          </a:xfrm>
        </p:spPr>
        <p:txBody>
          <a:bodyPr/>
          <a:lstStyle/>
          <a:p>
            <a:pPr algn="just">
              <a:buFont typeface="Calibri" panose="020F0502020204030204" pitchFamily="34" charset="0"/>
              <a:buNone/>
            </a:pPr>
            <a:r>
              <a:rPr lang="en-US" altLang="en-US" sz="2100" dirty="0">
                <a:latin typeface="Arial" panose="020B0604020202020204" pitchFamily="34" charset="0"/>
              </a:rPr>
              <a:t>1</a:t>
            </a:r>
            <a:r>
              <a:rPr lang="en-US" altLang="en-US" sz="1800" dirty="0"/>
              <a:t>. </a:t>
            </a:r>
            <a:r>
              <a:rPr lang="en-US" altLang="en-US" sz="2100" dirty="0">
                <a:latin typeface="Arial" panose="020B0604020202020204" pitchFamily="34" charset="0"/>
              </a:rPr>
              <a:t>What is this a part of ?</a:t>
            </a:r>
          </a:p>
          <a:p>
            <a:pPr algn="just">
              <a:buFont typeface="Calibri" panose="020F0502020204030204" pitchFamily="34" charset="0"/>
              <a:buNone/>
            </a:pPr>
            <a:r>
              <a:rPr lang="en-US" altLang="en-US" sz="2100" dirty="0">
                <a:latin typeface="Arial" panose="020B0604020202020204" pitchFamily="34" charset="0"/>
              </a:rPr>
              <a:t>2. What is the behavior of the whole ?</a:t>
            </a:r>
          </a:p>
          <a:p>
            <a:pPr algn="just">
              <a:buFont typeface="Calibri" panose="020F0502020204030204" pitchFamily="34" charset="0"/>
              <a:buNone/>
            </a:pPr>
            <a:r>
              <a:rPr lang="en-US" altLang="en-US" sz="2100" dirty="0">
                <a:latin typeface="Arial" panose="020B0604020202020204" pitchFamily="34" charset="0"/>
              </a:rPr>
              <a:t>3. Disaggregate the understanding of the whole by identifying the role of the thing you are trying to explain</a:t>
            </a:r>
          </a:p>
          <a:p>
            <a:pPr algn="just">
              <a:buFont typeface="Calibri" panose="020F0502020204030204" pitchFamily="34" charset="0"/>
              <a:buNone/>
            </a:pPr>
            <a:r>
              <a:rPr lang="en-US" altLang="en-US" sz="2100" dirty="0">
                <a:latin typeface="Arial" panose="020B0604020202020204" pitchFamily="34" charset="0"/>
              </a:rPr>
              <a:t>    		          =</a:t>
            </a:r>
          </a:p>
          <a:p>
            <a:pPr algn="just"/>
            <a:r>
              <a:rPr lang="en-US" altLang="en-US" sz="2100" dirty="0">
                <a:latin typeface="Arial" panose="020B0604020202020204" pitchFamily="34" charset="0"/>
              </a:rPr>
              <a:t>Why things work the way they do.</a:t>
            </a:r>
          </a:p>
          <a:p>
            <a:pPr algn="just"/>
            <a:endParaRPr lang="en-US" altLang="en-US" sz="2100" dirty="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595006" y="433553"/>
            <a:ext cx="231719" cy="237491"/>
          </a:xfrm>
          <a:prstGeom prst="rect">
            <a:avLst/>
          </a:prstGeom>
        </p:spPr>
        <p:txBody>
          <a:bodyPr vert="horz" wrap="square" lIns="0" tIns="21389" rIns="0" bIns="0" rtlCol="0">
            <a:spAutoFit/>
          </a:bodyPr>
          <a:lstStyle/>
          <a:p>
            <a:pPr marL="23766">
              <a:spcBef>
                <a:spcPts val="168"/>
              </a:spcBef>
            </a:pPr>
            <a:r>
              <a:rPr sz="1403" b="1" spc="-47" dirty="0">
                <a:solidFill>
                  <a:srgbClr val="FFFFFF"/>
                </a:solidFill>
                <a:latin typeface="Arial"/>
                <a:cs typeface="Arial"/>
              </a:rPr>
              <a:t>11</a:t>
            </a:r>
            <a:endParaRPr sz="1403">
              <a:latin typeface="Arial"/>
              <a:cs typeface="Arial"/>
            </a:endParaRPr>
          </a:p>
        </p:txBody>
      </p:sp>
      <p:sp>
        <p:nvSpPr>
          <p:cNvPr id="10" name="object 10"/>
          <p:cNvSpPr txBox="1"/>
          <p:nvPr/>
        </p:nvSpPr>
        <p:spPr>
          <a:xfrm>
            <a:off x="1624651" y="2190365"/>
            <a:ext cx="2897085" cy="1257569"/>
          </a:xfrm>
          <a:prstGeom prst="rect">
            <a:avLst/>
          </a:prstGeom>
        </p:spPr>
        <p:txBody>
          <a:bodyPr vert="horz" wrap="square" lIns="0" tIns="26143" rIns="0" bIns="0" rtlCol="0">
            <a:spAutoFit/>
          </a:bodyPr>
          <a:lstStyle/>
          <a:p>
            <a:pPr marL="394507" indent="-370742">
              <a:spcBef>
                <a:spcPts val="206"/>
              </a:spcBef>
              <a:buAutoNum type="arabicPeriod"/>
              <a:tabLst>
                <a:tab pos="394507" algn="l"/>
              </a:tabLst>
            </a:pPr>
            <a:r>
              <a:rPr lang="en-US" dirty="0">
                <a:cs typeface="Open Sans"/>
              </a:rPr>
              <a:t>H</a:t>
            </a:r>
            <a:r>
              <a:rPr dirty="0">
                <a:cs typeface="Open Sans"/>
              </a:rPr>
              <a:t>ow</a:t>
            </a:r>
            <a:r>
              <a:rPr spc="-9" dirty="0">
                <a:cs typeface="Times New Roman"/>
              </a:rPr>
              <a:t> </a:t>
            </a:r>
            <a:r>
              <a:rPr dirty="0">
                <a:cs typeface="Open Sans"/>
              </a:rPr>
              <a:t>a</a:t>
            </a:r>
            <a:r>
              <a:rPr spc="37" dirty="0">
                <a:cs typeface="Times New Roman"/>
              </a:rPr>
              <a:t> </a:t>
            </a:r>
            <a:r>
              <a:rPr dirty="0">
                <a:cs typeface="Open Sans"/>
              </a:rPr>
              <a:t>system</a:t>
            </a:r>
            <a:r>
              <a:rPr spc="84" dirty="0">
                <a:cs typeface="Times New Roman"/>
              </a:rPr>
              <a:t> </a:t>
            </a:r>
            <a:r>
              <a:rPr spc="-19" dirty="0">
                <a:cs typeface="Open Sans"/>
              </a:rPr>
              <a:t>works,</a:t>
            </a:r>
            <a:endParaRPr dirty="0">
              <a:cs typeface="Open Sans"/>
            </a:endParaRPr>
          </a:p>
          <a:p>
            <a:pPr marL="394507" indent="-370742">
              <a:spcBef>
                <a:spcPts val="1637"/>
              </a:spcBef>
              <a:buAutoNum type="arabicPeriod"/>
              <a:tabLst>
                <a:tab pos="394507" algn="l"/>
              </a:tabLst>
            </a:pPr>
            <a:r>
              <a:rPr lang="en-US" dirty="0">
                <a:cs typeface="Open Sans"/>
              </a:rPr>
              <a:t>W</a:t>
            </a:r>
            <a:r>
              <a:rPr dirty="0">
                <a:cs typeface="Open Sans"/>
              </a:rPr>
              <a:t>hy</a:t>
            </a:r>
            <a:r>
              <a:rPr spc="9" dirty="0">
                <a:cs typeface="Times New Roman"/>
              </a:rPr>
              <a:t> </a:t>
            </a:r>
            <a:r>
              <a:rPr dirty="0">
                <a:cs typeface="Open Sans"/>
              </a:rPr>
              <a:t>it</a:t>
            </a:r>
            <a:r>
              <a:rPr spc="65" dirty="0">
                <a:cs typeface="Times New Roman"/>
              </a:rPr>
              <a:t> </a:t>
            </a:r>
            <a:r>
              <a:rPr dirty="0">
                <a:cs typeface="Open Sans"/>
              </a:rPr>
              <a:t>has</a:t>
            </a:r>
            <a:r>
              <a:rPr spc="19" dirty="0">
                <a:cs typeface="Times New Roman"/>
              </a:rPr>
              <a:t> </a:t>
            </a:r>
            <a:r>
              <a:rPr spc="-19" dirty="0">
                <a:cs typeface="Open Sans"/>
              </a:rPr>
              <a:t>problems,</a:t>
            </a:r>
            <a:endParaRPr dirty="0">
              <a:cs typeface="Open Sans"/>
            </a:endParaRPr>
          </a:p>
          <a:p>
            <a:pPr marL="394507" indent="-370742">
              <a:spcBef>
                <a:spcPts val="1637"/>
              </a:spcBef>
              <a:buAutoNum type="arabicPeriod"/>
              <a:tabLst>
                <a:tab pos="394507" algn="l"/>
              </a:tabLst>
            </a:pPr>
            <a:r>
              <a:rPr lang="en-US" dirty="0">
                <a:cs typeface="Open Sans"/>
              </a:rPr>
              <a:t>H</a:t>
            </a:r>
            <a:r>
              <a:rPr dirty="0">
                <a:cs typeface="Open Sans"/>
              </a:rPr>
              <a:t>ow</a:t>
            </a:r>
            <a:r>
              <a:rPr dirty="0">
                <a:cs typeface="Times New Roman"/>
              </a:rPr>
              <a:t> </a:t>
            </a:r>
            <a:r>
              <a:rPr dirty="0">
                <a:cs typeface="Open Sans"/>
              </a:rPr>
              <a:t>it</a:t>
            </a:r>
            <a:r>
              <a:rPr spc="47" dirty="0">
                <a:cs typeface="Times New Roman"/>
              </a:rPr>
              <a:t> </a:t>
            </a:r>
            <a:r>
              <a:rPr dirty="0">
                <a:cs typeface="Open Sans"/>
              </a:rPr>
              <a:t>can</a:t>
            </a:r>
            <a:r>
              <a:rPr spc="28" dirty="0">
                <a:cs typeface="Times New Roman"/>
              </a:rPr>
              <a:t> </a:t>
            </a:r>
            <a:r>
              <a:rPr dirty="0">
                <a:cs typeface="Open Sans"/>
              </a:rPr>
              <a:t>be</a:t>
            </a:r>
            <a:r>
              <a:rPr spc="37" dirty="0">
                <a:cs typeface="Times New Roman"/>
              </a:rPr>
              <a:t> </a:t>
            </a:r>
            <a:r>
              <a:rPr spc="-19" dirty="0">
                <a:cs typeface="Open Sans"/>
              </a:rPr>
              <a:t>improved</a:t>
            </a:r>
            <a:endParaRPr dirty="0">
              <a:cs typeface="Open Sans"/>
            </a:endParaRPr>
          </a:p>
        </p:txBody>
      </p:sp>
      <p:sp>
        <p:nvSpPr>
          <p:cNvPr id="11" name="object 11"/>
          <p:cNvSpPr txBox="1">
            <a:spLocks noGrp="1"/>
          </p:cNvSpPr>
          <p:nvPr>
            <p:ph type="title"/>
          </p:nvPr>
        </p:nvSpPr>
        <p:spPr>
          <a:xfrm>
            <a:off x="2810872" y="195282"/>
            <a:ext cx="6351127" cy="1001786"/>
          </a:xfrm>
          <a:prstGeom prst="rect">
            <a:avLst/>
          </a:prstGeom>
        </p:spPr>
        <p:txBody>
          <a:bodyPr vert="horz" wrap="square" lIns="0" tIns="321538" rIns="0" bIns="0" rtlCol="0" anchor="ctr">
            <a:spAutoFit/>
          </a:bodyPr>
          <a:lstStyle/>
          <a:p>
            <a:pPr algn="ctr">
              <a:lnSpc>
                <a:spcPct val="100000"/>
              </a:lnSpc>
              <a:spcBef>
                <a:spcPts val="196"/>
              </a:spcBef>
            </a:pPr>
            <a:r>
              <a:rPr lang="en-US" b="1" spc="-19" dirty="0"/>
              <a:t>Systems</a:t>
            </a:r>
            <a:r>
              <a:rPr lang="en-US" b="1" spc="-168" dirty="0">
                <a:latin typeface="Times New Roman"/>
                <a:cs typeface="Times New Roman"/>
              </a:rPr>
              <a:t> </a:t>
            </a:r>
            <a:r>
              <a:rPr lang="en-US" b="1" spc="-19" dirty="0"/>
              <a:t>Thinking</a:t>
            </a:r>
          </a:p>
        </p:txBody>
      </p:sp>
      <p:sp>
        <p:nvSpPr>
          <p:cNvPr id="12" name="object 12"/>
          <p:cNvSpPr txBox="1"/>
          <p:nvPr/>
        </p:nvSpPr>
        <p:spPr>
          <a:xfrm>
            <a:off x="1002930" y="1557282"/>
            <a:ext cx="7412408" cy="394530"/>
          </a:xfrm>
          <a:prstGeom prst="rect">
            <a:avLst/>
          </a:prstGeom>
        </p:spPr>
        <p:txBody>
          <a:bodyPr vert="horz" wrap="square" lIns="0" tIns="24954" rIns="0" bIns="0" rtlCol="0">
            <a:spAutoFit/>
          </a:bodyPr>
          <a:lstStyle/>
          <a:p>
            <a:pPr marL="23766">
              <a:spcBef>
                <a:spcPts val="196"/>
              </a:spcBef>
            </a:pPr>
            <a:r>
              <a:rPr sz="2400" spc="-19" dirty="0">
                <a:solidFill>
                  <a:srgbClr val="C00000"/>
                </a:solidFill>
                <a:cs typeface="Calibri"/>
              </a:rPr>
              <a:t>Systems</a:t>
            </a:r>
            <a:r>
              <a:rPr sz="2400" spc="-150" dirty="0">
                <a:solidFill>
                  <a:srgbClr val="C00000"/>
                </a:solidFill>
                <a:cs typeface="Times New Roman"/>
              </a:rPr>
              <a:t> </a:t>
            </a:r>
            <a:r>
              <a:rPr sz="2400" dirty="0">
                <a:solidFill>
                  <a:srgbClr val="C00000"/>
                </a:solidFill>
                <a:cs typeface="Calibri"/>
              </a:rPr>
              <a:t>thinking</a:t>
            </a:r>
            <a:r>
              <a:rPr sz="2400" spc="-112" dirty="0">
                <a:solidFill>
                  <a:srgbClr val="C00000"/>
                </a:solidFill>
                <a:cs typeface="Times New Roman"/>
              </a:rPr>
              <a:t> </a:t>
            </a:r>
            <a:r>
              <a:rPr sz="2400" dirty="0">
                <a:solidFill>
                  <a:srgbClr val="C00000"/>
                </a:solidFill>
                <a:cs typeface="Calibri"/>
              </a:rPr>
              <a:t>gives</a:t>
            </a:r>
            <a:r>
              <a:rPr sz="2400" spc="-178" dirty="0">
                <a:solidFill>
                  <a:srgbClr val="C00000"/>
                </a:solidFill>
                <a:cs typeface="Times New Roman"/>
              </a:rPr>
              <a:t> </a:t>
            </a:r>
            <a:r>
              <a:rPr sz="2400" dirty="0">
                <a:solidFill>
                  <a:srgbClr val="C00000"/>
                </a:solidFill>
                <a:cs typeface="Calibri"/>
              </a:rPr>
              <a:t>deeper</a:t>
            </a:r>
            <a:r>
              <a:rPr sz="2400" spc="-150" dirty="0">
                <a:solidFill>
                  <a:srgbClr val="C00000"/>
                </a:solidFill>
                <a:cs typeface="Times New Roman"/>
              </a:rPr>
              <a:t> </a:t>
            </a:r>
            <a:r>
              <a:rPr sz="2400" dirty="0">
                <a:solidFill>
                  <a:srgbClr val="C00000"/>
                </a:solidFill>
                <a:cs typeface="Calibri"/>
              </a:rPr>
              <a:t>insights</a:t>
            </a:r>
            <a:r>
              <a:rPr sz="2400" spc="-140" dirty="0">
                <a:solidFill>
                  <a:srgbClr val="C00000"/>
                </a:solidFill>
                <a:cs typeface="Times New Roman"/>
              </a:rPr>
              <a:t> </a:t>
            </a:r>
            <a:r>
              <a:rPr sz="2400" spc="-19" dirty="0">
                <a:solidFill>
                  <a:srgbClr val="C00000"/>
                </a:solidFill>
                <a:cs typeface="Calibri"/>
              </a:rPr>
              <a:t>into</a:t>
            </a:r>
            <a:r>
              <a:rPr sz="2400" spc="-19" dirty="0">
                <a:solidFill>
                  <a:srgbClr val="C00000"/>
                </a:solidFill>
                <a:latin typeface="Calibri"/>
                <a:cs typeface="Calibri"/>
              </a:rPr>
              <a:t>:</a:t>
            </a:r>
            <a:endParaRPr sz="2400" dirty="0">
              <a:latin typeface="Calibri"/>
              <a:cs typeface="Calibri"/>
            </a:endParaRPr>
          </a:p>
        </p:txBody>
      </p:sp>
      <p:sp>
        <p:nvSpPr>
          <p:cNvPr id="13" name="object 13"/>
          <p:cNvSpPr txBox="1"/>
          <p:nvPr/>
        </p:nvSpPr>
        <p:spPr>
          <a:xfrm>
            <a:off x="7185918" y="5989116"/>
            <a:ext cx="4534568" cy="209901"/>
          </a:xfrm>
          <a:prstGeom prst="rect">
            <a:avLst/>
          </a:prstGeom>
        </p:spPr>
        <p:txBody>
          <a:bodyPr vert="horz" wrap="square" lIns="0" tIns="22578" rIns="0" bIns="0" rtlCol="0">
            <a:spAutoFit/>
          </a:bodyPr>
          <a:lstStyle/>
          <a:p>
            <a:pPr marL="23766">
              <a:spcBef>
                <a:spcPts val="178"/>
              </a:spcBef>
            </a:pPr>
            <a:r>
              <a:rPr sz="1216" spc="-19" dirty="0">
                <a:solidFill>
                  <a:srgbClr val="787878"/>
                </a:solidFill>
                <a:latin typeface="Arial"/>
                <a:cs typeface="Arial"/>
              </a:rPr>
              <a:t>Graphic</a:t>
            </a:r>
            <a:r>
              <a:rPr sz="1216" spc="-9" dirty="0">
                <a:solidFill>
                  <a:srgbClr val="787878"/>
                </a:solidFill>
                <a:latin typeface="Times New Roman"/>
                <a:cs typeface="Times New Roman"/>
              </a:rPr>
              <a:t> </a:t>
            </a:r>
            <a:r>
              <a:rPr sz="1216" spc="-19" dirty="0">
                <a:solidFill>
                  <a:srgbClr val="787878"/>
                </a:solidFill>
                <a:latin typeface="Arial"/>
                <a:cs typeface="Arial"/>
              </a:rPr>
              <a:t>adapted</a:t>
            </a:r>
            <a:r>
              <a:rPr sz="1216" spc="-19" dirty="0">
                <a:solidFill>
                  <a:srgbClr val="787878"/>
                </a:solidFill>
                <a:latin typeface="Times New Roman"/>
                <a:cs typeface="Times New Roman"/>
              </a:rPr>
              <a:t> </a:t>
            </a:r>
            <a:r>
              <a:rPr sz="1216" spc="-19" dirty="0">
                <a:solidFill>
                  <a:srgbClr val="787878"/>
                </a:solidFill>
                <a:latin typeface="Arial"/>
                <a:cs typeface="Arial"/>
              </a:rPr>
              <a:t>from</a:t>
            </a:r>
            <a:r>
              <a:rPr sz="1216" spc="-47" dirty="0">
                <a:solidFill>
                  <a:srgbClr val="787878"/>
                </a:solidFill>
                <a:latin typeface="Times New Roman"/>
                <a:cs typeface="Times New Roman"/>
              </a:rPr>
              <a:t> </a:t>
            </a:r>
            <a:r>
              <a:rPr sz="1216" spc="-19" dirty="0">
                <a:solidFill>
                  <a:srgbClr val="787878"/>
                </a:solidFill>
                <a:latin typeface="Arial"/>
                <a:cs typeface="Arial"/>
              </a:rPr>
              <a:t>Ahn</a:t>
            </a:r>
            <a:r>
              <a:rPr sz="1216" spc="-75" dirty="0">
                <a:solidFill>
                  <a:srgbClr val="787878"/>
                </a:solidFill>
                <a:latin typeface="Times New Roman"/>
                <a:cs typeface="Times New Roman"/>
              </a:rPr>
              <a:t> </a:t>
            </a:r>
            <a:r>
              <a:rPr sz="1216" dirty="0">
                <a:solidFill>
                  <a:srgbClr val="787878"/>
                </a:solidFill>
                <a:latin typeface="Arial"/>
                <a:cs typeface="Arial"/>
              </a:rPr>
              <a:t>A.C.</a:t>
            </a:r>
            <a:r>
              <a:rPr sz="1216" dirty="0">
                <a:solidFill>
                  <a:srgbClr val="787878"/>
                </a:solidFill>
                <a:latin typeface="Times New Roman"/>
                <a:cs typeface="Times New Roman"/>
              </a:rPr>
              <a:t> </a:t>
            </a:r>
            <a:r>
              <a:rPr sz="1216" dirty="0">
                <a:solidFill>
                  <a:srgbClr val="787878"/>
                </a:solidFill>
                <a:latin typeface="Arial"/>
                <a:cs typeface="Arial"/>
              </a:rPr>
              <a:t>et</a:t>
            </a:r>
            <a:r>
              <a:rPr sz="1216" dirty="0">
                <a:solidFill>
                  <a:srgbClr val="787878"/>
                </a:solidFill>
                <a:latin typeface="Times New Roman"/>
                <a:cs typeface="Times New Roman"/>
              </a:rPr>
              <a:t> </a:t>
            </a:r>
            <a:r>
              <a:rPr sz="1216" dirty="0">
                <a:solidFill>
                  <a:srgbClr val="787878"/>
                </a:solidFill>
                <a:latin typeface="Arial"/>
                <a:cs typeface="Arial"/>
              </a:rPr>
              <a:t>al.</a:t>
            </a:r>
            <a:r>
              <a:rPr sz="1216" spc="47" dirty="0">
                <a:solidFill>
                  <a:srgbClr val="787878"/>
                </a:solidFill>
                <a:latin typeface="Times New Roman"/>
                <a:cs typeface="Times New Roman"/>
              </a:rPr>
              <a:t> </a:t>
            </a:r>
            <a:r>
              <a:rPr sz="1216" spc="-19" dirty="0">
                <a:solidFill>
                  <a:srgbClr val="787878"/>
                </a:solidFill>
                <a:latin typeface="Arial"/>
                <a:cs typeface="Arial"/>
              </a:rPr>
              <a:t>PLoS</a:t>
            </a:r>
            <a:r>
              <a:rPr sz="1216" spc="28" dirty="0">
                <a:solidFill>
                  <a:srgbClr val="787878"/>
                </a:solidFill>
                <a:latin typeface="Times New Roman"/>
                <a:cs typeface="Times New Roman"/>
              </a:rPr>
              <a:t> </a:t>
            </a:r>
            <a:r>
              <a:rPr sz="1216" dirty="0">
                <a:solidFill>
                  <a:srgbClr val="787878"/>
                </a:solidFill>
                <a:latin typeface="Arial"/>
                <a:cs typeface="Arial"/>
              </a:rPr>
              <a:t>Med</a:t>
            </a:r>
            <a:r>
              <a:rPr sz="1216" spc="28" dirty="0">
                <a:solidFill>
                  <a:srgbClr val="787878"/>
                </a:solidFill>
                <a:latin typeface="Times New Roman"/>
                <a:cs typeface="Times New Roman"/>
              </a:rPr>
              <a:t> </a:t>
            </a:r>
            <a:r>
              <a:rPr sz="1216" spc="-19" dirty="0">
                <a:solidFill>
                  <a:srgbClr val="787878"/>
                </a:solidFill>
                <a:latin typeface="Arial"/>
                <a:cs typeface="Arial"/>
              </a:rPr>
              <a:t>3:956-960</a:t>
            </a:r>
            <a:r>
              <a:rPr sz="1216" spc="-65" dirty="0">
                <a:solidFill>
                  <a:srgbClr val="787878"/>
                </a:solidFill>
                <a:latin typeface="Times New Roman"/>
                <a:cs typeface="Times New Roman"/>
              </a:rPr>
              <a:t> </a:t>
            </a:r>
            <a:r>
              <a:rPr sz="1216" spc="-19" dirty="0">
                <a:solidFill>
                  <a:srgbClr val="787878"/>
                </a:solidFill>
                <a:latin typeface="Arial"/>
                <a:cs typeface="Arial"/>
              </a:rPr>
              <a:t>(2006).</a:t>
            </a:r>
            <a:endParaRPr sz="1216">
              <a:latin typeface="Arial"/>
              <a:cs typeface="Arial"/>
            </a:endParaRPr>
          </a:p>
        </p:txBody>
      </p:sp>
      <p:grpSp>
        <p:nvGrpSpPr>
          <p:cNvPr id="14" name="object 14"/>
          <p:cNvGrpSpPr/>
          <p:nvPr/>
        </p:nvGrpSpPr>
        <p:grpSpPr>
          <a:xfrm>
            <a:off x="11407" y="6684"/>
            <a:ext cx="12167046" cy="6839878"/>
            <a:chOff x="6095" y="0"/>
            <a:chExt cx="6501765" cy="3655060"/>
          </a:xfrm>
        </p:grpSpPr>
        <p:pic>
          <p:nvPicPr>
            <p:cNvPr id="15" name="object 15"/>
            <p:cNvPicPr/>
            <p:nvPr/>
          </p:nvPicPr>
          <p:blipFill>
            <a:blip r:embed="rId2" cstate="print"/>
            <a:stretch>
              <a:fillRect/>
            </a:stretch>
          </p:blipFill>
          <p:spPr>
            <a:xfrm>
              <a:off x="2713304" y="1347218"/>
              <a:ext cx="3462096" cy="1783080"/>
            </a:xfrm>
            <a:prstGeom prst="rect">
              <a:avLst/>
            </a:prstGeom>
          </p:spPr>
        </p:pic>
        <p:sp>
          <p:nvSpPr>
            <p:cNvPr id="16" name="object 16"/>
            <p:cNvSpPr/>
            <p:nvPr/>
          </p:nvSpPr>
          <p:spPr>
            <a:xfrm>
              <a:off x="12191" y="6095"/>
              <a:ext cx="6489700" cy="3642360"/>
            </a:xfrm>
            <a:custGeom>
              <a:avLst/>
              <a:gdLst/>
              <a:ahLst/>
              <a:cxnLst/>
              <a:rect l="l" t="t" r="r" b="b"/>
              <a:pathLst>
                <a:path w="6489700" h="3642360">
                  <a:moveTo>
                    <a:pt x="0" y="3642359"/>
                  </a:moveTo>
                  <a:lnTo>
                    <a:pt x="6489191" y="3642359"/>
                  </a:lnTo>
                  <a:lnTo>
                    <a:pt x="6489191" y="0"/>
                  </a:lnTo>
                  <a:lnTo>
                    <a:pt x="0" y="0"/>
                  </a:lnTo>
                  <a:lnTo>
                    <a:pt x="0" y="3642359"/>
                  </a:lnTo>
                  <a:close/>
                </a:path>
              </a:pathLst>
            </a:custGeom>
            <a:ln w="12191">
              <a:solidFill>
                <a:srgbClr val="000000"/>
              </a:solidFill>
            </a:ln>
          </p:spPr>
          <p:txBody>
            <a:bodyPr wrap="square" lIns="0" tIns="0" rIns="0" bIns="0" rtlCol="0"/>
            <a:lstStyle/>
            <a:p>
              <a:endParaRPr sz="3368"/>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577895" y="433566"/>
            <a:ext cx="243602" cy="237491"/>
          </a:xfrm>
          <a:prstGeom prst="rect">
            <a:avLst/>
          </a:prstGeom>
        </p:spPr>
        <p:txBody>
          <a:bodyPr vert="horz" wrap="square" lIns="0" tIns="21389" rIns="0" bIns="0" rtlCol="0">
            <a:spAutoFit/>
          </a:bodyPr>
          <a:lstStyle/>
          <a:p>
            <a:pPr marL="23766">
              <a:spcBef>
                <a:spcPts val="168"/>
              </a:spcBef>
            </a:pPr>
            <a:r>
              <a:rPr sz="1403" b="1" spc="-47" dirty="0">
                <a:solidFill>
                  <a:srgbClr val="FFFFFF"/>
                </a:solidFill>
                <a:latin typeface="Arial"/>
                <a:cs typeface="Arial"/>
              </a:rPr>
              <a:t>12</a:t>
            </a:r>
            <a:endParaRPr sz="1403">
              <a:latin typeface="Arial"/>
              <a:cs typeface="Arial"/>
            </a:endParaRPr>
          </a:p>
        </p:txBody>
      </p:sp>
      <p:sp>
        <p:nvSpPr>
          <p:cNvPr id="10" name="object 10"/>
          <p:cNvSpPr txBox="1"/>
          <p:nvPr/>
        </p:nvSpPr>
        <p:spPr>
          <a:xfrm>
            <a:off x="2987342" y="544786"/>
            <a:ext cx="5614618" cy="702306"/>
          </a:xfrm>
          <a:prstGeom prst="rect">
            <a:avLst/>
          </a:prstGeom>
        </p:spPr>
        <p:txBody>
          <a:bodyPr vert="horz" wrap="square" lIns="0" tIns="24954" rIns="0" bIns="0" rtlCol="0">
            <a:spAutoFit/>
          </a:bodyPr>
          <a:lstStyle/>
          <a:p>
            <a:pPr marL="23766" algn="ctr">
              <a:spcBef>
                <a:spcPts val="196"/>
              </a:spcBef>
            </a:pPr>
            <a:r>
              <a:rPr lang="en-US" sz="4400" b="1" spc="-19" dirty="0">
                <a:latin typeface="+mj-lt"/>
                <a:cs typeface="Calibri"/>
              </a:rPr>
              <a:t>Systems</a:t>
            </a:r>
            <a:r>
              <a:rPr lang="en-US" sz="4400" spc="-168" dirty="0">
                <a:latin typeface="+mj-lt"/>
                <a:cs typeface="Times New Roman"/>
              </a:rPr>
              <a:t> </a:t>
            </a:r>
            <a:r>
              <a:rPr lang="en-US" sz="4400" b="1" spc="-19" dirty="0">
                <a:latin typeface="+mj-lt"/>
                <a:cs typeface="Calibri"/>
              </a:rPr>
              <a:t>Thinking</a:t>
            </a:r>
            <a:endParaRPr lang="en-US" sz="4400" dirty="0">
              <a:latin typeface="+mj-lt"/>
              <a:cs typeface="Calibri"/>
            </a:endParaRPr>
          </a:p>
        </p:txBody>
      </p:sp>
      <p:sp>
        <p:nvSpPr>
          <p:cNvPr id="11" name="object 11"/>
          <p:cNvSpPr txBox="1"/>
          <p:nvPr/>
        </p:nvSpPr>
        <p:spPr>
          <a:xfrm>
            <a:off x="991522" y="1557296"/>
            <a:ext cx="7881016" cy="456085"/>
          </a:xfrm>
          <a:prstGeom prst="rect">
            <a:avLst/>
          </a:prstGeom>
        </p:spPr>
        <p:txBody>
          <a:bodyPr vert="horz" wrap="square" lIns="0" tIns="24954" rIns="0" bIns="0" rtlCol="0">
            <a:spAutoFit/>
          </a:bodyPr>
          <a:lstStyle/>
          <a:p>
            <a:pPr marL="23766">
              <a:spcBef>
                <a:spcPts val="196"/>
              </a:spcBef>
            </a:pPr>
            <a:r>
              <a:rPr sz="2800" spc="-19" dirty="0">
                <a:solidFill>
                  <a:srgbClr val="C00000"/>
                </a:solidFill>
                <a:cs typeface="Calibri"/>
              </a:rPr>
              <a:t>Systems</a:t>
            </a:r>
            <a:r>
              <a:rPr sz="2800" spc="-159" dirty="0">
                <a:solidFill>
                  <a:srgbClr val="C00000"/>
                </a:solidFill>
                <a:cs typeface="Times New Roman"/>
              </a:rPr>
              <a:t> </a:t>
            </a:r>
            <a:r>
              <a:rPr sz="2800" dirty="0">
                <a:solidFill>
                  <a:srgbClr val="C00000"/>
                </a:solidFill>
                <a:cs typeface="Calibri"/>
              </a:rPr>
              <a:t>thinking</a:t>
            </a:r>
            <a:r>
              <a:rPr sz="2800" spc="-122" dirty="0">
                <a:solidFill>
                  <a:srgbClr val="C00000"/>
                </a:solidFill>
                <a:cs typeface="Times New Roman"/>
              </a:rPr>
              <a:t> </a:t>
            </a:r>
            <a:r>
              <a:rPr sz="2800" spc="-19" dirty="0">
                <a:solidFill>
                  <a:srgbClr val="C00000"/>
                </a:solidFill>
                <a:cs typeface="Calibri"/>
              </a:rPr>
              <a:t>involves</a:t>
            </a:r>
            <a:r>
              <a:rPr sz="2800" spc="-112" dirty="0">
                <a:solidFill>
                  <a:srgbClr val="C00000"/>
                </a:solidFill>
                <a:cs typeface="Times New Roman"/>
              </a:rPr>
              <a:t> </a:t>
            </a:r>
            <a:r>
              <a:rPr sz="2800" dirty="0">
                <a:solidFill>
                  <a:srgbClr val="C00000"/>
                </a:solidFill>
                <a:cs typeface="Calibri"/>
              </a:rPr>
              <a:t>shifting</a:t>
            </a:r>
            <a:r>
              <a:rPr sz="2800" spc="-122" dirty="0">
                <a:solidFill>
                  <a:srgbClr val="C00000"/>
                </a:solidFill>
                <a:cs typeface="Times New Roman"/>
              </a:rPr>
              <a:t> </a:t>
            </a:r>
            <a:r>
              <a:rPr sz="2800" spc="-19" dirty="0">
                <a:solidFill>
                  <a:srgbClr val="C00000"/>
                </a:solidFill>
                <a:cs typeface="Calibri"/>
              </a:rPr>
              <a:t>attention</a:t>
            </a:r>
            <a:r>
              <a:rPr sz="2800" spc="-19" dirty="0">
                <a:solidFill>
                  <a:srgbClr val="C00000"/>
                </a:solidFill>
                <a:latin typeface="Calibri"/>
                <a:cs typeface="Calibri"/>
              </a:rPr>
              <a:t>…</a:t>
            </a:r>
            <a:endParaRPr sz="2800" dirty="0">
              <a:latin typeface="Calibri"/>
              <a:cs typeface="Calibri"/>
            </a:endParaRPr>
          </a:p>
        </p:txBody>
      </p:sp>
      <p:graphicFrame>
        <p:nvGraphicFramePr>
          <p:cNvPr id="12" name="object 12"/>
          <p:cNvGraphicFramePr>
            <a:graphicFrameLocks noGrp="1"/>
          </p:cNvGraphicFramePr>
          <p:nvPr/>
        </p:nvGraphicFramePr>
        <p:xfrm>
          <a:off x="1172616" y="2266890"/>
          <a:ext cx="6592710" cy="3865546"/>
        </p:xfrm>
        <a:graphic>
          <a:graphicData uri="http://schemas.openxmlformats.org/drawingml/2006/table">
            <a:tbl>
              <a:tblPr firstRow="1" bandRow="1">
                <a:tableStyleId>{2D5ABB26-0587-4C30-8999-92F81FD0307C}</a:tableStyleId>
              </a:tblPr>
              <a:tblGrid>
                <a:gridCol w="1480627">
                  <a:extLst>
                    <a:ext uri="{9D8B030D-6E8A-4147-A177-3AD203B41FA5}">
                      <a16:colId xmlns:a16="http://schemas.microsoft.com/office/drawing/2014/main" val="20000"/>
                    </a:ext>
                  </a:extLst>
                </a:gridCol>
                <a:gridCol w="1604211">
                  <a:extLst>
                    <a:ext uri="{9D8B030D-6E8A-4147-A177-3AD203B41FA5}">
                      <a16:colId xmlns:a16="http://schemas.microsoft.com/office/drawing/2014/main" val="20001"/>
                    </a:ext>
                  </a:extLst>
                </a:gridCol>
                <a:gridCol w="1087298">
                  <a:extLst>
                    <a:ext uri="{9D8B030D-6E8A-4147-A177-3AD203B41FA5}">
                      <a16:colId xmlns:a16="http://schemas.microsoft.com/office/drawing/2014/main" val="20002"/>
                    </a:ext>
                  </a:extLst>
                </a:gridCol>
                <a:gridCol w="2420574">
                  <a:extLst>
                    <a:ext uri="{9D8B030D-6E8A-4147-A177-3AD203B41FA5}">
                      <a16:colId xmlns:a16="http://schemas.microsoft.com/office/drawing/2014/main" val="20003"/>
                    </a:ext>
                  </a:extLst>
                </a:gridCol>
              </a:tblGrid>
              <a:tr h="394517">
                <a:tc>
                  <a:txBody>
                    <a:bodyPr/>
                    <a:lstStyle/>
                    <a:p>
                      <a:pPr marL="184150" indent="-152400">
                        <a:lnSpc>
                          <a:spcPct val="100000"/>
                        </a:lnSpc>
                        <a:spcBef>
                          <a:spcPts val="75"/>
                        </a:spcBef>
                        <a:buFont typeface="Wingdings"/>
                        <a:buChar char="►"/>
                        <a:tabLst>
                          <a:tab pos="184150" algn="l"/>
                        </a:tabLst>
                      </a:pPr>
                      <a:r>
                        <a:rPr sz="1800" dirty="0">
                          <a:solidFill>
                            <a:srgbClr val="202E3E"/>
                          </a:solidFill>
                          <a:latin typeface="Open Sans"/>
                          <a:cs typeface="Open Sans"/>
                        </a:rPr>
                        <a:t>from</a:t>
                      </a:r>
                      <a:r>
                        <a:rPr sz="1800" spc="10" dirty="0">
                          <a:solidFill>
                            <a:srgbClr val="202E3E"/>
                          </a:solidFill>
                          <a:latin typeface="Times New Roman"/>
                          <a:cs typeface="Times New Roman"/>
                        </a:rPr>
                        <a:t> </a:t>
                      </a:r>
                      <a:r>
                        <a:rPr sz="1800" spc="-25" dirty="0">
                          <a:solidFill>
                            <a:srgbClr val="202E3E"/>
                          </a:solidFill>
                          <a:latin typeface="Open Sans"/>
                          <a:cs typeface="Open Sans"/>
                        </a:rPr>
                        <a:t>the</a:t>
                      </a:r>
                      <a:endParaRPr sz="1800">
                        <a:latin typeface="Open Sans"/>
                        <a:cs typeface="Open Sans"/>
                      </a:endParaRPr>
                    </a:p>
                  </a:txBody>
                  <a:tcPr marL="0" marR="0" marT="17825" marB="0"/>
                </a:tc>
                <a:tc>
                  <a:txBody>
                    <a:bodyPr/>
                    <a:lstStyle/>
                    <a:p>
                      <a:pPr marL="111760">
                        <a:lnSpc>
                          <a:spcPct val="100000"/>
                        </a:lnSpc>
                        <a:spcBef>
                          <a:spcPts val="75"/>
                        </a:spcBef>
                      </a:pPr>
                      <a:r>
                        <a:rPr sz="1800" spc="-10" dirty="0">
                          <a:solidFill>
                            <a:srgbClr val="C00000"/>
                          </a:solidFill>
                          <a:latin typeface="Open Sans"/>
                          <a:cs typeface="Open Sans"/>
                        </a:rPr>
                        <a:t>parts</a:t>
                      </a:r>
                      <a:endParaRPr sz="1800">
                        <a:latin typeface="Open Sans"/>
                        <a:cs typeface="Open Sans"/>
                      </a:endParaRPr>
                    </a:p>
                  </a:txBody>
                  <a:tcPr marL="0" marR="0" marT="17825" marB="0"/>
                </a:tc>
                <a:tc>
                  <a:txBody>
                    <a:bodyPr/>
                    <a:lstStyle/>
                    <a:p>
                      <a:pPr marL="123189">
                        <a:lnSpc>
                          <a:spcPct val="100000"/>
                        </a:lnSpc>
                        <a:spcBef>
                          <a:spcPts val="75"/>
                        </a:spcBef>
                      </a:pPr>
                      <a:r>
                        <a:rPr sz="1800" dirty="0">
                          <a:solidFill>
                            <a:srgbClr val="202E3E"/>
                          </a:solidFill>
                          <a:latin typeface="Open Sans"/>
                          <a:cs typeface="Open Sans"/>
                        </a:rPr>
                        <a:t>to</a:t>
                      </a:r>
                      <a:r>
                        <a:rPr sz="1800" spc="20" dirty="0">
                          <a:solidFill>
                            <a:srgbClr val="202E3E"/>
                          </a:solidFill>
                          <a:latin typeface="Times New Roman"/>
                          <a:cs typeface="Times New Roman"/>
                        </a:rPr>
                        <a:t> </a:t>
                      </a:r>
                      <a:r>
                        <a:rPr sz="1800" spc="-25" dirty="0">
                          <a:solidFill>
                            <a:srgbClr val="202E3E"/>
                          </a:solidFill>
                          <a:latin typeface="Open Sans"/>
                          <a:cs typeface="Open Sans"/>
                        </a:rPr>
                        <a:t>the</a:t>
                      </a:r>
                      <a:endParaRPr sz="1800">
                        <a:latin typeface="Open Sans"/>
                        <a:cs typeface="Open Sans"/>
                      </a:endParaRPr>
                    </a:p>
                  </a:txBody>
                  <a:tcPr marL="0" marR="0" marT="17825" marB="0"/>
                </a:tc>
                <a:tc>
                  <a:txBody>
                    <a:bodyPr/>
                    <a:lstStyle/>
                    <a:p>
                      <a:pPr marL="120650">
                        <a:lnSpc>
                          <a:spcPct val="100000"/>
                        </a:lnSpc>
                        <a:spcBef>
                          <a:spcPts val="75"/>
                        </a:spcBef>
                      </a:pPr>
                      <a:r>
                        <a:rPr sz="1800" spc="-10" dirty="0">
                          <a:solidFill>
                            <a:srgbClr val="00B04F"/>
                          </a:solidFill>
                          <a:latin typeface="Open Sans"/>
                          <a:cs typeface="Open Sans"/>
                        </a:rPr>
                        <a:t>whole</a:t>
                      </a:r>
                      <a:r>
                        <a:rPr sz="1800" spc="-10" dirty="0">
                          <a:solidFill>
                            <a:srgbClr val="202E3E"/>
                          </a:solidFill>
                          <a:latin typeface="Open Sans"/>
                          <a:cs typeface="Open Sans"/>
                        </a:rPr>
                        <a:t>,</a:t>
                      </a:r>
                      <a:endParaRPr sz="1800">
                        <a:latin typeface="Open Sans"/>
                        <a:cs typeface="Open Sans"/>
                      </a:endParaRPr>
                    </a:p>
                  </a:txBody>
                  <a:tcPr marL="0" marR="0" marT="17825" marB="0"/>
                </a:tc>
                <a:extLst>
                  <a:ext uri="{0D108BD9-81ED-4DB2-BD59-A6C34878D82A}">
                    <a16:rowId xmlns:a16="http://schemas.microsoft.com/office/drawing/2014/main" val="10000"/>
                  </a:ext>
                </a:extLst>
              </a:tr>
              <a:tr h="478885">
                <a:tc>
                  <a:txBody>
                    <a:bodyPr/>
                    <a:lstStyle/>
                    <a:p>
                      <a:pPr marL="184150" indent="-152400">
                        <a:lnSpc>
                          <a:spcPct val="100000"/>
                        </a:lnSpc>
                        <a:spcBef>
                          <a:spcPts val="430"/>
                        </a:spcBef>
                        <a:buFont typeface="Wingdings"/>
                        <a:buChar char="►"/>
                        <a:tabLst>
                          <a:tab pos="184150" algn="l"/>
                        </a:tabLst>
                      </a:pPr>
                      <a:r>
                        <a:rPr sz="1800" spc="-20" dirty="0">
                          <a:solidFill>
                            <a:srgbClr val="202E3E"/>
                          </a:solidFill>
                          <a:latin typeface="Open Sans"/>
                          <a:cs typeface="Open Sans"/>
                        </a:rPr>
                        <a:t>from</a:t>
                      </a:r>
                      <a:endParaRPr sz="1800">
                        <a:latin typeface="Open Sans"/>
                        <a:cs typeface="Open Sans"/>
                      </a:endParaRPr>
                    </a:p>
                  </a:txBody>
                  <a:tcPr marL="0" marR="0" marT="102194" marB="0"/>
                </a:tc>
                <a:tc>
                  <a:txBody>
                    <a:bodyPr/>
                    <a:lstStyle/>
                    <a:p>
                      <a:pPr marL="111760">
                        <a:lnSpc>
                          <a:spcPct val="100000"/>
                        </a:lnSpc>
                        <a:spcBef>
                          <a:spcPts val="430"/>
                        </a:spcBef>
                      </a:pPr>
                      <a:r>
                        <a:rPr sz="1800" spc="-10" dirty="0">
                          <a:solidFill>
                            <a:srgbClr val="C00000"/>
                          </a:solidFill>
                          <a:latin typeface="Open Sans"/>
                          <a:cs typeface="Open Sans"/>
                        </a:rPr>
                        <a:t>objects</a:t>
                      </a:r>
                      <a:endParaRPr sz="1800">
                        <a:latin typeface="Open Sans"/>
                        <a:cs typeface="Open Sans"/>
                      </a:endParaRPr>
                    </a:p>
                  </a:txBody>
                  <a:tcPr marL="0" marR="0" marT="102194" marB="0"/>
                </a:tc>
                <a:tc>
                  <a:txBody>
                    <a:bodyPr/>
                    <a:lstStyle/>
                    <a:p>
                      <a:pPr marL="123189">
                        <a:lnSpc>
                          <a:spcPct val="100000"/>
                        </a:lnSpc>
                        <a:spcBef>
                          <a:spcPts val="430"/>
                        </a:spcBef>
                      </a:pPr>
                      <a:r>
                        <a:rPr sz="1800" spc="-25" dirty="0">
                          <a:solidFill>
                            <a:srgbClr val="202E3E"/>
                          </a:solidFill>
                          <a:latin typeface="Open Sans"/>
                          <a:cs typeface="Open Sans"/>
                        </a:rPr>
                        <a:t>to</a:t>
                      </a:r>
                      <a:endParaRPr sz="1800">
                        <a:latin typeface="Open Sans"/>
                        <a:cs typeface="Open Sans"/>
                      </a:endParaRPr>
                    </a:p>
                  </a:txBody>
                  <a:tcPr marL="0" marR="0" marT="102194" marB="0"/>
                </a:tc>
                <a:tc>
                  <a:txBody>
                    <a:bodyPr/>
                    <a:lstStyle/>
                    <a:p>
                      <a:pPr marL="120650">
                        <a:lnSpc>
                          <a:spcPct val="100000"/>
                        </a:lnSpc>
                        <a:spcBef>
                          <a:spcPts val="430"/>
                        </a:spcBef>
                      </a:pPr>
                      <a:r>
                        <a:rPr sz="1800" spc="-10" dirty="0">
                          <a:solidFill>
                            <a:srgbClr val="00B04F"/>
                          </a:solidFill>
                          <a:latin typeface="Open Sans"/>
                          <a:cs typeface="Open Sans"/>
                        </a:rPr>
                        <a:t>relationships</a:t>
                      </a:r>
                      <a:r>
                        <a:rPr sz="1800" spc="-10" dirty="0">
                          <a:solidFill>
                            <a:srgbClr val="202E3E"/>
                          </a:solidFill>
                          <a:latin typeface="Open Sans"/>
                          <a:cs typeface="Open Sans"/>
                        </a:rPr>
                        <a:t>,</a:t>
                      </a:r>
                      <a:endParaRPr sz="1800">
                        <a:latin typeface="Open Sans"/>
                        <a:cs typeface="Open Sans"/>
                      </a:endParaRPr>
                    </a:p>
                  </a:txBody>
                  <a:tcPr marL="0" marR="0" marT="102194" marB="0"/>
                </a:tc>
                <a:extLst>
                  <a:ext uri="{0D108BD9-81ED-4DB2-BD59-A6C34878D82A}">
                    <a16:rowId xmlns:a16="http://schemas.microsoft.com/office/drawing/2014/main" val="10001"/>
                  </a:ext>
                </a:extLst>
              </a:tr>
              <a:tr h="478885">
                <a:tc>
                  <a:txBody>
                    <a:bodyPr/>
                    <a:lstStyle/>
                    <a:p>
                      <a:pPr marL="184150" indent="-152400">
                        <a:lnSpc>
                          <a:spcPct val="100000"/>
                        </a:lnSpc>
                        <a:spcBef>
                          <a:spcPts val="430"/>
                        </a:spcBef>
                        <a:buFont typeface="Wingdings"/>
                        <a:buChar char="►"/>
                        <a:tabLst>
                          <a:tab pos="184150" algn="l"/>
                        </a:tabLst>
                      </a:pPr>
                      <a:r>
                        <a:rPr sz="1800" spc="-20" dirty="0">
                          <a:solidFill>
                            <a:srgbClr val="202E3E"/>
                          </a:solidFill>
                          <a:latin typeface="Open Sans"/>
                          <a:cs typeface="Open Sans"/>
                        </a:rPr>
                        <a:t>from</a:t>
                      </a:r>
                      <a:endParaRPr sz="1800">
                        <a:latin typeface="Open Sans"/>
                        <a:cs typeface="Open Sans"/>
                      </a:endParaRPr>
                    </a:p>
                  </a:txBody>
                  <a:tcPr marL="0" marR="0" marT="102194" marB="0"/>
                </a:tc>
                <a:tc>
                  <a:txBody>
                    <a:bodyPr/>
                    <a:lstStyle/>
                    <a:p>
                      <a:pPr marL="111760">
                        <a:lnSpc>
                          <a:spcPct val="100000"/>
                        </a:lnSpc>
                        <a:spcBef>
                          <a:spcPts val="430"/>
                        </a:spcBef>
                      </a:pPr>
                      <a:r>
                        <a:rPr sz="1800" spc="-10" dirty="0">
                          <a:solidFill>
                            <a:srgbClr val="C00000"/>
                          </a:solidFill>
                          <a:latin typeface="Open Sans"/>
                          <a:cs typeface="Open Sans"/>
                        </a:rPr>
                        <a:t>structures</a:t>
                      </a:r>
                      <a:endParaRPr sz="1800">
                        <a:latin typeface="Open Sans"/>
                        <a:cs typeface="Open Sans"/>
                      </a:endParaRPr>
                    </a:p>
                  </a:txBody>
                  <a:tcPr marL="0" marR="0" marT="102194" marB="0"/>
                </a:tc>
                <a:tc>
                  <a:txBody>
                    <a:bodyPr/>
                    <a:lstStyle/>
                    <a:p>
                      <a:pPr marL="123189">
                        <a:lnSpc>
                          <a:spcPct val="100000"/>
                        </a:lnSpc>
                        <a:spcBef>
                          <a:spcPts val="430"/>
                        </a:spcBef>
                      </a:pPr>
                      <a:r>
                        <a:rPr sz="1800" spc="-25" dirty="0">
                          <a:solidFill>
                            <a:srgbClr val="202E3E"/>
                          </a:solidFill>
                          <a:latin typeface="Open Sans"/>
                          <a:cs typeface="Open Sans"/>
                        </a:rPr>
                        <a:t>to</a:t>
                      </a:r>
                      <a:endParaRPr sz="1800">
                        <a:latin typeface="Open Sans"/>
                        <a:cs typeface="Open Sans"/>
                      </a:endParaRPr>
                    </a:p>
                  </a:txBody>
                  <a:tcPr marL="0" marR="0" marT="102194" marB="0"/>
                </a:tc>
                <a:tc>
                  <a:txBody>
                    <a:bodyPr/>
                    <a:lstStyle/>
                    <a:p>
                      <a:pPr marL="120650">
                        <a:lnSpc>
                          <a:spcPct val="100000"/>
                        </a:lnSpc>
                        <a:spcBef>
                          <a:spcPts val="430"/>
                        </a:spcBef>
                      </a:pPr>
                      <a:r>
                        <a:rPr sz="1800" spc="-10" dirty="0">
                          <a:solidFill>
                            <a:srgbClr val="00B04F"/>
                          </a:solidFill>
                          <a:latin typeface="Open Sans"/>
                          <a:cs typeface="Open Sans"/>
                        </a:rPr>
                        <a:t>processes</a:t>
                      </a:r>
                      <a:r>
                        <a:rPr sz="1800" spc="-10" dirty="0">
                          <a:solidFill>
                            <a:srgbClr val="202E3E"/>
                          </a:solidFill>
                          <a:latin typeface="Open Sans"/>
                          <a:cs typeface="Open Sans"/>
                        </a:rPr>
                        <a:t>,</a:t>
                      </a:r>
                      <a:endParaRPr sz="1800">
                        <a:latin typeface="Open Sans"/>
                        <a:cs typeface="Open Sans"/>
                      </a:endParaRPr>
                    </a:p>
                  </a:txBody>
                  <a:tcPr marL="0" marR="0" marT="102194" marB="0"/>
                </a:tc>
                <a:extLst>
                  <a:ext uri="{0D108BD9-81ED-4DB2-BD59-A6C34878D82A}">
                    <a16:rowId xmlns:a16="http://schemas.microsoft.com/office/drawing/2014/main" val="10002"/>
                  </a:ext>
                </a:extLst>
              </a:tr>
              <a:tr h="481263">
                <a:tc>
                  <a:txBody>
                    <a:bodyPr/>
                    <a:lstStyle/>
                    <a:p>
                      <a:pPr marL="184150" indent="-152400">
                        <a:lnSpc>
                          <a:spcPct val="100000"/>
                        </a:lnSpc>
                        <a:spcBef>
                          <a:spcPts val="430"/>
                        </a:spcBef>
                        <a:buFont typeface="Wingdings"/>
                        <a:buChar char="►"/>
                        <a:tabLst>
                          <a:tab pos="184150" algn="l"/>
                        </a:tabLst>
                      </a:pPr>
                      <a:r>
                        <a:rPr sz="1800" spc="-20" dirty="0">
                          <a:solidFill>
                            <a:srgbClr val="202E3E"/>
                          </a:solidFill>
                          <a:latin typeface="Open Sans"/>
                          <a:cs typeface="Open Sans"/>
                        </a:rPr>
                        <a:t>from</a:t>
                      </a:r>
                      <a:endParaRPr sz="1800">
                        <a:latin typeface="Open Sans"/>
                        <a:cs typeface="Open Sans"/>
                      </a:endParaRPr>
                    </a:p>
                  </a:txBody>
                  <a:tcPr marL="0" marR="0" marT="102194" marB="0"/>
                </a:tc>
                <a:tc>
                  <a:txBody>
                    <a:bodyPr/>
                    <a:lstStyle/>
                    <a:p>
                      <a:pPr marL="111760">
                        <a:lnSpc>
                          <a:spcPct val="100000"/>
                        </a:lnSpc>
                        <a:spcBef>
                          <a:spcPts val="430"/>
                        </a:spcBef>
                      </a:pPr>
                      <a:r>
                        <a:rPr sz="1800" spc="-10" dirty="0">
                          <a:solidFill>
                            <a:srgbClr val="C00000"/>
                          </a:solidFill>
                          <a:latin typeface="Open Sans"/>
                          <a:cs typeface="Open Sans"/>
                        </a:rPr>
                        <a:t>hierarchies</a:t>
                      </a:r>
                      <a:endParaRPr sz="1800" dirty="0">
                        <a:latin typeface="Open Sans"/>
                        <a:cs typeface="Open Sans"/>
                      </a:endParaRPr>
                    </a:p>
                  </a:txBody>
                  <a:tcPr marL="0" marR="0" marT="102194" marB="0"/>
                </a:tc>
                <a:tc>
                  <a:txBody>
                    <a:bodyPr/>
                    <a:lstStyle/>
                    <a:p>
                      <a:pPr marL="123189">
                        <a:lnSpc>
                          <a:spcPct val="100000"/>
                        </a:lnSpc>
                        <a:spcBef>
                          <a:spcPts val="430"/>
                        </a:spcBef>
                      </a:pPr>
                      <a:r>
                        <a:rPr sz="1800" spc="-25" dirty="0">
                          <a:solidFill>
                            <a:srgbClr val="202E3E"/>
                          </a:solidFill>
                          <a:latin typeface="Open Sans"/>
                          <a:cs typeface="Open Sans"/>
                        </a:rPr>
                        <a:t>to</a:t>
                      </a:r>
                      <a:endParaRPr sz="1800">
                        <a:latin typeface="Open Sans"/>
                        <a:cs typeface="Open Sans"/>
                      </a:endParaRPr>
                    </a:p>
                  </a:txBody>
                  <a:tcPr marL="0" marR="0" marT="102194" marB="0"/>
                </a:tc>
                <a:tc>
                  <a:txBody>
                    <a:bodyPr/>
                    <a:lstStyle/>
                    <a:p>
                      <a:pPr marL="120650">
                        <a:lnSpc>
                          <a:spcPct val="100000"/>
                        </a:lnSpc>
                        <a:spcBef>
                          <a:spcPts val="430"/>
                        </a:spcBef>
                      </a:pPr>
                      <a:r>
                        <a:rPr sz="1800" spc="-10" dirty="0">
                          <a:solidFill>
                            <a:srgbClr val="00B04F"/>
                          </a:solidFill>
                          <a:latin typeface="Open Sans"/>
                          <a:cs typeface="Open Sans"/>
                        </a:rPr>
                        <a:t>networks</a:t>
                      </a:r>
                      <a:r>
                        <a:rPr sz="1800" spc="-10" dirty="0">
                          <a:solidFill>
                            <a:srgbClr val="202E3E"/>
                          </a:solidFill>
                          <a:latin typeface="Open Sans"/>
                          <a:cs typeface="Open Sans"/>
                        </a:rPr>
                        <a:t>,</a:t>
                      </a:r>
                      <a:endParaRPr sz="1800">
                        <a:latin typeface="Open Sans"/>
                        <a:cs typeface="Open Sans"/>
                      </a:endParaRPr>
                    </a:p>
                  </a:txBody>
                  <a:tcPr marL="0" marR="0" marT="102194" marB="0"/>
                </a:tc>
                <a:extLst>
                  <a:ext uri="{0D108BD9-81ED-4DB2-BD59-A6C34878D82A}">
                    <a16:rowId xmlns:a16="http://schemas.microsoft.com/office/drawing/2014/main" val="10003"/>
                  </a:ext>
                </a:extLst>
              </a:tr>
              <a:tr h="481263">
                <a:tc>
                  <a:txBody>
                    <a:bodyPr/>
                    <a:lstStyle/>
                    <a:p>
                      <a:pPr marL="184150" indent="-152400">
                        <a:lnSpc>
                          <a:spcPct val="100000"/>
                        </a:lnSpc>
                        <a:spcBef>
                          <a:spcPts val="440"/>
                        </a:spcBef>
                        <a:buFont typeface="Wingdings"/>
                        <a:buChar char="►"/>
                        <a:tabLst>
                          <a:tab pos="184150" algn="l"/>
                        </a:tabLst>
                      </a:pPr>
                      <a:r>
                        <a:rPr sz="1800" spc="-20" dirty="0">
                          <a:solidFill>
                            <a:srgbClr val="202E3E"/>
                          </a:solidFill>
                          <a:latin typeface="Open Sans"/>
                          <a:cs typeface="Open Sans"/>
                        </a:rPr>
                        <a:t>from</a:t>
                      </a:r>
                      <a:endParaRPr sz="1800">
                        <a:latin typeface="Open Sans"/>
                        <a:cs typeface="Open Sans"/>
                      </a:endParaRPr>
                    </a:p>
                  </a:txBody>
                  <a:tcPr marL="0" marR="0" marT="104571" marB="0"/>
                </a:tc>
                <a:tc>
                  <a:txBody>
                    <a:bodyPr/>
                    <a:lstStyle/>
                    <a:p>
                      <a:pPr marL="111760">
                        <a:lnSpc>
                          <a:spcPct val="100000"/>
                        </a:lnSpc>
                        <a:spcBef>
                          <a:spcPts val="440"/>
                        </a:spcBef>
                      </a:pPr>
                      <a:r>
                        <a:rPr sz="1800" spc="-10" dirty="0">
                          <a:solidFill>
                            <a:srgbClr val="C00000"/>
                          </a:solidFill>
                          <a:latin typeface="Open Sans"/>
                          <a:cs typeface="Open Sans"/>
                        </a:rPr>
                        <a:t>rational</a:t>
                      </a:r>
                      <a:endParaRPr sz="1800">
                        <a:latin typeface="Open Sans"/>
                        <a:cs typeface="Open Sans"/>
                      </a:endParaRPr>
                    </a:p>
                  </a:txBody>
                  <a:tcPr marL="0" marR="0" marT="104571" marB="0"/>
                </a:tc>
                <a:tc>
                  <a:txBody>
                    <a:bodyPr/>
                    <a:lstStyle/>
                    <a:p>
                      <a:pPr marL="123189">
                        <a:lnSpc>
                          <a:spcPct val="100000"/>
                        </a:lnSpc>
                        <a:spcBef>
                          <a:spcPts val="440"/>
                        </a:spcBef>
                      </a:pPr>
                      <a:r>
                        <a:rPr sz="1800" spc="-25" dirty="0">
                          <a:solidFill>
                            <a:srgbClr val="202E3E"/>
                          </a:solidFill>
                          <a:latin typeface="Open Sans"/>
                          <a:cs typeface="Open Sans"/>
                        </a:rPr>
                        <a:t>to</a:t>
                      </a:r>
                      <a:endParaRPr sz="1800">
                        <a:latin typeface="Open Sans"/>
                        <a:cs typeface="Open Sans"/>
                      </a:endParaRPr>
                    </a:p>
                  </a:txBody>
                  <a:tcPr marL="0" marR="0" marT="104571" marB="0"/>
                </a:tc>
                <a:tc>
                  <a:txBody>
                    <a:bodyPr/>
                    <a:lstStyle/>
                    <a:p>
                      <a:pPr marL="120650">
                        <a:lnSpc>
                          <a:spcPct val="100000"/>
                        </a:lnSpc>
                        <a:spcBef>
                          <a:spcPts val="440"/>
                        </a:spcBef>
                      </a:pPr>
                      <a:r>
                        <a:rPr sz="1800" spc="-10" dirty="0">
                          <a:solidFill>
                            <a:srgbClr val="00B04F"/>
                          </a:solidFill>
                          <a:latin typeface="Open Sans"/>
                          <a:cs typeface="Open Sans"/>
                        </a:rPr>
                        <a:t>intuitive</a:t>
                      </a:r>
                      <a:r>
                        <a:rPr sz="1800" spc="-10" dirty="0">
                          <a:solidFill>
                            <a:srgbClr val="202E3E"/>
                          </a:solidFill>
                          <a:latin typeface="Open Sans"/>
                          <a:cs typeface="Open Sans"/>
                        </a:rPr>
                        <a:t>,</a:t>
                      </a:r>
                      <a:endParaRPr sz="1800">
                        <a:latin typeface="Open Sans"/>
                        <a:cs typeface="Open Sans"/>
                      </a:endParaRPr>
                    </a:p>
                  </a:txBody>
                  <a:tcPr marL="0" marR="0" marT="104571" marB="0"/>
                </a:tc>
                <a:extLst>
                  <a:ext uri="{0D108BD9-81ED-4DB2-BD59-A6C34878D82A}">
                    <a16:rowId xmlns:a16="http://schemas.microsoft.com/office/drawing/2014/main" val="10004"/>
                  </a:ext>
                </a:extLst>
              </a:tr>
              <a:tr h="478885">
                <a:tc>
                  <a:txBody>
                    <a:bodyPr/>
                    <a:lstStyle/>
                    <a:p>
                      <a:pPr marL="184150" indent="-153035">
                        <a:lnSpc>
                          <a:spcPct val="100000"/>
                        </a:lnSpc>
                        <a:spcBef>
                          <a:spcPts val="430"/>
                        </a:spcBef>
                        <a:buFont typeface="Wingdings"/>
                        <a:buChar char="►"/>
                        <a:tabLst>
                          <a:tab pos="184785" algn="l"/>
                        </a:tabLst>
                      </a:pPr>
                      <a:r>
                        <a:rPr sz="1800" spc="-20" dirty="0">
                          <a:solidFill>
                            <a:srgbClr val="202E3E"/>
                          </a:solidFill>
                          <a:latin typeface="Open Sans"/>
                          <a:cs typeface="Open Sans"/>
                        </a:rPr>
                        <a:t>from</a:t>
                      </a:r>
                      <a:endParaRPr sz="1800">
                        <a:latin typeface="Open Sans"/>
                        <a:cs typeface="Open Sans"/>
                      </a:endParaRPr>
                    </a:p>
                  </a:txBody>
                  <a:tcPr marL="0" marR="0" marT="102194" marB="0"/>
                </a:tc>
                <a:tc>
                  <a:txBody>
                    <a:bodyPr/>
                    <a:lstStyle/>
                    <a:p>
                      <a:pPr marL="111760">
                        <a:lnSpc>
                          <a:spcPct val="100000"/>
                        </a:lnSpc>
                        <a:spcBef>
                          <a:spcPts val="430"/>
                        </a:spcBef>
                      </a:pPr>
                      <a:r>
                        <a:rPr sz="1800" spc="-10" dirty="0">
                          <a:solidFill>
                            <a:srgbClr val="C00000"/>
                          </a:solidFill>
                          <a:latin typeface="Open Sans"/>
                          <a:cs typeface="Open Sans"/>
                        </a:rPr>
                        <a:t>analysis</a:t>
                      </a:r>
                      <a:endParaRPr sz="1800">
                        <a:latin typeface="Open Sans"/>
                        <a:cs typeface="Open Sans"/>
                      </a:endParaRPr>
                    </a:p>
                  </a:txBody>
                  <a:tcPr marL="0" marR="0" marT="102194" marB="0"/>
                </a:tc>
                <a:tc>
                  <a:txBody>
                    <a:bodyPr/>
                    <a:lstStyle/>
                    <a:p>
                      <a:pPr marL="123189">
                        <a:lnSpc>
                          <a:spcPct val="100000"/>
                        </a:lnSpc>
                        <a:spcBef>
                          <a:spcPts val="430"/>
                        </a:spcBef>
                      </a:pPr>
                      <a:r>
                        <a:rPr sz="1800" spc="-25" dirty="0">
                          <a:solidFill>
                            <a:srgbClr val="202E3E"/>
                          </a:solidFill>
                          <a:latin typeface="Open Sans"/>
                          <a:cs typeface="Open Sans"/>
                        </a:rPr>
                        <a:t>to</a:t>
                      </a:r>
                      <a:endParaRPr sz="1800">
                        <a:latin typeface="Open Sans"/>
                        <a:cs typeface="Open Sans"/>
                      </a:endParaRPr>
                    </a:p>
                  </a:txBody>
                  <a:tcPr marL="0" marR="0" marT="102194" marB="0"/>
                </a:tc>
                <a:tc>
                  <a:txBody>
                    <a:bodyPr/>
                    <a:lstStyle/>
                    <a:p>
                      <a:pPr marL="120650">
                        <a:lnSpc>
                          <a:spcPct val="100000"/>
                        </a:lnSpc>
                        <a:spcBef>
                          <a:spcPts val="430"/>
                        </a:spcBef>
                      </a:pPr>
                      <a:r>
                        <a:rPr sz="1800" spc="-10" dirty="0">
                          <a:solidFill>
                            <a:srgbClr val="00B04F"/>
                          </a:solidFill>
                          <a:latin typeface="Open Sans"/>
                          <a:cs typeface="Open Sans"/>
                        </a:rPr>
                        <a:t>synthesis</a:t>
                      </a:r>
                      <a:r>
                        <a:rPr sz="1800" spc="-10" dirty="0">
                          <a:solidFill>
                            <a:srgbClr val="202E3E"/>
                          </a:solidFill>
                          <a:latin typeface="Open Sans"/>
                          <a:cs typeface="Open Sans"/>
                        </a:rPr>
                        <a:t>,</a:t>
                      </a:r>
                      <a:endParaRPr sz="1800">
                        <a:latin typeface="Open Sans"/>
                        <a:cs typeface="Open Sans"/>
                      </a:endParaRPr>
                    </a:p>
                  </a:txBody>
                  <a:tcPr marL="0" marR="0" marT="102194" marB="0"/>
                </a:tc>
                <a:extLst>
                  <a:ext uri="{0D108BD9-81ED-4DB2-BD59-A6C34878D82A}">
                    <a16:rowId xmlns:a16="http://schemas.microsoft.com/office/drawing/2014/main" val="10005"/>
                  </a:ext>
                </a:extLst>
              </a:tr>
              <a:tr h="634554">
                <a:tc>
                  <a:txBody>
                    <a:bodyPr/>
                    <a:lstStyle/>
                    <a:p>
                      <a:pPr marL="184150" indent="-152400">
                        <a:lnSpc>
                          <a:spcPct val="100000"/>
                        </a:lnSpc>
                        <a:spcBef>
                          <a:spcPts val="430"/>
                        </a:spcBef>
                        <a:buFont typeface="Wingdings"/>
                        <a:buChar char="►"/>
                        <a:tabLst>
                          <a:tab pos="184150" algn="l"/>
                        </a:tabLst>
                      </a:pPr>
                      <a:r>
                        <a:rPr sz="1800" spc="-20" dirty="0">
                          <a:solidFill>
                            <a:srgbClr val="202E3E"/>
                          </a:solidFill>
                          <a:latin typeface="Open Sans"/>
                          <a:cs typeface="Open Sans"/>
                        </a:rPr>
                        <a:t>from</a:t>
                      </a:r>
                      <a:endParaRPr sz="1800">
                        <a:latin typeface="Open Sans"/>
                        <a:cs typeface="Open Sans"/>
                      </a:endParaRPr>
                    </a:p>
                  </a:txBody>
                  <a:tcPr marL="0" marR="0" marT="102194" marB="0"/>
                </a:tc>
                <a:tc>
                  <a:txBody>
                    <a:bodyPr/>
                    <a:lstStyle/>
                    <a:p>
                      <a:pPr marL="111760">
                        <a:lnSpc>
                          <a:spcPct val="100000"/>
                        </a:lnSpc>
                        <a:spcBef>
                          <a:spcPts val="430"/>
                        </a:spcBef>
                      </a:pPr>
                      <a:r>
                        <a:rPr sz="1800" spc="-10" dirty="0">
                          <a:solidFill>
                            <a:srgbClr val="C00000"/>
                          </a:solidFill>
                          <a:latin typeface="Open Sans"/>
                          <a:cs typeface="Open Sans"/>
                        </a:rPr>
                        <a:t>linear</a:t>
                      </a:r>
                      <a:endParaRPr sz="1800">
                        <a:latin typeface="Open Sans"/>
                        <a:cs typeface="Open Sans"/>
                      </a:endParaRPr>
                    </a:p>
                  </a:txBody>
                  <a:tcPr marL="0" marR="0" marT="102194" marB="0"/>
                </a:tc>
                <a:tc>
                  <a:txBody>
                    <a:bodyPr/>
                    <a:lstStyle/>
                    <a:p>
                      <a:pPr marL="123189">
                        <a:lnSpc>
                          <a:spcPct val="100000"/>
                        </a:lnSpc>
                        <a:spcBef>
                          <a:spcPts val="430"/>
                        </a:spcBef>
                      </a:pPr>
                      <a:r>
                        <a:rPr sz="1800" spc="-25" dirty="0">
                          <a:solidFill>
                            <a:srgbClr val="202E3E"/>
                          </a:solidFill>
                          <a:latin typeface="Open Sans"/>
                          <a:cs typeface="Open Sans"/>
                        </a:rPr>
                        <a:t>to</a:t>
                      </a:r>
                      <a:endParaRPr sz="1800">
                        <a:latin typeface="Open Sans"/>
                        <a:cs typeface="Open Sans"/>
                      </a:endParaRPr>
                    </a:p>
                  </a:txBody>
                  <a:tcPr marL="0" marR="0" marT="102194" marB="0"/>
                </a:tc>
                <a:tc>
                  <a:txBody>
                    <a:bodyPr/>
                    <a:lstStyle/>
                    <a:p>
                      <a:pPr marL="120650">
                        <a:lnSpc>
                          <a:spcPct val="100000"/>
                        </a:lnSpc>
                        <a:spcBef>
                          <a:spcPts val="430"/>
                        </a:spcBef>
                      </a:pPr>
                      <a:r>
                        <a:rPr sz="1800" dirty="0">
                          <a:solidFill>
                            <a:srgbClr val="00B04F"/>
                          </a:solidFill>
                          <a:latin typeface="Open Sans"/>
                          <a:cs typeface="Open Sans"/>
                        </a:rPr>
                        <a:t>non-linear</a:t>
                      </a:r>
                      <a:r>
                        <a:rPr sz="1800" spc="50" dirty="0">
                          <a:solidFill>
                            <a:srgbClr val="00B04F"/>
                          </a:solidFill>
                          <a:latin typeface="Times New Roman"/>
                          <a:cs typeface="Times New Roman"/>
                        </a:rPr>
                        <a:t> </a:t>
                      </a:r>
                      <a:r>
                        <a:rPr sz="1800" spc="-10" dirty="0">
                          <a:solidFill>
                            <a:srgbClr val="00B04F"/>
                          </a:solidFill>
                          <a:latin typeface="Open Sans"/>
                          <a:cs typeface="Open Sans"/>
                        </a:rPr>
                        <a:t>thinking</a:t>
                      </a:r>
                      <a:r>
                        <a:rPr sz="1800" spc="-10" dirty="0">
                          <a:solidFill>
                            <a:srgbClr val="202E3E"/>
                          </a:solidFill>
                          <a:latin typeface="Open Sans"/>
                          <a:cs typeface="Open Sans"/>
                        </a:rPr>
                        <a:t>.</a:t>
                      </a:r>
                      <a:endParaRPr sz="1800">
                        <a:latin typeface="Open Sans"/>
                        <a:cs typeface="Open Sans"/>
                      </a:endParaRPr>
                    </a:p>
                  </a:txBody>
                  <a:tcPr marL="0" marR="0" marT="102194" marB="0"/>
                </a:tc>
                <a:extLst>
                  <a:ext uri="{0D108BD9-81ED-4DB2-BD59-A6C34878D82A}">
                    <a16:rowId xmlns:a16="http://schemas.microsoft.com/office/drawing/2014/main" val="10006"/>
                  </a:ext>
                </a:extLst>
              </a:tr>
              <a:tr h="437294">
                <a:tc>
                  <a:txBody>
                    <a:bodyPr/>
                    <a:lstStyle/>
                    <a:p>
                      <a:pPr>
                        <a:lnSpc>
                          <a:spcPct val="100000"/>
                        </a:lnSpc>
                      </a:pPr>
                      <a:endParaRPr sz="1900">
                        <a:latin typeface="Times New Roman"/>
                        <a:cs typeface="Times New Roman"/>
                      </a:endParaRPr>
                    </a:p>
                  </a:txBody>
                  <a:tcPr marL="0" marR="0" marT="0" marB="0"/>
                </a:tc>
                <a:tc>
                  <a:txBody>
                    <a:bodyPr/>
                    <a:lstStyle/>
                    <a:p>
                      <a:pPr>
                        <a:lnSpc>
                          <a:spcPct val="100000"/>
                        </a:lnSpc>
                      </a:pPr>
                      <a:endParaRPr sz="1900">
                        <a:latin typeface="Times New Roman"/>
                        <a:cs typeface="Times New Roman"/>
                      </a:endParaRPr>
                    </a:p>
                  </a:txBody>
                  <a:tcPr marL="0" marR="0" marT="0" marB="0"/>
                </a:tc>
                <a:tc>
                  <a:txBody>
                    <a:bodyPr/>
                    <a:lstStyle/>
                    <a:p>
                      <a:pPr>
                        <a:lnSpc>
                          <a:spcPct val="100000"/>
                        </a:lnSpc>
                      </a:pPr>
                      <a:endParaRPr sz="1900">
                        <a:latin typeface="Times New Roman"/>
                        <a:cs typeface="Times New Roman"/>
                      </a:endParaRPr>
                    </a:p>
                  </a:txBody>
                  <a:tcPr marL="0" marR="0" marT="0" marB="0"/>
                </a:tc>
                <a:tc>
                  <a:txBody>
                    <a:bodyPr/>
                    <a:lstStyle/>
                    <a:p>
                      <a:pPr>
                        <a:lnSpc>
                          <a:spcPct val="100000"/>
                        </a:lnSpc>
                        <a:spcBef>
                          <a:spcPts val="10"/>
                        </a:spcBef>
                      </a:pPr>
                      <a:endParaRPr sz="1500" dirty="0">
                        <a:latin typeface="Times New Roman"/>
                        <a:cs typeface="Times New Roman"/>
                      </a:endParaRPr>
                    </a:p>
                    <a:p>
                      <a:pPr marL="148590">
                        <a:lnSpc>
                          <a:spcPts val="810"/>
                        </a:lnSpc>
                        <a:spcBef>
                          <a:spcPts val="5"/>
                        </a:spcBef>
                      </a:pPr>
                      <a:r>
                        <a:rPr sz="1400" i="1" dirty="0">
                          <a:solidFill>
                            <a:srgbClr val="787878"/>
                          </a:solidFill>
                          <a:latin typeface="Arial"/>
                          <a:cs typeface="Arial"/>
                        </a:rPr>
                        <a:t>Adapted</a:t>
                      </a:r>
                      <a:r>
                        <a:rPr sz="1400" spc="-10" dirty="0">
                          <a:solidFill>
                            <a:srgbClr val="787878"/>
                          </a:solidFill>
                          <a:latin typeface="Times New Roman"/>
                          <a:cs typeface="Times New Roman"/>
                        </a:rPr>
                        <a:t> </a:t>
                      </a:r>
                      <a:r>
                        <a:rPr sz="1400" i="1" dirty="0">
                          <a:solidFill>
                            <a:srgbClr val="787878"/>
                          </a:solidFill>
                          <a:latin typeface="Arial"/>
                          <a:cs typeface="Arial"/>
                        </a:rPr>
                        <a:t>from</a:t>
                      </a:r>
                      <a:r>
                        <a:rPr sz="1400" spc="-5" dirty="0">
                          <a:solidFill>
                            <a:srgbClr val="787878"/>
                          </a:solidFill>
                          <a:latin typeface="Times New Roman"/>
                          <a:cs typeface="Times New Roman"/>
                        </a:rPr>
                        <a:t> </a:t>
                      </a:r>
                      <a:r>
                        <a:rPr sz="1400" i="1" dirty="0">
                          <a:solidFill>
                            <a:srgbClr val="787878"/>
                          </a:solidFill>
                          <a:latin typeface="Arial"/>
                          <a:cs typeface="Arial"/>
                        </a:rPr>
                        <a:t>Fritjof</a:t>
                      </a:r>
                      <a:r>
                        <a:rPr sz="1400" spc="-15" dirty="0">
                          <a:solidFill>
                            <a:srgbClr val="787878"/>
                          </a:solidFill>
                          <a:latin typeface="Times New Roman"/>
                          <a:cs typeface="Times New Roman"/>
                        </a:rPr>
                        <a:t> </a:t>
                      </a:r>
                      <a:r>
                        <a:rPr sz="1400" i="1" spc="-10" dirty="0">
                          <a:solidFill>
                            <a:srgbClr val="787878"/>
                          </a:solidFill>
                          <a:latin typeface="Arial"/>
                          <a:cs typeface="Arial"/>
                        </a:rPr>
                        <a:t>Capra</a:t>
                      </a:r>
                      <a:endParaRPr sz="1400" dirty="0">
                        <a:latin typeface="Arial"/>
                        <a:cs typeface="Arial"/>
                      </a:endParaRPr>
                    </a:p>
                  </a:txBody>
                  <a:tcPr marL="0" marR="0" marT="2377" marB="0"/>
                </a:tc>
                <a:extLst>
                  <a:ext uri="{0D108BD9-81ED-4DB2-BD59-A6C34878D82A}">
                    <a16:rowId xmlns:a16="http://schemas.microsoft.com/office/drawing/2014/main" val="10007"/>
                  </a:ext>
                </a:extLst>
              </a:tr>
            </a:tbl>
          </a:graphicData>
        </a:graphic>
      </p:graphicFrame>
      <p:pic>
        <p:nvPicPr>
          <p:cNvPr id="13" name="object 13"/>
          <p:cNvPicPr/>
          <p:nvPr/>
        </p:nvPicPr>
        <p:blipFill>
          <a:blip r:embed="rId2" cstate="print"/>
          <a:stretch>
            <a:fillRect/>
          </a:stretch>
        </p:blipFill>
        <p:spPr>
          <a:xfrm>
            <a:off x="7939771" y="2596293"/>
            <a:ext cx="3775955" cy="2829113"/>
          </a:xfrm>
          <a:prstGeom prst="rect">
            <a:avLst/>
          </a:prstGeom>
        </p:spPr>
      </p:pic>
      <p:sp>
        <p:nvSpPr>
          <p:cNvPr id="14" name="object 14"/>
          <p:cNvSpPr/>
          <p:nvPr/>
        </p:nvSpPr>
        <p:spPr>
          <a:xfrm>
            <a:off x="11406" y="18090"/>
            <a:ext cx="12144468" cy="6816112"/>
          </a:xfrm>
          <a:custGeom>
            <a:avLst/>
            <a:gdLst/>
            <a:ahLst/>
            <a:cxnLst/>
            <a:rect l="l" t="t" r="r" b="b"/>
            <a:pathLst>
              <a:path w="6489700" h="3642360">
                <a:moveTo>
                  <a:pt x="0" y="3642359"/>
                </a:moveTo>
                <a:lnTo>
                  <a:pt x="6489191" y="3642359"/>
                </a:lnTo>
                <a:lnTo>
                  <a:pt x="6489191" y="0"/>
                </a:lnTo>
                <a:lnTo>
                  <a:pt x="0" y="0"/>
                </a:lnTo>
                <a:lnTo>
                  <a:pt x="0" y="3642359"/>
                </a:lnTo>
                <a:close/>
              </a:path>
            </a:pathLst>
          </a:custGeom>
          <a:ln w="12191">
            <a:solidFill>
              <a:srgbClr val="000000"/>
            </a:solidFill>
          </a:ln>
        </p:spPr>
        <p:txBody>
          <a:bodyPr wrap="square" lIns="0" tIns="0" rIns="0" bIns="0" rtlCol="0"/>
          <a:lstStyle/>
          <a:p>
            <a:endParaRPr sz="3368"/>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8530250C-6C73-2125-0EFE-85670879CE67}"/>
              </a:ext>
            </a:extLst>
          </p:cNvPr>
          <p:cNvSpPr>
            <a:spLocks noGrp="1" noChangeArrowheads="1"/>
          </p:cNvSpPr>
          <p:nvPr>
            <p:ph type="title"/>
          </p:nvPr>
        </p:nvSpPr>
        <p:spPr bwMode="auto">
          <a:xfrm>
            <a:off x="1042987" y="314325"/>
            <a:ext cx="10415587" cy="842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a:defRPr/>
            </a:pPr>
            <a:r>
              <a:rPr lang="en-US" altLang="en-US" b="1" dirty="0">
                <a:latin typeface="Arial" panose="020B0604020202020204" pitchFamily="34" charset="0"/>
              </a:rPr>
              <a:t>Some System Characteristics</a:t>
            </a:r>
            <a:endParaRPr lang="en-US" altLang="en-US" b="1" dirty="0"/>
          </a:p>
        </p:txBody>
      </p:sp>
      <p:sp>
        <p:nvSpPr>
          <p:cNvPr id="10243" name="Rectangle 3">
            <a:extLst>
              <a:ext uri="{FF2B5EF4-FFF2-40B4-BE49-F238E27FC236}">
                <a16:creationId xmlns:a16="http://schemas.microsoft.com/office/drawing/2014/main" id="{FBADCE91-5146-BF28-BB8D-C7F8E07F381A}"/>
              </a:ext>
            </a:extLst>
          </p:cNvPr>
          <p:cNvSpPr>
            <a:spLocks noGrp="1"/>
          </p:cNvSpPr>
          <p:nvPr>
            <p:ph idx="1"/>
          </p:nvPr>
        </p:nvSpPr>
        <p:spPr>
          <a:xfrm>
            <a:off x="1042987" y="1495425"/>
            <a:ext cx="9729788" cy="4533900"/>
          </a:xfrm>
        </p:spPr>
        <p:txBody>
          <a:bodyPr>
            <a:normAutofit/>
          </a:bodyPr>
          <a:lstStyle/>
          <a:p>
            <a:pPr>
              <a:buFont typeface="Calibri" panose="020F0502020204030204" pitchFamily="34" charset="0"/>
              <a:buNone/>
            </a:pPr>
            <a:r>
              <a:rPr lang="en-US" altLang="en-US" dirty="0"/>
              <a:t>Most Systems, including health systems, are:</a:t>
            </a:r>
          </a:p>
          <a:p>
            <a:pPr>
              <a:buFont typeface="Calibri" panose="020F0502020204030204" pitchFamily="34" charset="0"/>
              <a:buNone/>
            </a:pPr>
            <a:r>
              <a:rPr lang="en-US" altLang="en-US" dirty="0"/>
              <a:t>Self-organizing			Non-linear</a:t>
            </a:r>
          </a:p>
          <a:p>
            <a:pPr>
              <a:buFont typeface="Calibri" panose="020F0502020204030204" pitchFamily="34" charset="0"/>
              <a:buNone/>
            </a:pPr>
            <a:r>
              <a:rPr lang="en-US" altLang="en-US" dirty="0"/>
              <a:t>Constantly changing		History dependent</a:t>
            </a:r>
          </a:p>
          <a:p>
            <a:pPr>
              <a:buFont typeface="Calibri" panose="020F0502020204030204" pitchFamily="34" charset="0"/>
              <a:buNone/>
            </a:pPr>
            <a:r>
              <a:rPr lang="en-US" altLang="en-US" dirty="0"/>
              <a:t>Tightly linked			Counter-intuitive</a:t>
            </a:r>
          </a:p>
          <a:p>
            <a:pPr>
              <a:buFont typeface="Calibri" panose="020F0502020204030204" pitchFamily="34" charset="0"/>
              <a:buNone/>
            </a:pPr>
            <a:r>
              <a:rPr lang="en-US" altLang="en-US" dirty="0"/>
              <a:t>Governed by feedback		Resistant to change</a:t>
            </a:r>
          </a:p>
          <a:p>
            <a:endParaRPr lang="en-US" altLang="en-US" dirty="0"/>
          </a:p>
          <a:p>
            <a:pPr>
              <a:buFont typeface="Calibri" panose="020F0502020204030204" pitchFamily="34" charset="0"/>
              <a:buNone/>
            </a:pPr>
            <a:r>
              <a:rPr lang="en-US" altLang="en-US" sz="2400" i="1" dirty="0">
                <a:solidFill>
                  <a:srgbClr val="0B07AE"/>
                </a:solidFill>
              </a:rPr>
              <a:t>Compiled and adapted from Sterman,2006 and Meadows et al, 1982 (32;42)</a:t>
            </a:r>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7FACC91-8457-7838-6948-F707F4465147}"/>
              </a:ext>
            </a:extLst>
          </p:cNvPr>
          <p:cNvSpPr>
            <a:spLocks noGrp="1" noChangeArrowheads="1"/>
          </p:cNvSpPr>
          <p:nvPr>
            <p:ph type="title"/>
          </p:nvPr>
        </p:nvSpPr>
        <p:spPr bwMode="auto">
          <a:xfrm>
            <a:off x="700088" y="585789"/>
            <a:ext cx="11329987" cy="122872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a:defRPr/>
            </a:pPr>
            <a:r>
              <a:rPr lang="en-US" altLang="en-US" b="1" dirty="0"/>
              <a:t>Connections and Consequences of Systems Thinking </a:t>
            </a:r>
          </a:p>
        </p:txBody>
      </p:sp>
      <p:sp>
        <p:nvSpPr>
          <p:cNvPr id="11267" name="Rectangle 3">
            <a:extLst>
              <a:ext uri="{FF2B5EF4-FFF2-40B4-BE49-F238E27FC236}">
                <a16:creationId xmlns:a16="http://schemas.microsoft.com/office/drawing/2014/main" id="{8AE113DF-110E-CA94-1502-1F7A18067A06}"/>
              </a:ext>
            </a:extLst>
          </p:cNvPr>
          <p:cNvSpPr>
            <a:spLocks noGrp="1"/>
          </p:cNvSpPr>
          <p:nvPr>
            <p:ph idx="1"/>
          </p:nvPr>
        </p:nvSpPr>
        <p:spPr>
          <a:xfrm>
            <a:off x="900113" y="1814513"/>
            <a:ext cx="10458450" cy="4443412"/>
          </a:xfrm>
        </p:spPr>
        <p:txBody>
          <a:bodyPr>
            <a:normAutofit/>
          </a:bodyPr>
          <a:lstStyle/>
          <a:p>
            <a:endParaRPr lang="en-US" altLang="en-US" dirty="0"/>
          </a:p>
          <a:p>
            <a:pPr marL="0" indent="0" algn="just">
              <a:buNone/>
            </a:pPr>
            <a:r>
              <a:rPr lang="en-US" altLang="en-US" dirty="0"/>
              <a:t>The following are important to understand Systems thinking.</a:t>
            </a:r>
          </a:p>
          <a:p>
            <a:pPr marL="0" indent="0" algn="just">
              <a:buNone/>
            </a:pPr>
            <a:endParaRPr lang="en-US" altLang="en-US" dirty="0"/>
          </a:p>
          <a:p>
            <a:pPr marL="0" indent="0" algn="just">
              <a:buNone/>
            </a:pPr>
            <a:r>
              <a:rPr lang="en-US" altLang="en-US" dirty="0"/>
              <a:t>1. Understand the context of the system</a:t>
            </a:r>
          </a:p>
          <a:p>
            <a:pPr marL="0" indent="0" algn="just">
              <a:buNone/>
            </a:pPr>
            <a:r>
              <a:rPr lang="en-US" altLang="en-US" dirty="0"/>
              <a:t>2. Find connections between the parts, actors and processes of the system</a:t>
            </a:r>
          </a:p>
          <a:p>
            <a:pPr marL="0" indent="0" algn="just">
              <a:buNone/>
            </a:pPr>
            <a:r>
              <a:rPr lang="en-US" altLang="en-US" dirty="0"/>
              <a:t>3. Anticipate rather than react to the downstream consequences of changes in the system.</a:t>
            </a:r>
          </a:p>
          <a:p>
            <a:pPr marL="0" indent="0" algn="just">
              <a:buNone/>
            </a:pPr>
            <a:r>
              <a:rPr lang="en-US" altLang="en-US"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71F24E2-A92E-23B6-3725-1E7051530404}"/>
              </a:ext>
            </a:extLst>
          </p:cNvPr>
          <p:cNvSpPr>
            <a:spLocks noGrp="1" noChangeArrowheads="1"/>
          </p:cNvSpPr>
          <p:nvPr>
            <p:ph type="title"/>
          </p:nvPr>
        </p:nvSpPr>
        <p:spPr bwMode="auto">
          <a:xfrm>
            <a:off x="2704133" y="367748"/>
            <a:ext cx="7543800" cy="533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defRPr/>
            </a:pPr>
            <a:r>
              <a:rPr lang="en-US" altLang="en-US" sz="3600" b="1" dirty="0">
                <a:latin typeface="Arial" panose="020B0604020202020204" pitchFamily="34" charset="0"/>
              </a:rPr>
              <a:t>Skills in Systems Thinking</a:t>
            </a:r>
            <a:endParaRPr lang="en-US" altLang="en-US" sz="3600" b="1" dirty="0"/>
          </a:p>
        </p:txBody>
      </p:sp>
      <p:sp>
        <p:nvSpPr>
          <p:cNvPr id="12291" name="Rectangle 3">
            <a:extLst>
              <a:ext uri="{FF2B5EF4-FFF2-40B4-BE49-F238E27FC236}">
                <a16:creationId xmlns:a16="http://schemas.microsoft.com/office/drawing/2014/main" id="{FCE2F7F4-6B09-26CD-20F2-83C9D75F7783}"/>
              </a:ext>
            </a:extLst>
          </p:cNvPr>
          <p:cNvSpPr>
            <a:spLocks noGrp="1"/>
          </p:cNvSpPr>
          <p:nvPr>
            <p:ph sz="half" idx="1"/>
          </p:nvPr>
        </p:nvSpPr>
        <p:spPr>
          <a:xfrm>
            <a:off x="145774" y="1378226"/>
            <a:ext cx="5874026" cy="4495800"/>
          </a:xfrm>
        </p:spPr>
        <p:txBody>
          <a:bodyPr>
            <a:normAutofit fontScale="92500" lnSpcReduction="10000"/>
          </a:bodyPr>
          <a:lstStyle/>
          <a:p>
            <a:pPr marL="304800" indent="-304800">
              <a:lnSpc>
                <a:spcPct val="80000"/>
              </a:lnSpc>
            </a:pPr>
            <a:r>
              <a:rPr lang="en-US" altLang="en-US" sz="2200" b="1" dirty="0">
                <a:solidFill>
                  <a:srgbClr val="CA3548"/>
                </a:solidFill>
                <a:latin typeface="Arial" panose="020B0604020202020204" pitchFamily="34" charset="0"/>
              </a:rPr>
              <a:t>Traditional approach</a:t>
            </a:r>
            <a:endParaRPr lang="en-US" altLang="en-US" sz="2200" dirty="0"/>
          </a:p>
          <a:p>
            <a:pPr marL="304800" indent="-304800">
              <a:lnSpc>
                <a:spcPct val="80000"/>
              </a:lnSpc>
              <a:buFont typeface="Arial" panose="020B0604020202020204" pitchFamily="34" charset="0"/>
              <a:buAutoNum type="arabicPeriod"/>
            </a:pPr>
            <a:r>
              <a:rPr lang="en-US" altLang="en-US" sz="2200" b="1" dirty="0">
                <a:latin typeface="Arial" panose="020B0604020202020204" pitchFamily="34" charset="0"/>
              </a:rPr>
              <a:t>Static thinking</a:t>
            </a:r>
            <a:r>
              <a:rPr lang="en-US" altLang="en-US" sz="2200" dirty="0"/>
              <a:t> </a:t>
            </a:r>
            <a:r>
              <a:rPr lang="en-US" altLang="en-US" sz="2200" dirty="0">
                <a:solidFill>
                  <a:srgbClr val="29606F"/>
                </a:solidFill>
                <a:latin typeface="Arial" panose="020B0604020202020204" pitchFamily="34" charset="0"/>
              </a:rPr>
              <a:t>(Focusing on particular events)</a:t>
            </a:r>
            <a:endParaRPr lang="en-US" altLang="en-US" sz="2200" dirty="0">
              <a:latin typeface="Arial" panose="020B0604020202020204" pitchFamily="34" charset="0"/>
            </a:endParaRPr>
          </a:p>
          <a:p>
            <a:pPr marL="304800" indent="-304800">
              <a:lnSpc>
                <a:spcPct val="80000"/>
              </a:lnSpc>
              <a:buFont typeface="Arial" panose="020B0604020202020204" pitchFamily="34" charset="0"/>
              <a:buAutoNum type="arabicPeriod"/>
            </a:pPr>
            <a:r>
              <a:rPr lang="en-US" altLang="en-US" sz="2200" b="1" dirty="0">
                <a:latin typeface="Arial" panose="020B0604020202020204" pitchFamily="34" charset="0"/>
              </a:rPr>
              <a:t>Systems -</a:t>
            </a:r>
            <a:r>
              <a:rPr lang="en-US" altLang="en-US" sz="2200" b="1" dirty="0"/>
              <a:t>as-</a:t>
            </a:r>
            <a:r>
              <a:rPr lang="en-US" altLang="en-US" sz="2200" b="1" dirty="0">
                <a:latin typeface="Arial" panose="020B0604020202020204" pitchFamily="34" charset="0"/>
              </a:rPr>
              <a:t> effect thinking</a:t>
            </a:r>
            <a:r>
              <a:rPr lang="en-US" altLang="en-US" sz="2200" dirty="0">
                <a:latin typeface="Arial" panose="020B0604020202020204" pitchFamily="34" charset="0"/>
              </a:rPr>
              <a:t> </a:t>
            </a:r>
            <a:r>
              <a:rPr lang="en-US" altLang="en-US" sz="2200" dirty="0">
                <a:solidFill>
                  <a:srgbClr val="29606F"/>
                </a:solidFill>
                <a:latin typeface="Arial" panose="020B0604020202020204" pitchFamily="34" charset="0"/>
              </a:rPr>
              <a:t>(Viewing behavior   generated by a system as driven by external forces)</a:t>
            </a:r>
          </a:p>
          <a:p>
            <a:pPr marL="304800" indent="-304800">
              <a:lnSpc>
                <a:spcPct val="80000"/>
              </a:lnSpc>
              <a:buFont typeface="Arial" panose="020B0604020202020204" pitchFamily="34" charset="0"/>
              <a:buAutoNum type="arabicPeriod"/>
            </a:pPr>
            <a:r>
              <a:rPr lang="en-US" altLang="en-US" sz="2200" b="1" dirty="0">
                <a:latin typeface="Arial" panose="020B0604020202020204" pitchFamily="34" charset="0"/>
              </a:rPr>
              <a:t>Tree by Tree Thinking</a:t>
            </a:r>
            <a:r>
              <a:rPr lang="en-US" altLang="en-US" sz="2200" dirty="0">
                <a:latin typeface="Arial" panose="020B0604020202020204" pitchFamily="34" charset="0"/>
              </a:rPr>
              <a:t> </a:t>
            </a:r>
            <a:r>
              <a:rPr lang="en-US" altLang="en-US" sz="2200" dirty="0">
                <a:solidFill>
                  <a:srgbClr val="29606F"/>
                </a:solidFill>
                <a:latin typeface="Arial" panose="020B0604020202020204" pitchFamily="34" charset="0"/>
              </a:rPr>
              <a:t>(Believing that really knowing something means focusing on the details)</a:t>
            </a:r>
          </a:p>
          <a:p>
            <a:pPr marL="304800" indent="-304800">
              <a:lnSpc>
                <a:spcPct val="80000"/>
              </a:lnSpc>
              <a:buFont typeface="Arial" panose="020B0604020202020204" pitchFamily="34" charset="0"/>
              <a:buAutoNum type="arabicPeriod"/>
            </a:pPr>
            <a:r>
              <a:rPr lang="en-US" altLang="en-US" sz="2200" b="1" dirty="0">
                <a:latin typeface="Arial" panose="020B0604020202020204" pitchFamily="34" charset="0"/>
              </a:rPr>
              <a:t>Factors thinking</a:t>
            </a:r>
            <a:r>
              <a:rPr lang="en-US" altLang="en-US" sz="2200" dirty="0">
                <a:latin typeface="Arial" panose="020B0604020202020204" pitchFamily="34" charset="0"/>
              </a:rPr>
              <a:t> </a:t>
            </a:r>
            <a:r>
              <a:rPr lang="en-US" altLang="en-US" sz="2200" dirty="0">
                <a:solidFill>
                  <a:srgbClr val="29606F"/>
                </a:solidFill>
                <a:latin typeface="Arial" panose="020B0604020202020204" pitchFamily="34" charset="0"/>
              </a:rPr>
              <a:t>(Listing factors that influence or correlate with some result)</a:t>
            </a:r>
          </a:p>
          <a:p>
            <a:pPr marL="304800" indent="-304800">
              <a:lnSpc>
                <a:spcPct val="80000"/>
              </a:lnSpc>
              <a:buFont typeface="Arial" panose="020B0604020202020204" pitchFamily="34" charset="0"/>
              <a:buAutoNum type="arabicPeriod"/>
            </a:pPr>
            <a:r>
              <a:rPr lang="en-US" altLang="en-US" sz="2200" b="1" dirty="0">
                <a:latin typeface="Arial" panose="020B0604020202020204" pitchFamily="34" charset="0"/>
              </a:rPr>
              <a:t>Straight-line thinking</a:t>
            </a:r>
            <a:r>
              <a:rPr lang="en-US" altLang="en-US" sz="2200" dirty="0">
                <a:latin typeface="Arial" panose="020B0604020202020204" pitchFamily="34" charset="0"/>
              </a:rPr>
              <a:t> </a:t>
            </a:r>
            <a:r>
              <a:rPr lang="en-US" altLang="en-US" sz="2200" dirty="0">
                <a:solidFill>
                  <a:srgbClr val="29606F"/>
                </a:solidFill>
                <a:latin typeface="Arial" panose="020B0604020202020204" pitchFamily="34" charset="0"/>
              </a:rPr>
              <a:t>(Viewing causality as  running in one direction ignoring the interdependence and interaction between and among the causes)</a:t>
            </a:r>
          </a:p>
          <a:p>
            <a:pPr marL="304800" indent="-304800">
              <a:lnSpc>
                <a:spcPct val="80000"/>
              </a:lnSpc>
              <a:buFont typeface="Arial" panose="020B0604020202020204" pitchFamily="34" charset="0"/>
              <a:buAutoNum type="arabicPeriod"/>
            </a:pPr>
            <a:endParaRPr lang="en-US" altLang="en-US" sz="1600" dirty="0">
              <a:latin typeface="Arial" panose="020B0604020202020204" pitchFamily="34" charset="0"/>
            </a:endParaRPr>
          </a:p>
          <a:p>
            <a:pPr marL="304800" indent="-304800">
              <a:lnSpc>
                <a:spcPct val="80000"/>
              </a:lnSpc>
            </a:pPr>
            <a:r>
              <a:rPr lang="en-US" altLang="en-US" sz="1700" dirty="0"/>
              <a:t>Modified from Richmond, 2000(28</a:t>
            </a:r>
            <a:r>
              <a:rPr lang="en-US" altLang="en-US" sz="2000" dirty="0"/>
              <a:t>)</a:t>
            </a:r>
          </a:p>
        </p:txBody>
      </p:sp>
      <p:sp>
        <p:nvSpPr>
          <p:cNvPr id="12292" name="Rectangle 4">
            <a:extLst>
              <a:ext uri="{FF2B5EF4-FFF2-40B4-BE49-F238E27FC236}">
                <a16:creationId xmlns:a16="http://schemas.microsoft.com/office/drawing/2014/main" id="{86A31C08-2DFC-19A0-E23B-4823EDB0397E}"/>
              </a:ext>
            </a:extLst>
          </p:cNvPr>
          <p:cNvSpPr>
            <a:spLocks noGrp="1"/>
          </p:cNvSpPr>
          <p:nvPr>
            <p:ph sz="half" idx="2"/>
          </p:nvPr>
        </p:nvSpPr>
        <p:spPr>
          <a:xfrm>
            <a:off x="6019800" y="1378226"/>
            <a:ext cx="5357812" cy="5208313"/>
          </a:xfrm>
        </p:spPr>
        <p:txBody>
          <a:bodyPr>
            <a:noAutofit/>
          </a:bodyPr>
          <a:lstStyle/>
          <a:p>
            <a:pPr marL="304800" indent="-304800">
              <a:lnSpc>
                <a:spcPct val="80000"/>
              </a:lnSpc>
            </a:pPr>
            <a:r>
              <a:rPr lang="en-US" altLang="en-US" sz="2000" b="1" dirty="0">
                <a:solidFill>
                  <a:srgbClr val="CA3548"/>
                </a:solidFill>
                <a:latin typeface="Arial" panose="020B0604020202020204" pitchFamily="34" charset="0"/>
              </a:rPr>
              <a:t>Systems thinking approach</a:t>
            </a:r>
          </a:p>
          <a:p>
            <a:pPr marL="304800" indent="-304800">
              <a:lnSpc>
                <a:spcPct val="80000"/>
              </a:lnSpc>
              <a:buFont typeface="Arial" panose="020B0604020202020204" pitchFamily="34" charset="0"/>
              <a:buAutoNum type="arabicPeriod"/>
            </a:pPr>
            <a:r>
              <a:rPr lang="en-US" altLang="en-US" sz="2000" b="1" dirty="0">
                <a:latin typeface="Arial" panose="020B0604020202020204" pitchFamily="34" charset="0"/>
              </a:rPr>
              <a:t>Dynamic thinking</a:t>
            </a:r>
            <a:r>
              <a:rPr lang="en-US" altLang="en-US" sz="2000" dirty="0">
                <a:latin typeface="Arial" panose="020B0604020202020204" pitchFamily="34" charset="0"/>
              </a:rPr>
              <a:t> </a:t>
            </a:r>
            <a:r>
              <a:rPr lang="en-US" altLang="en-US" sz="2000" dirty="0">
                <a:solidFill>
                  <a:srgbClr val="29606F"/>
                </a:solidFill>
                <a:latin typeface="Arial" panose="020B0604020202020204" pitchFamily="34" charset="0"/>
              </a:rPr>
              <a:t>(Framing a problem in terms of a pattern of behavior over time)</a:t>
            </a:r>
          </a:p>
          <a:p>
            <a:pPr marL="304800" indent="-304800">
              <a:lnSpc>
                <a:spcPct val="80000"/>
              </a:lnSpc>
              <a:buFont typeface="Arial" panose="020B0604020202020204" pitchFamily="34" charset="0"/>
              <a:buAutoNum type="arabicPeriod"/>
            </a:pPr>
            <a:r>
              <a:rPr lang="en-US" altLang="en-US" sz="2000" b="1" dirty="0">
                <a:latin typeface="Arial" panose="020B0604020202020204" pitchFamily="34" charset="0"/>
              </a:rPr>
              <a:t>Systems -as-cause thinking</a:t>
            </a:r>
            <a:r>
              <a:rPr lang="en-US" altLang="en-US" sz="2000" dirty="0">
                <a:latin typeface="Arial" panose="020B0604020202020204" pitchFamily="34" charset="0"/>
              </a:rPr>
              <a:t> </a:t>
            </a:r>
            <a:r>
              <a:rPr lang="en-US" altLang="en-US" sz="2000" dirty="0">
                <a:solidFill>
                  <a:srgbClr val="29606F"/>
                </a:solidFill>
                <a:latin typeface="Arial" panose="020B0604020202020204" pitchFamily="34" charset="0"/>
              </a:rPr>
              <a:t>(Placing responsibility for a behavior on internal actors who manage the policies and plumbing of the systems)</a:t>
            </a:r>
          </a:p>
          <a:p>
            <a:pPr marL="304800" indent="-304800">
              <a:lnSpc>
                <a:spcPct val="80000"/>
              </a:lnSpc>
              <a:buFont typeface="Arial" panose="020B0604020202020204" pitchFamily="34" charset="0"/>
              <a:buAutoNum type="arabicPeriod"/>
            </a:pPr>
            <a:r>
              <a:rPr lang="en-US" altLang="en-US" sz="2000" b="1" dirty="0">
                <a:latin typeface="Arial" panose="020B0604020202020204" pitchFamily="34" charset="0"/>
              </a:rPr>
              <a:t>Forest thinking</a:t>
            </a:r>
            <a:r>
              <a:rPr lang="en-US" altLang="en-US" sz="2000" dirty="0">
                <a:latin typeface="Arial" panose="020B0604020202020204" pitchFamily="34" charset="0"/>
              </a:rPr>
              <a:t> </a:t>
            </a:r>
            <a:r>
              <a:rPr lang="en-US" altLang="en-US" sz="2000" dirty="0">
                <a:solidFill>
                  <a:srgbClr val="29606F"/>
                </a:solidFill>
                <a:latin typeface="Arial" panose="020B0604020202020204" pitchFamily="34" charset="0"/>
              </a:rPr>
              <a:t>(Believing that to know something requires understanding the context of relationships</a:t>
            </a:r>
          </a:p>
          <a:p>
            <a:pPr marL="304800" indent="-304800">
              <a:lnSpc>
                <a:spcPct val="80000"/>
              </a:lnSpc>
              <a:buFont typeface="Arial" panose="020B0604020202020204" pitchFamily="34" charset="0"/>
              <a:buAutoNum type="arabicPeriod"/>
            </a:pPr>
            <a:r>
              <a:rPr lang="en-US" altLang="en-US" sz="2000" b="1" dirty="0">
                <a:latin typeface="Arial" panose="020B0604020202020204" pitchFamily="34" charset="0"/>
              </a:rPr>
              <a:t>Operational thinking</a:t>
            </a:r>
            <a:r>
              <a:rPr lang="en-US" altLang="en-US" sz="2000" dirty="0">
                <a:latin typeface="Arial" panose="020B0604020202020204" pitchFamily="34" charset="0"/>
              </a:rPr>
              <a:t> </a:t>
            </a:r>
            <a:r>
              <a:rPr lang="en-US" altLang="en-US" sz="2000" dirty="0">
                <a:solidFill>
                  <a:srgbClr val="29606F"/>
                </a:solidFill>
                <a:latin typeface="Arial" panose="020B0604020202020204" pitchFamily="34" charset="0"/>
              </a:rPr>
              <a:t>(Concentrating on causality and understanding how behavior is generated)</a:t>
            </a:r>
          </a:p>
          <a:p>
            <a:pPr marL="304800" indent="-304800">
              <a:lnSpc>
                <a:spcPct val="80000"/>
              </a:lnSpc>
              <a:buFont typeface="Arial" panose="020B0604020202020204" pitchFamily="34" charset="0"/>
              <a:buAutoNum type="arabicPeriod"/>
            </a:pPr>
            <a:r>
              <a:rPr lang="en-US" altLang="en-US" sz="2000" b="1" dirty="0">
                <a:latin typeface="Arial" panose="020B0604020202020204" pitchFamily="34" charset="0"/>
              </a:rPr>
              <a:t>Loop thinking </a:t>
            </a:r>
            <a:r>
              <a:rPr lang="en-US" altLang="en-US" sz="2000" b="1" dirty="0">
                <a:solidFill>
                  <a:srgbClr val="29606F"/>
                </a:solidFill>
                <a:latin typeface="Arial" panose="020B0604020202020204" pitchFamily="34" charset="0"/>
              </a:rPr>
              <a:t>(</a:t>
            </a:r>
            <a:r>
              <a:rPr lang="en-US" altLang="en-US" sz="2000" dirty="0">
                <a:solidFill>
                  <a:srgbClr val="29606F"/>
                </a:solidFill>
                <a:latin typeface="Arial" panose="020B0604020202020204" pitchFamily="34" charset="0"/>
              </a:rPr>
              <a:t>Viewing causality as an on-going process, not a one-time event, with effect feeding back to influence the causes and the causes affecting each other).</a:t>
            </a:r>
          </a:p>
          <a:p>
            <a:pPr marL="304800" indent="-304800">
              <a:lnSpc>
                <a:spcPct val="80000"/>
              </a:lnSpc>
            </a:pPr>
            <a:endParaRPr lang="en-US" altLang="en-US" sz="2400" dirty="0">
              <a:solidFill>
                <a:srgbClr val="29606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589303" y="433553"/>
            <a:ext cx="243602" cy="237491"/>
          </a:xfrm>
          <a:prstGeom prst="rect">
            <a:avLst/>
          </a:prstGeom>
        </p:spPr>
        <p:txBody>
          <a:bodyPr vert="horz" wrap="square" lIns="0" tIns="21389" rIns="0" bIns="0" rtlCol="0">
            <a:spAutoFit/>
          </a:bodyPr>
          <a:lstStyle/>
          <a:p>
            <a:pPr marL="23766">
              <a:spcBef>
                <a:spcPts val="168"/>
              </a:spcBef>
            </a:pPr>
            <a:r>
              <a:rPr sz="1403" b="1" spc="-47" dirty="0">
                <a:solidFill>
                  <a:srgbClr val="FFFFFF"/>
                </a:solidFill>
                <a:latin typeface="Arial"/>
                <a:cs typeface="Arial"/>
              </a:rPr>
              <a:t>13</a:t>
            </a:r>
            <a:endParaRPr sz="1403">
              <a:latin typeface="Arial"/>
              <a:cs typeface="Arial"/>
            </a:endParaRPr>
          </a:p>
        </p:txBody>
      </p:sp>
      <p:sp>
        <p:nvSpPr>
          <p:cNvPr id="10" name="object 10"/>
          <p:cNvSpPr txBox="1">
            <a:spLocks noGrp="1"/>
          </p:cNvSpPr>
          <p:nvPr>
            <p:ph type="title"/>
          </p:nvPr>
        </p:nvSpPr>
        <p:spPr>
          <a:xfrm>
            <a:off x="339218" y="621719"/>
            <a:ext cx="3073048" cy="1678895"/>
          </a:xfrm>
          <a:prstGeom prst="rect">
            <a:avLst/>
          </a:prstGeom>
        </p:spPr>
        <p:txBody>
          <a:bodyPr vert="horz" wrap="square" lIns="0" tIns="321538" rIns="0" bIns="0" rtlCol="0" anchor="ctr">
            <a:spAutoFit/>
          </a:bodyPr>
          <a:lstStyle/>
          <a:p>
            <a:pPr>
              <a:lnSpc>
                <a:spcPct val="100000"/>
              </a:lnSpc>
              <a:spcBef>
                <a:spcPts val="196"/>
              </a:spcBef>
            </a:pPr>
            <a:r>
              <a:rPr b="1" dirty="0">
                <a:latin typeface="Arial" panose="020B0604020202020204" pitchFamily="34" charset="0"/>
                <a:cs typeface="Arial" panose="020B0604020202020204" pitchFamily="34" charset="0"/>
              </a:rPr>
              <a:t>Tipping</a:t>
            </a:r>
            <a:r>
              <a:rPr b="1" spc="-131" dirty="0">
                <a:latin typeface="Arial" panose="020B0604020202020204" pitchFamily="34" charset="0"/>
                <a:cs typeface="Arial" panose="020B0604020202020204" pitchFamily="34" charset="0"/>
              </a:rPr>
              <a:t> </a:t>
            </a:r>
            <a:r>
              <a:rPr b="1" spc="-19" dirty="0">
                <a:latin typeface="Arial" panose="020B0604020202020204" pitchFamily="34" charset="0"/>
                <a:cs typeface="Arial" panose="020B0604020202020204" pitchFamily="34" charset="0"/>
              </a:rPr>
              <a:t>points</a:t>
            </a:r>
          </a:p>
        </p:txBody>
      </p:sp>
      <p:sp>
        <p:nvSpPr>
          <p:cNvPr id="11" name="object 11"/>
          <p:cNvSpPr txBox="1"/>
          <p:nvPr/>
        </p:nvSpPr>
        <p:spPr>
          <a:xfrm>
            <a:off x="2811196" y="671044"/>
            <a:ext cx="7022497" cy="5348706"/>
          </a:xfrm>
          <a:prstGeom prst="rect">
            <a:avLst/>
          </a:prstGeom>
        </p:spPr>
        <p:txBody>
          <a:bodyPr vert="horz" wrap="square" lIns="0" tIns="24954" rIns="0" bIns="0" rtlCol="0">
            <a:spAutoFit/>
          </a:bodyPr>
          <a:lstStyle/>
          <a:p>
            <a:pPr marR="2100871" algn="ctr">
              <a:spcBef>
                <a:spcPts val="196"/>
              </a:spcBef>
            </a:pPr>
            <a:r>
              <a:rPr sz="2800" dirty="0">
                <a:solidFill>
                  <a:srgbClr val="C00000"/>
                </a:solidFill>
                <a:cs typeface="Calibri"/>
              </a:rPr>
              <a:t>Small</a:t>
            </a:r>
            <a:r>
              <a:rPr sz="2800" spc="-150" dirty="0">
                <a:solidFill>
                  <a:srgbClr val="C00000"/>
                </a:solidFill>
                <a:cs typeface="Times New Roman"/>
              </a:rPr>
              <a:t> </a:t>
            </a:r>
            <a:r>
              <a:rPr sz="2800" dirty="0">
                <a:solidFill>
                  <a:srgbClr val="C00000"/>
                </a:solidFill>
                <a:cs typeface="Calibri"/>
              </a:rPr>
              <a:t>changes</a:t>
            </a:r>
            <a:r>
              <a:rPr sz="2800" spc="-140" dirty="0">
                <a:solidFill>
                  <a:srgbClr val="C00000"/>
                </a:solidFill>
                <a:cs typeface="Times New Roman"/>
              </a:rPr>
              <a:t> </a:t>
            </a:r>
            <a:r>
              <a:rPr sz="2800" dirty="0">
                <a:solidFill>
                  <a:srgbClr val="C00000"/>
                </a:solidFill>
                <a:cs typeface="Calibri"/>
              </a:rPr>
              <a:t>can</a:t>
            </a:r>
            <a:r>
              <a:rPr sz="2800" spc="-112" dirty="0">
                <a:solidFill>
                  <a:srgbClr val="C00000"/>
                </a:solidFill>
                <a:cs typeface="Times New Roman"/>
              </a:rPr>
              <a:t> </a:t>
            </a:r>
            <a:r>
              <a:rPr sz="2800" spc="-19" dirty="0">
                <a:solidFill>
                  <a:srgbClr val="C00000"/>
                </a:solidFill>
                <a:cs typeface="Calibri"/>
              </a:rPr>
              <a:t>produce</a:t>
            </a:r>
            <a:r>
              <a:rPr sz="2800" spc="-150" dirty="0">
                <a:solidFill>
                  <a:srgbClr val="C00000"/>
                </a:solidFill>
                <a:cs typeface="Times New Roman"/>
              </a:rPr>
              <a:t> </a:t>
            </a:r>
            <a:r>
              <a:rPr sz="2800" dirty="0">
                <a:solidFill>
                  <a:srgbClr val="C00000"/>
                </a:solidFill>
                <a:cs typeface="Calibri"/>
              </a:rPr>
              <a:t>big</a:t>
            </a:r>
            <a:r>
              <a:rPr sz="2800" spc="-112" dirty="0">
                <a:solidFill>
                  <a:srgbClr val="C00000"/>
                </a:solidFill>
                <a:cs typeface="Times New Roman"/>
              </a:rPr>
              <a:t> </a:t>
            </a:r>
            <a:r>
              <a:rPr sz="2800" dirty="0">
                <a:solidFill>
                  <a:srgbClr val="C00000"/>
                </a:solidFill>
                <a:cs typeface="Calibri"/>
              </a:rPr>
              <a:t>results</a:t>
            </a:r>
            <a:r>
              <a:rPr sz="2800" spc="-56" dirty="0">
                <a:solidFill>
                  <a:srgbClr val="C00000"/>
                </a:solidFill>
                <a:cs typeface="Times New Roman"/>
              </a:rPr>
              <a:t> </a:t>
            </a:r>
            <a:r>
              <a:rPr sz="2800" spc="-94" dirty="0">
                <a:solidFill>
                  <a:srgbClr val="C00000"/>
                </a:solidFill>
                <a:cs typeface="Calibri"/>
              </a:rPr>
              <a:t>!</a:t>
            </a:r>
            <a:endParaRPr sz="2800" dirty="0">
              <a:cs typeface="Calibri"/>
            </a:endParaRPr>
          </a:p>
          <a:p>
            <a:pPr marR="2092553" algn="ctr">
              <a:spcBef>
                <a:spcPts val="2161"/>
              </a:spcBef>
            </a:pPr>
            <a:r>
              <a:rPr sz="2800" dirty="0">
                <a:cs typeface="Calibri"/>
              </a:rPr>
              <a:t>but</a:t>
            </a:r>
            <a:r>
              <a:rPr sz="2800" spc="-150" dirty="0">
                <a:cs typeface="Times New Roman"/>
              </a:rPr>
              <a:t> </a:t>
            </a:r>
            <a:r>
              <a:rPr sz="2800" dirty="0">
                <a:cs typeface="Calibri"/>
              </a:rPr>
              <a:t>points</a:t>
            </a:r>
            <a:r>
              <a:rPr sz="2800" spc="-122" dirty="0">
                <a:cs typeface="Times New Roman"/>
              </a:rPr>
              <a:t> </a:t>
            </a:r>
            <a:r>
              <a:rPr sz="2800" dirty="0">
                <a:cs typeface="Calibri"/>
              </a:rPr>
              <a:t>of</a:t>
            </a:r>
            <a:r>
              <a:rPr sz="2800" spc="-178" dirty="0">
                <a:cs typeface="Times New Roman"/>
              </a:rPr>
              <a:t> </a:t>
            </a:r>
            <a:r>
              <a:rPr sz="2800" dirty="0">
                <a:cs typeface="Calibri"/>
              </a:rPr>
              <a:t>highest</a:t>
            </a:r>
            <a:r>
              <a:rPr sz="2800" spc="-131" dirty="0">
                <a:cs typeface="Times New Roman"/>
              </a:rPr>
              <a:t> </a:t>
            </a:r>
            <a:r>
              <a:rPr sz="2800" spc="-19" dirty="0">
                <a:cs typeface="Calibri"/>
              </a:rPr>
              <a:t>leverage</a:t>
            </a:r>
            <a:r>
              <a:rPr sz="2800" spc="-122" dirty="0">
                <a:cs typeface="Times New Roman"/>
              </a:rPr>
              <a:t> </a:t>
            </a:r>
            <a:r>
              <a:rPr sz="2800" dirty="0">
                <a:cs typeface="Calibri"/>
              </a:rPr>
              <a:t>are</a:t>
            </a:r>
            <a:r>
              <a:rPr sz="2800" spc="-122" dirty="0">
                <a:cs typeface="Times New Roman"/>
              </a:rPr>
              <a:t> </a:t>
            </a:r>
            <a:r>
              <a:rPr sz="2800" dirty="0">
                <a:cs typeface="Calibri"/>
              </a:rPr>
              <a:t>least</a:t>
            </a:r>
            <a:r>
              <a:rPr sz="2800" spc="-122" dirty="0">
                <a:cs typeface="Times New Roman"/>
              </a:rPr>
              <a:t> </a:t>
            </a:r>
            <a:r>
              <a:rPr sz="2800" spc="-19" dirty="0">
                <a:cs typeface="Calibri"/>
              </a:rPr>
              <a:t>obvious</a:t>
            </a:r>
            <a:endParaRPr sz="2800" dirty="0">
              <a:cs typeface="Calibri"/>
            </a:endParaRPr>
          </a:p>
          <a:p>
            <a:pPr>
              <a:spcBef>
                <a:spcPts val="9"/>
              </a:spcBef>
            </a:pPr>
            <a:endParaRPr sz="2800" dirty="0">
              <a:cs typeface="Calibri"/>
            </a:endParaRPr>
          </a:p>
          <a:p>
            <a:pPr marL="1763401" marR="9506" algn="just">
              <a:lnSpc>
                <a:spcPct val="134400"/>
              </a:lnSpc>
            </a:pPr>
            <a:r>
              <a:rPr sz="2000" dirty="0">
                <a:cs typeface="Open Sans"/>
              </a:rPr>
              <a:t>There</a:t>
            </a:r>
            <a:r>
              <a:rPr sz="2000" spc="75" dirty="0">
                <a:cs typeface="Times New Roman"/>
              </a:rPr>
              <a:t> </a:t>
            </a:r>
            <a:r>
              <a:rPr sz="2000" dirty="0">
                <a:cs typeface="Open Sans"/>
              </a:rPr>
              <a:t>are</a:t>
            </a:r>
            <a:r>
              <a:rPr sz="2000" spc="65" dirty="0">
                <a:cs typeface="Times New Roman"/>
              </a:rPr>
              <a:t> </a:t>
            </a:r>
            <a:r>
              <a:rPr sz="2000" dirty="0">
                <a:cs typeface="Open Sans"/>
              </a:rPr>
              <a:t>no</a:t>
            </a:r>
            <a:r>
              <a:rPr sz="2000" spc="65" dirty="0">
                <a:cs typeface="Times New Roman"/>
              </a:rPr>
              <a:t> </a:t>
            </a:r>
            <a:r>
              <a:rPr sz="2000" dirty="0">
                <a:cs typeface="Open Sans"/>
              </a:rPr>
              <a:t>rules</a:t>
            </a:r>
            <a:r>
              <a:rPr sz="2000" spc="56" dirty="0">
                <a:cs typeface="Times New Roman"/>
              </a:rPr>
              <a:t> </a:t>
            </a:r>
            <a:r>
              <a:rPr sz="2000" dirty="0">
                <a:cs typeface="Open Sans"/>
              </a:rPr>
              <a:t>for</a:t>
            </a:r>
            <a:r>
              <a:rPr sz="2000" spc="84" dirty="0">
                <a:cs typeface="Times New Roman"/>
              </a:rPr>
              <a:t> </a:t>
            </a:r>
            <a:r>
              <a:rPr sz="2000" dirty="0">
                <a:cs typeface="Open Sans"/>
              </a:rPr>
              <a:t>finding</a:t>
            </a:r>
            <a:r>
              <a:rPr sz="2000" spc="122" dirty="0">
                <a:cs typeface="Times New Roman"/>
              </a:rPr>
              <a:t> </a:t>
            </a:r>
            <a:r>
              <a:rPr sz="2000" dirty="0">
                <a:cs typeface="Open Sans"/>
              </a:rPr>
              <a:t>tipping</a:t>
            </a:r>
            <a:r>
              <a:rPr sz="2000" spc="159" dirty="0">
                <a:cs typeface="Times New Roman"/>
              </a:rPr>
              <a:t> </a:t>
            </a:r>
            <a:r>
              <a:rPr sz="2000" dirty="0">
                <a:cs typeface="Open Sans"/>
              </a:rPr>
              <a:t>points,</a:t>
            </a:r>
            <a:r>
              <a:rPr sz="2000" spc="112" dirty="0">
                <a:cs typeface="Times New Roman"/>
              </a:rPr>
              <a:t> </a:t>
            </a:r>
            <a:r>
              <a:rPr sz="2000" dirty="0">
                <a:cs typeface="Open Sans"/>
              </a:rPr>
              <a:t>but</a:t>
            </a:r>
            <a:r>
              <a:rPr sz="2000" spc="122" dirty="0">
                <a:cs typeface="Times New Roman"/>
              </a:rPr>
              <a:t> </a:t>
            </a:r>
            <a:r>
              <a:rPr sz="2000" spc="-19" dirty="0">
                <a:cs typeface="Open Sans"/>
              </a:rPr>
              <a:t>there</a:t>
            </a:r>
            <a:r>
              <a:rPr sz="2000" spc="-19" dirty="0">
                <a:cs typeface="Times New Roman"/>
              </a:rPr>
              <a:t> </a:t>
            </a:r>
            <a:r>
              <a:rPr sz="2000" dirty="0">
                <a:cs typeface="Open Sans"/>
              </a:rPr>
              <a:t>are</a:t>
            </a:r>
            <a:r>
              <a:rPr sz="2000" spc="56" dirty="0">
                <a:cs typeface="Times New Roman"/>
              </a:rPr>
              <a:t> </a:t>
            </a:r>
            <a:r>
              <a:rPr sz="2000" dirty="0">
                <a:cs typeface="Open Sans"/>
              </a:rPr>
              <a:t>ways</a:t>
            </a:r>
            <a:r>
              <a:rPr sz="2000" spc="131" dirty="0">
                <a:cs typeface="Times New Roman"/>
              </a:rPr>
              <a:t> </a:t>
            </a:r>
            <a:r>
              <a:rPr sz="2000" dirty="0">
                <a:cs typeface="Open Sans"/>
              </a:rPr>
              <a:t>of</a:t>
            </a:r>
            <a:r>
              <a:rPr sz="2000" spc="47" dirty="0">
                <a:cs typeface="Times New Roman"/>
              </a:rPr>
              <a:t> </a:t>
            </a:r>
            <a:r>
              <a:rPr sz="2000" dirty="0">
                <a:cs typeface="Open Sans"/>
              </a:rPr>
              <a:t>thinking</a:t>
            </a:r>
            <a:r>
              <a:rPr sz="2000" spc="56" dirty="0">
                <a:cs typeface="Times New Roman"/>
              </a:rPr>
              <a:t> </a:t>
            </a:r>
            <a:r>
              <a:rPr sz="2000" dirty="0">
                <a:cs typeface="Open Sans"/>
              </a:rPr>
              <a:t>that</a:t>
            </a:r>
            <a:r>
              <a:rPr sz="2000" spc="75" dirty="0">
                <a:cs typeface="Times New Roman"/>
              </a:rPr>
              <a:t> </a:t>
            </a:r>
            <a:r>
              <a:rPr sz="2000" dirty="0">
                <a:cs typeface="Open Sans"/>
              </a:rPr>
              <a:t>make</a:t>
            </a:r>
            <a:r>
              <a:rPr sz="2000" spc="103" dirty="0">
                <a:cs typeface="Times New Roman"/>
              </a:rPr>
              <a:t> </a:t>
            </a:r>
            <a:r>
              <a:rPr sz="2000" dirty="0">
                <a:cs typeface="Open Sans"/>
              </a:rPr>
              <a:t>it</a:t>
            </a:r>
            <a:r>
              <a:rPr sz="2000" spc="112" dirty="0">
                <a:cs typeface="Times New Roman"/>
              </a:rPr>
              <a:t> </a:t>
            </a:r>
            <a:r>
              <a:rPr sz="2000" dirty="0">
                <a:cs typeface="Open Sans"/>
              </a:rPr>
              <a:t>more</a:t>
            </a:r>
            <a:r>
              <a:rPr sz="2000" spc="65" dirty="0">
                <a:cs typeface="Times New Roman"/>
              </a:rPr>
              <a:t> </a:t>
            </a:r>
            <a:r>
              <a:rPr sz="2000" spc="-19" dirty="0">
                <a:cs typeface="Open Sans"/>
              </a:rPr>
              <a:t>likely.</a:t>
            </a:r>
            <a:endParaRPr lang="en-US" sz="2000" dirty="0">
              <a:cs typeface="Open Sans"/>
            </a:endParaRPr>
          </a:p>
          <a:p>
            <a:pPr marL="1763401" marR="9506" algn="just">
              <a:lnSpc>
                <a:spcPct val="134400"/>
              </a:lnSpc>
            </a:pPr>
            <a:r>
              <a:rPr sz="2000" dirty="0">
                <a:cs typeface="Open Sans"/>
              </a:rPr>
              <a:t>Learning</a:t>
            </a:r>
            <a:r>
              <a:rPr sz="2000" spc="75" dirty="0">
                <a:cs typeface="Times New Roman"/>
              </a:rPr>
              <a:t> </a:t>
            </a:r>
            <a:r>
              <a:rPr sz="2000" dirty="0">
                <a:cs typeface="Open Sans"/>
              </a:rPr>
              <a:t>to</a:t>
            </a:r>
            <a:r>
              <a:rPr sz="2000" spc="75" dirty="0">
                <a:cs typeface="Times New Roman"/>
              </a:rPr>
              <a:t> </a:t>
            </a:r>
            <a:r>
              <a:rPr sz="2000" dirty="0">
                <a:cs typeface="Open Sans"/>
              </a:rPr>
              <a:t>look</a:t>
            </a:r>
            <a:r>
              <a:rPr sz="2000" spc="140" dirty="0">
                <a:cs typeface="Times New Roman"/>
              </a:rPr>
              <a:t> </a:t>
            </a:r>
            <a:r>
              <a:rPr sz="2000" dirty="0">
                <a:cs typeface="Open Sans"/>
              </a:rPr>
              <a:t>system-wide</a:t>
            </a:r>
            <a:r>
              <a:rPr sz="2000" spc="234" dirty="0">
                <a:cs typeface="Times New Roman"/>
              </a:rPr>
              <a:t> </a:t>
            </a:r>
            <a:r>
              <a:rPr sz="2000" dirty="0">
                <a:cs typeface="Open Sans"/>
              </a:rPr>
              <a:t>and</a:t>
            </a:r>
            <a:r>
              <a:rPr sz="2000" spc="112" dirty="0">
                <a:cs typeface="Times New Roman"/>
              </a:rPr>
              <a:t> </a:t>
            </a:r>
            <a:r>
              <a:rPr sz="2000" dirty="0">
                <a:cs typeface="Open Sans"/>
              </a:rPr>
              <a:t>see</a:t>
            </a:r>
            <a:r>
              <a:rPr sz="2000" spc="84" dirty="0">
                <a:cs typeface="Times New Roman"/>
              </a:rPr>
              <a:t> </a:t>
            </a:r>
            <a:r>
              <a:rPr sz="2000" spc="-19" dirty="0">
                <a:cs typeface="Open Sans"/>
              </a:rPr>
              <a:t>underlying</a:t>
            </a:r>
            <a:r>
              <a:rPr sz="2000" spc="-19" dirty="0">
                <a:cs typeface="Times New Roman"/>
              </a:rPr>
              <a:t> </a:t>
            </a:r>
            <a:r>
              <a:rPr sz="2000" dirty="0">
                <a:cs typeface="Open Sans"/>
              </a:rPr>
              <a:t>processes,</a:t>
            </a:r>
            <a:r>
              <a:rPr sz="2000" spc="150" dirty="0">
                <a:cs typeface="Times New Roman"/>
              </a:rPr>
              <a:t> </a:t>
            </a:r>
            <a:r>
              <a:rPr sz="2000" dirty="0">
                <a:cs typeface="Open Sans"/>
              </a:rPr>
              <a:t>approaches</a:t>
            </a:r>
            <a:r>
              <a:rPr sz="2000" spc="187" dirty="0">
                <a:cs typeface="Times New Roman"/>
              </a:rPr>
              <a:t> </a:t>
            </a:r>
            <a:r>
              <a:rPr sz="2000" dirty="0">
                <a:cs typeface="Open Sans"/>
              </a:rPr>
              <a:t>and</a:t>
            </a:r>
            <a:r>
              <a:rPr sz="2000" spc="84" dirty="0">
                <a:cs typeface="Times New Roman"/>
              </a:rPr>
              <a:t> </a:t>
            </a:r>
            <a:r>
              <a:rPr sz="2000" dirty="0">
                <a:cs typeface="Open Sans"/>
              </a:rPr>
              <a:t>contexts</a:t>
            </a:r>
            <a:r>
              <a:rPr sz="2000" spc="47" dirty="0">
                <a:cs typeface="Times New Roman"/>
              </a:rPr>
              <a:t> </a:t>
            </a:r>
            <a:r>
              <a:rPr sz="2000" dirty="0">
                <a:cs typeface="Open Sans"/>
              </a:rPr>
              <a:t>rather</a:t>
            </a:r>
            <a:r>
              <a:rPr sz="2000" spc="75" dirty="0">
                <a:cs typeface="Times New Roman"/>
              </a:rPr>
              <a:t> </a:t>
            </a:r>
            <a:r>
              <a:rPr sz="2000" spc="-37" dirty="0">
                <a:cs typeface="Open Sans"/>
              </a:rPr>
              <a:t>than</a:t>
            </a:r>
            <a:r>
              <a:rPr sz="2000" spc="-37" dirty="0">
                <a:cs typeface="Times New Roman"/>
              </a:rPr>
              <a:t> </a:t>
            </a:r>
            <a:r>
              <a:rPr sz="2000" dirty="0">
                <a:cs typeface="Open Sans"/>
              </a:rPr>
              <a:t>"events"</a:t>
            </a:r>
            <a:r>
              <a:rPr sz="2000" spc="28" dirty="0">
                <a:cs typeface="Times New Roman"/>
              </a:rPr>
              <a:t> </a:t>
            </a:r>
            <a:r>
              <a:rPr sz="2000" dirty="0">
                <a:cs typeface="Open Sans"/>
              </a:rPr>
              <a:t>is</a:t>
            </a:r>
            <a:r>
              <a:rPr sz="2000" spc="75" dirty="0">
                <a:cs typeface="Times New Roman"/>
              </a:rPr>
              <a:t> </a:t>
            </a:r>
            <a:r>
              <a:rPr sz="2000" dirty="0">
                <a:cs typeface="Open Sans"/>
              </a:rPr>
              <a:t>a</a:t>
            </a:r>
            <a:r>
              <a:rPr sz="2000" spc="28" dirty="0">
                <a:cs typeface="Times New Roman"/>
              </a:rPr>
              <a:t> </a:t>
            </a:r>
            <a:r>
              <a:rPr sz="2000" dirty="0">
                <a:cs typeface="Open Sans"/>
              </a:rPr>
              <a:t>starting</a:t>
            </a:r>
            <a:r>
              <a:rPr sz="2000" spc="84" dirty="0">
                <a:cs typeface="Times New Roman"/>
              </a:rPr>
              <a:t> </a:t>
            </a:r>
            <a:r>
              <a:rPr sz="2000" spc="-19" dirty="0">
                <a:cs typeface="Open Sans"/>
              </a:rPr>
              <a:t>point...</a:t>
            </a:r>
            <a:endParaRPr sz="2000" dirty="0">
              <a:cs typeface="Open Sans"/>
            </a:endParaRPr>
          </a:p>
        </p:txBody>
      </p:sp>
      <p:grpSp>
        <p:nvGrpSpPr>
          <p:cNvPr id="12" name="object 12"/>
          <p:cNvGrpSpPr/>
          <p:nvPr/>
        </p:nvGrpSpPr>
        <p:grpSpPr>
          <a:xfrm>
            <a:off x="36362" y="154634"/>
            <a:ext cx="12008001" cy="6703366"/>
            <a:chOff x="12191" y="6095"/>
            <a:chExt cx="6489700" cy="3642360"/>
          </a:xfrm>
        </p:grpSpPr>
        <p:pic>
          <p:nvPicPr>
            <p:cNvPr id="13" name="object 13"/>
            <p:cNvPicPr/>
            <p:nvPr/>
          </p:nvPicPr>
          <p:blipFill>
            <a:blip r:embed="rId2" cstate="print"/>
            <a:stretch>
              <a:fillRect/>
            </a:stretch>
          </p:blipFill>
          <p:spPr>
            <a:xfrm>
              <a:off x="225551" y="1633730"/>
              <a:ext cx="1871471" cy="1246632"/>
            </a:xfrm>
            <a:prstGeom prst="rect">
              <a:avLst/>
            </a:prstGeom>
          </p:spPr>
        </p:pic>
        <p:pic>
          <p:nvPicPr>
            <p:cNvPr id="14" name="object 14"/>
            <p:cNvPicPr/>
            <p:nvPr/>
          </p:nvPicPr>
          <p:blipFill>
            <a:blip r:embed="rId3" cstate="print"/>
            <a:stretch>
              <a:fillRect/>
            </a:stretch>
          </p:blipFill>
          <p:spPr>
            <a:xfrm>
              <a:off x="5418559" y="2614784"/>
              <a:ext cx="912412" cy="905256"/>
            </a:xfrm>
            <a:prstGeom prst="rect">
              <a:avLst/>
            </a:prstGeom>
          </p:spPr>
        </p:pic>
        <p:sp>
          <p:nvSpPr>
            <p:cNvPr id="15" name="object 15"/>
            <p:cNvSpPr/>
            <p:nvPr/>
          </p:nvSpPr>
          <p:spPr>
            <a:xfrm>
              <a:off x="12191" y="6095"/>
              <a:ext cx="6489700" cy="3642360"/>
            </a:xfrm>
            <a:custGeom>
              <a:avLst/>
              <a:gdLst/>
              <a:ahLst/>
              <a:cxnLst/>
              <a:rect l="l" t="t" r="r" b="b"/>
              <a:pathLst>
                <a:path w="6489700" h="3642360">
                  <a:moveTo>
                    <a:pt x="0" y="3642359"/>
                  </a:moveTo>
                  <a:lnTo>
                    <a:pt x="6489191" y="3642359"/>
                  </a:lnTo>
                  <a:lnTo>
                    <a:pt x="6489191" y="0"/>
                  </a:lnTo>
                  <a:lnTo>
                    <a:pt x="0" y="0"/>
                  </a:lnTo>
                  <a:lnTo>
                    <a:pt x="0" y="3642359"/>
                  </a:lnTo>
                  <a:close/>
                </a:path>
              </a:pathLst>
            </a:custGeom>
            <a:ln w="12191">
              <a:solidFill>
                <a:srgbClr val="000000"/>
              </a:solidFill>
            </a:ln>
          </p:spPr>
          <p:txBody>
            <a:bodyPr wrap="square" lIns="0" tIns="0" rIns="0" bIns="0" rtlCol="0"/>
            <a:lstStyle/>
            <a:p>
              <a:endParaRPr sz="3368"/>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577895" y="433566"/>
            <a:ext cx="243602" cy="237491"/>
          </a:xfrm>
          <a:prstGeom prst="rect">
            <a:avLst/>
          </a:prstGeom>
        </p:spPr>
        <p:txBody>
          <a:bodyPr vert="horz" wrap="square" lIns="0" tIns="21389" rIns="0" bIns="0" rtlCol="0">
            <a:spAutoFit/>
          </a:bodyPr>
          <a:lstStyle/>
          <a:p>
            <a:pPr marL="23766">
              <a:spcBef>
                <a:spcPts val="168"/>
              </a:spcBef>
            </a:pPr>
            <a:r>
              <a:rPr sz="1403" b="1" spc="-47" dirty="0">
                <a:solidFill>
                  <a:srgbClr val="FFFFFF"/>
                </a:solidFill>
                <a:latin typeface="Arial"/>
                <a:cs typeface="Arial"/>
              </a:rPr>
              <a:t>14</a:t>
            </a:r>
            <a:endParaRPr sz="1403">
              <a:latin typeface="Arial"/>
              <a:cs typeface="Arial"/>
            </a:endParaRPr>
          </a:p>
        </p:txBody>
      </p:sp>
      <p:sp>
        <p:nvSpPr>
          <p:cNvPr id="10" name="object 10"/>
          <p:cNvSpPr txBox="1"/>
          <p:nvPr/>
        </p:nvSpPr>
        <p:spPr>
          <a:xfrm>
            <a:off x="1242485" y="2059190"/>
            <a:ext cx="6754320" cy="4431441"/>
          </a:xfrm>
          <a:prstGeom prst="rect">
            <a:avLst/>
          </a:prstGeom>
        </p:spPr>
        <p:txBody>
          <a:bodyPr vert="horz" wrap="square" lIns="0" tIns="22578" rIns="0" bIns="0" rtlCol="0">
            <a:spAutoFit/>
          </a:bodyPr>
          <a:lstStyle/>
          <a:p>
            <a:pPr marL="393319" marR="9506" indent="-370742">
              <a:lnSpc>
                <a:spcPct val="101099"/>
              </a:lnSpc>
              <a:spcBef>
                <a:spcPts val="178"/>
              </a:spcBef>
              <a:buAutoNum type="arabicPeriod"/>
              <a:tabLst>
                <a:tab pos="394507" algn="l"/>
              </a:tabLst>
            </a:pPr>
            <a:r>
              <a:rPr sz="1778" dirty="0">
                <a:latin typeface="Arial" panose="020B0604020202020204" pitchFamily="34" charset="0"/>
                <a:cs typeface="Arial" panose="020B0604020202020204" pitchFamily="34" charset="0"/>
              </a:rPr>
              <a:t>The</a:t>
            </a:r>
            <a:r>
              <a:rPr sz="1778" spc="47" dirty="0">
                <a:latin typeface="Arial" panose="020B0604020202020204" pitchFamily="34" charset="0"/>
                <a:cs typeface="Arial" panose="020B0604020202020204" pitchFamily="34" charset="0"/>
              </a:rPr>
              <a:t> </a:t>
            </a:r>
            <a:r>
              <a:rPr sz="1778" dirty="0">
                <a:latin typeface="Arial" panose="020B0604020202020204" pitchFamily="34" charset="0"/>
                <a:cs typeface="Arial" panose="020B0604020202020204" pitchFamily="34" charset="0"/>
              </a:rPr>
              <a:t>mind-set</a:t>
            </a:r>
            <a:r>
              <a:rPr sz="1778" spc="9" dirty="0">
                <a:latin typeface="Arial" panose="020B0604020202020204" pitchFamily="34" charset="0"/>
                <a:cs typeface="Arial" panose="020B0604020202020204" pitchFamily="34" charset="0"/>
              </a:rPr>
              <a:t> </a:t>
            </a:r>
            <a:r>
              <a:rPr sz="1778" dirty="0">
                <a:latin typeface="Arial" panose="020B0604020202020204" pitchFamily="34" charset="0"/>
                <a:cs typeface="Arial" panose="020B0604020202020204" pitchFamily="34" charset="0"/>
              </a:rPr>
              <a:t>or</a:t>
            </a:r>
            <a:r>
              <a:rPr sz="1778" spc="56" dirty="0">
                <a:latin typeface="Arial" panose="020B0604020202020204" pitchFamily="34" charset="0"/>
                <a:cs typeface="Arial" panose="020B0604020202020204" pitchFamily="34" charset="0"/>
              </a:rPr>
              <a:t> </a:t>
            </a:r>
            <a:r>
              <a:rPr sz="1778" dirty="0">
                <a:latin typeface="Arial" panose="020B0604020202020204" pitchFamily="34" charset="0"/>
                <a:cs typeface="Arial" panose="020B0604020202020204" pitchFamily="34" charset="0"/>
              </a:rPr>
              <a:t>paradigm</a:t>
            </a:r>
            <a:r>
              <a:rPr sz="1778" spc="56" dirty="0">
                <a:latin typeface="Arial" panose="020B0604020202020204" pitchFamily="34" charset="0"/>
                <a:cs typeface="Arial" panose="020B0604020202020204" pitchFamily="34" charset="0"/>
              </a:rPr>
              <a:t> </a:t>
            </a:r>
            <a:r>
              <a:rPr sz="1778" dirty="0">
                <a:latin typeface="Arial" panose="020B0604020202020204" pitchFamily="34" charset="0"/>
                <a:cs typeface="Arial" panose="020B0604020202020204" pitchFamily="34" charset="0"/>
              </a:rPr>
              <a:t>out</a:t>
            </a:r>
            <a:r>
              <a:rPr sz="1778" spc="9" dirty="0">
                <a:latin typeface="Arial" panose="020B0604020202020204" pitchFamily="34" charset="0"/>
                <a:cs typeface="Arial" panose="020B0604020202020204" pitchFamily="34" charset="0"/>
              </a:rPr>
              <a:t> </a:t>
            </a:r>
            <a:r>
              <a:rPr sz="1778" dirty="0">
                <a:latin typeface="Arial" panose="020B0604020202020204" pitchFamily="34" charset="0"/>
                <a:cs typeface="Arial" panose="020B0604020202020204" pitchFamily="34" charset="0"/>
              </a:rPr>
              <a:t>of</a:t>
            </a:r>
            <a:r>
              <a:rPr sz="1778" spc="47" dirty="0">
                <a:latin typeface="Arial" panose="020B0604020202020204" pitchFamily="34" charset="0"/>
                <a:cs typeface="Arial" panose="020B0604020202020204" pitchFamily="34" charset="0"/>
              </a:rPr>
              <a:t> </a:t>
            </a:r>
            <a:r>
              <a:rPr sz="1778" dirty="0">
                <a:latin typeface="Arial" panose="020B0604020202020204" pitchFamily="34" charset="0"/>
                <a:cs typeface="Arial" panose="020B0604020202020204" pitchFamily="34" charset="0"/>
              </a:rPr>
              <a:t>which</a:t>
            </a:r>
            <a:r>
              <a:rPr sz="1778" spc="37" dirty="0">
                <a:latin typeface="Arial" panose="020B0604020202020204" pitchFamily="34" charset="0"/>
                <a:cs typeface="Arial" panose="020B0604020202020204" pitchFamily="34" charset="0"/>
              </a:rPr>
              <a:t> </a:t>
            </a:r>
            <a:r>
              <a:rPr sz="1778" dirty="0">
                <a:latin typeface="Arial" panose="020B0604020202020204" pitchFamily="34" charset="0"/>
                <a:cs typeface="Arial" panose="020B0604020202020204" pitchFamily="34" charset="0"/>
              </a:rPr>
              <a:t>the</a:t>
            </a:r>
            <a:r>
              <a:rPr sz="1778" spc="47" dirty="0">
                <a:latin typeface="Arial" panose="020B0604020202020204" pitchFamily="34" charset="0"/>
                <a:cs typeface="Arial" panose="020B0604020202020204" pitchFamily="34" charset="0"/>
              </a:rPr>
              <a:t> </a:t>
            </a:r>
            <a:r>
              <a:rPr sz="1778" dirty="0">
                <a:latin typeface="Arial" panose="020B0604020202020204" pitchFamily="34" charset="0"/>
                <a:cs typeface="Arial" panose="020B0604020202020204" pitchFamily="34" charset="0"/>
              </a:rPr>
              <a:t>system</a:t>
            </a:r>
            <a:r>
              <a:rPr sz="1778" spc="65" dirty="0">
                <a:latin typeface="Arial" panose="020B0604020202020204" pitchFamily="34" charset="0"/>
                <a:cs typeface="Arial" panose="020B0604020202020204" pitchFamily="34" charset="0"/>
              </a:rPr>
              <a:t> </a:t>
            </a:r>
            <a:r>
              <a:rPr sz="1778" dirty="0">
                <a:latin typeface="Arial" panose="020B0604020202020204" pitchFamily="34" charset="0"/>
                <a:cs typeface="Arial" panose="020B0604020202020204" pitchFamily="34" charset="0"/>
              </a:rPr>
              <a:t>its</a:t>
            </a:r>
            <a:r>
              <a:rPr sz="1778" spc="56" dirty="0">
                <a:latin typeface="Arial" panose="020B0604020202020204" pitchFamily="34" charset="0"/>
                <a:cs typeface="Arial" panose="020B0604020202020204" pitchFamily="34" charset="0"/>
              </a:rPr>
              <a:t> </a:t>
            </a:r>
            <a:r>
              <a:rPr sz="1778" spc="-19" dirty="0">
                <a:latin typeface="Arial" panose="020B0604020202020204" pitchFamily="34" charset="0"/>
                <a:cs typeface="Arial" panose="020B0604020202020204" pitchFamily="34" charset="0"/>
              </a:rPr>
              <a:t>goals, </a:t>
            </a:r>
            <a:r>
              <a:rPr sz="1778" dirty="0">
                <a:latin typeface="Arial" panose="020B0604020202020204" pitchFamily="34" charset="0"/>
                <a:cs typeface="Arial" panose="020B0604020202020204" pitchFamily="34" charset="0"/>
              </a:rPr>
              <a:t>power</a:t>
            </a:r>
            <a:r>
              <a:rPr sz="1778" spc="9" dirty="0">
                <a:latin typeface="Arial" panose="020B0604020202020204" pitchFamily="34" charset="0"/>
                <a:cs typeface="Arial" panose="020B0604020202020204" pitchFamily="34" charset="0"/>
              </a:rPr>
              <a:t> </a:t>
            </a:r>
            <a:r>
              <a:rPr sz="1778" dirty="0">
                <a:latin typeface="Arial" panose="020B0604020202020204" pitchFamily="34" charset="0"/>
                <a:cs typeface="Arial" panose="020B0604020202020204" pitchFamily="34" charset="0"/>
              </a:rPr>
              <a:t>structure,</a:t>
            </a:r>
            <a:r>
              <a:rPr sz="1778" spc="94" dirty="0">
                <a:latin typeface="Arial" panose="020B0604020202020204" pitchFamily="34" charset="0"/>
                <a:cs typeface="Arial" panose="020B0604020202020204" pitchFamily="34" charset="0"/>
              </a:rPr>
              <a:t> </a:t>
            </a:r>
            <a:r>
              <a:rPr sz="1778" dirty="0">
                <a:latin typeface="Arial" panose="020B0604020202020204" pitchFamily="34" charset="0"/>
                <a:cs typeface="Arial" panose="020B0604020202020204" pitchFamily="34" charset="0"/>
              </a:rPr>
              <a:t>rules,</a:t>
            </a:r>
            <a:r>
              <a:rPr sz="1778" spc="-9" dirty="0">
                <a:latin typeface="Arial" panose="020B0604020202020204" pitchFamily="34" charset="0"/>
                <a:cs typeface="Arial" panose="020B0604020202020204" pitchFamily="34" charset="0"/>
              </a:rPr>
              <a:t> </a:t>
            </a:r>
            <a:r>
              <a:rPr sz="1778" dirty="0">
                <a:latin typeface="Arial" panose="020B0604020202020204" pitchFamily="34" charset="0"/>
                <a:cs typeface="Arial" panose="020B0604020202020204" pitchFamily="34" charset="0"/>
              </a:rPr>
              <a:t>culture</a:t>
            </a:r>
            <a:r>
              <a:rPr sz="1778" spc="19" dirty="0">
                <a:latin typeface="Arial" panose="020B0604020202020204" pitchFamily="34" charset="0"/>
                <a:cs typeface="Arial" panose="020B0604020202020204" pitchFamily="34" charset="0"/>
              </a:rPr>
              <a:t> </a:t>
            </a:r>
            <a:r>
              <a:rPr sz="1778" spc="-19" dirty="0">
                <a:latin typeface="Arial" panose="020B0604020202020204" pitchFamily="34" charset="0"/>
                <a:cs typeface="Arial" panose="020B0604020202020204" pitchFamily="34" charset="0"/>
              </a:rPr>
              <a:t>arises.</a:t>
            </a:r>
            <a:endParaRPr sz="1778" dirty="0">
              <a:latin typeface="Arial" panose="020B0604020202020204" pitchFamily="34" charset="0"/>
              <a:cs typeface="Arial" panose="020B0604020202020204" pitchFamily="34" charset="0"/>
            </a:endParaRPr>
          </a:p>
          <a:p>
            <a:pPr marL="394507" indent="-370742">
              <a:spcBef>
                <a:spcPts val="1637"/>
              </a:spcBef>
              <a:buAutoNum type="arabicPeriod"/>
              <a:tabLst>
                <a:tab pos="394507" algn="l"/>
              </a:tabLst>
            </a:pPr>
            <a:r>
              <a:rPr sz="1778" dirty="0">
                <a:latin typeface="Arial" panose="020B0604020202020204" pitchFamily="34" charset="0"/>
                <a:cs typeface="Arial" panose="020B0604020202020204" pitchFamily="34" charset="0"/>
              </a:rPr>
              <a:t>Goals</a:t>
            </a:r>
            <a:r>
              <a:rPr sz="1778" spc="47" dirty="0">
                <a:latin typeface="Arial" panose="020B0604020202020204" pitchFamily="34" charset="0"/>
                <a:cs typeface="Arial" panose="020B0604020202020204" pitchFamily="34" charset="0"/>
              </a:rPr>
              <a:t> </a:t>
            </a:r>
            <a:r>
              <a:rPr sz="1778" dirty="0">
                <a:latin typeface="Arial" panose="020B0604020202020204" pitchFamily="34" charset="0"/>
                <a:cs typeface="Arial" panose="020B0604020202020204" pitchFamily="34" charset="0"/>
              </a:rPr>
              <a:t>of</a:t>
            </a:r>
            <a:r>
              <a:rPr sz="1778" spc="37" dirty="0">
                <a:latin typeface="Arial" panose="020B0604020202020204" pitchFamily="34" charset="0"/>
                <a:cs typeface="Arial" panose="020B0604020202020204" pitchFamily="34" charset="0"/>
              </a:rPr>
              <a:t> </a:t>
            </a:r>
            <a:r>
              <a:rPr sz="1778" dirty="0">
                <a:latin typeface="Arial" panose="020B0604020202020204" pitchFamily="34" charset="0"/>
                <a:cs typeface="Arial" panose="020B0604020202020204" pitchFamily="34" charset="0"/>
              </a:rPr>
              <a:t>the</a:t>
            </a:r>
            <a:r>
              <a:rPr sz="1778" spc="37" dirty="0">
                <a:latin typeface="Arial" panose="020B0604020202020204" pitchFamily="34" charset="0"/>
                <a:cs typeface="Arial" panose="020B0604020202020204" pitchFamily="34" charset="0"/>
              </a:rPr>
              <a:t> </a:t>
            </a:r>
            <a:r>
              <a:rPr sz="1778" spc="-19" dirty="0">
                <a:latin typeface="Arial" panose="020B0604020202020204" pitchFamily="34" charset="0"/>
                <a:cs typeface="Arial" panose="020B0604020202020204" pitchFamily="34" charset="0"/>
              </a:rPr>
              <a:t>system</a:t>
            </a:r>
            <a:endParaRPr sz="1778" dirty="0">
              <a:latin typeface="Arial" panose="020B0604020202020204" pitchFamily="34" charset="0"/>
              <a:cs typeface="Arial" panose="020B0604020202020204" pitchFamily="34" charset="0"/>
            </a:endParaRPr>
          </a:p>
          <a:p>
            <a:pPr marL="394507" indent="-370742">
              <a:spcBef>
                <a:spcPts val="1647"/>
              </a:spcBef>
              <a:buAutoNum type="arabicPeriod"/>
              <a:tabLst>
                <a:tab pos="394507" algn="l"/>
              </a:tabLst>
            </a:pPr>
            <a:r>
              <a:rPr sz="1778" dirty="0">
                <a:latin typeface="Arial" panose="020B0604020202020204" pitchFamily="34" charset="0"/>
                <a:cs typeface="Arial" panose="020B0604020202020204" pitchFamily="34" charset="0"/>
              </a:rPr>
              <a:t>Distribution</a:t>
            </a:r>
            <a:r>
              <a:rPr sz="1778" spc="65" dirty="0">
                <a:latin typeface="Arial" panose="020B0604020202020204" pitchFamily="34" charset="0"/>
                <a:cs typeface="Arial" panose="020B0604020202020204" pitchFamily="34" charset="0"/>
              </a:rPr>
              <a:t> </a:t>
            </a:r>
            <a:r>
              <a:rPr sz="1778" dirty="0">
                <a:latin typeface="Arial" panose="020B0604020202020204" pitchFamily="34" charset="0"/>
                <a:cs typeface="Arial" panose="020B0604020202020204" pitchFamily="34" charset="0"/>
              </a:rPr>
              <a:t>of</a:t>
            </a:r>
            <a:r>
              <a:rPr sz="1778" spc="28" dirty="0">
                <a:latin typeface="Arial" panose="020B0604020202020204" pitchFamily="34" charset="0"/>
                <a:cs typeface="Arial" panose="020B0604020202020204" pitchFamily="34" charset="0"/>
              </a:rPr>
              <a:t> </a:t>
            </a:r>
            <a:r>
              <a:rPr sz="1778" dirty="0">
                <a:latin typeface="Arial" panose="020B0604020202020204" pitchFamily="34" charset="0"/>
                <a:cs typeface="Arial" panose="020B0604020202020204" pitchFamily="34" charset="0"/>
              </a:rPr>
              <a:t>power</a:t>
            </a:r>
            <a:r>
              <a:rPr sz="1778" spc="37" dirty="0">
                <a:latin typeface="Arial" panose="020B0604020202020204" pitchFamily="34" charset="0"/>
                <a:cs typeface="Arial" panose="020B0604020202020204" pitchFamily="34" charset="0"/>
              </a:rPr>
              <a:t> </a:t>
            </a:r>
            <a:r>
              <a:rPr sz="1778" dirty="0">
                <a:latin typeface="Arial" panose="020B0604020202020204" pitchFamily="34" charset="0"/>
                <a:cs typeface="Arial" panose="020B0604020202020204" pitchFamily="34" charset="0"/>
              </a:rPr>
              <a:t>over</a:t>
            </a:r>
            <a:r>
              <a:rPr sz="1778" spc="84" dirty="0">
                <a:latin typeface="Arial" panose="020B0604020202020204" pitchFamily="34" charset="0"/>
                <a:cs typeface="Arial" panose="020B0604020202020204" pitchFamily="34" charset="0"/>
              </a:rPr>
              <a:t> </a:t>
            </a:r>
            <a:r>
              <a:rPr sz="1778" dirty="0">
                <a:latin typeface="Arial" panose="020B0604020202020204" pitchFamily="34" charset="0"/>
                <a:cs typeface="Arial" panose="020B0604020202020204" pitchFamily="34" charset="0"/>
              </a:rPr>
              <a:t>the</a:t>
            </a:r>
            <a:r>
              <a:rPr sz="1778" spc="-19" dirty="0">
                <a:latin typeface="Arial" panose="020B0604020202020204" pitchFamily="34" charset="0"/>
                <a:cs typeface="Arial" panose="020B0604020202020204" pitchFamily="34" charset="0"/>
              </a:rPr>
              <a:t> </a:t>
            </a:r>
            <a:r>
              <a:rPr sz="1778" dirty="0">
                <a:latin typeface="Arial" panose="020B0604020202020204" pitchFamily="34" charset="0"/>
                <a:cs typeface="Arial" panose="020B0604020202020204" pitchFamily="34" charset="0"/>
              </a:rPr>
              <a:t>rules</a:t>
            </a:r>
            <a:r>
              <a:rPr sz="1778" spc="47" dirty="0">
                <a:latin typeface="Arial" panose="020B0604020202020204" pitchFamily="34" charset="0"/>
                <a:cs typeface="Arial" panose="020B0604020202020204" pitchFamily="34" charset="0"/>
              </a:rPr>
              <a:t> </a:t>
            </a:r>
            <a:r>
              <a:rPr sz="1778" dirty="0">
                <a:latin typeface="Arial" panose="020B0604020202020204" pitchFamily="34" charset="0"/>
                <a:cs typeface="Arial" panose="020B0604020202020204" pitchFamily="34" charset="0"/>
              </a:rPr>
              <a:t>of</a:t>
            </a:r>
            <a:r>
              <a:rPr sz="1778" spc="75" dirty="0">
                <a:latin typeface="Arial" panose="020B0604020202020204" pitchFamily="34" charset="0"/>
                <a:cs typeface="Arial" panose="020B0604020202020204" pitchFamily="34" charset="0"/>
              </a:rPr>
              <a:t> </a:t>
            </a:r>
            <a:r>
              <a:rPr sz="1778" dirty="0">
                <a:latin typeface="Arial" panose="020B0604020202020204" pitchFamily="34" charset="0"/>
                <a:cs typeface="Arial" panose="020B0604020202020204" pitchFamily="34" charset="0"/>
              </a:rPr>
              <a:t>the</a:t>
            </a:r>
            <a:r>
              <a:rPr sz="1778" spc="-19" dirty="0">
                <a:latin typeface="Arial" panose="020B0604020202020204" pitchFamily="34" charset="0"/>
                <a:cs typeface="Arial" panose="020B0604020202020204" pitchFamily="34" charset="0"/>
              </a:rPr>
              <a:t> system</a:t>
            </a:r>
            <a:endParaRPr sz="1778" dirty="0">
              <a:latin typeface="Arial" panose="020B0604020202020204" pitchFamily="34" charset="0"/>
              <a:cs typeface="Arial" panose="020B0604020202020204" pitchFamily="34" charset="0"/>
            </a:endParaRPr>
          </a:p>
          <a:p>
            <a:pPr marL="394507" indent="-370742">
              <a:spcBef>
                <a:spcPts val="1637"/>
              </a:spcBef>
              <a:buAutoNum type="arabicPeriod"/>
              <a:tabLst>
                <a:tab pos="394507" algn="l"/>
              </a:tabLst>
            </a:pPr>
            <a:r>
              <a:rPr sz="1778" dirty="0">
                <a:latin typeface="Arial" panose="020B0604020202020204" pitchFamily="34" charset="0"/>
                <a:cs typeface="Arial" panose="020B0604020202020204" pitchFamily="34" charset="0"/>
              </a:rPr>
              <a:t>Rules</a:t>
            </a:r>
            <a:r>
              <a:rPr sz="1778" spc="9" dirty="0">
                <a:latin typeface="Arial" panose="020B0604020202020204" pitchFamily="34" charset="0"/>
                <a:cs typeface="Arial" panose="020B0604020202020204" pitchFamily="34" charset="0"/>
              </a:rPr>
              <a:t> </a:t>
            </a:r>
            <a:r>
              <a:rPr sz="1778" dirty="0">
                <a:latin typeface="Arial" panose="020B0604020202020204" pitchFamily="34" charset="0"/>
                <a:cs typeface="Arial" panose="020B0604020202020204" pitchFamily="34" charset="0"/>
              </a:rPr>
              <a:t>of</a:t>
            </a:r>
            <a:r>
              <a:rPr sz="1778" spc="84" dirty="0">
                <a:latin typeface="Arial" panose="020B0604020202020204" pitchFamily="34" charset="0"/>
                <a:cs typeface="Arial" panose="020B0604020202020204" pitchFamily="34" charset="0"/>
              </a:rPr>
              <a:t> </a:t>
            </a:r>
            <a:r>
              <a:rPr sz="1778" dirty="0">
                <a:latin typeface="Arial" panose="020B0604020202020204" pitchFamily="34" charset="0"/>
                <a:cs typeface="Arial" panose="020B0604020202020204" pitchFamily="34" charset="0"/>
              </a:rPr>
              <a:t>the system</a:t>
            </a:r>
            <a:r>
              <a:rPr sz="1778" spc="103" dirty="0">
                <a:latin typeface="Arial" panose="020B0604020202020204" pitchFamily="34" charset="0"/>
                <a:cs typeface="Arial" panose="020B0604020202020204" pitchFamily="34" charset="0"/>
              </a:rPr>
              <a:t> </a:t>
            </a:r>
            <a:r>
              <a:rPr sz="1778" dirty="0">
                <a:latin typeface="Arial" panose="020B0604020202020204" pitchFamily="34" charset="0"/>
                <a:cs typeface="Arial" panose="020B0604020202020204" pitchFamily="34" charset="0"/>
              </a:rPr>
              <a:t>(incentives,</a:t>
            </a:r>
            <a:r>
              <a:rPr sz="1778" spc="75" dirty="0">
                <a:latin typeface="Arial" panose="020B0604020202020204" pitchFamily="34" charset="0"/>
                <a:cs typeface="Arial" panose="020B0604020202020204" pitchFamily="34" charset="0"/>
              </a:rPr>
              <a:t> </a:t>
            </a:r>
            <a:r>
              <a:rPr sz="1778" spc="-19" dirty="0">
                <a:latin typeface="Arial" panose="020B0604020202020204" pitchFamily="34" charset="0"/>
                <a:cs typeface="Arial" panose="020B0604020202020204" pitchFamily="34" charset="0"/>
              </a:rPr>
              <a:t>constraints)</a:t>
            </a:r>
            <a:endParaRPr sz="1778" dirty="0">
              <a:latin typeface="Arial" panose="020B0604020202020204" pitchFamily="34" charset="0"/>
              <a:cs typeface="Arial" panose="020B0604020202020204" pitchFamily="34" charset="0"/>
            </a:endParaRPr>
          </a:p>
          <a:p>
            <a:pPr marL="394507" indent="-370742">
              <a:spcBef>
                <a:spcPts val="1684"/>
              </a:spcBef>
              <a:buAutoNum type="arabicPeriod"/>
              <a:tabLst>
                <a:tab pos="394507" algn="l"/>
              </a:tabLst>
            </a:pPr>
            <a:r>
              <a:rPr sz="1778" dirty="0">
                <a:latin typeface="Arial" panose="020B0604020202020204" pitchFamily="34" charset="0"/>
                <a:cs typeface="Arial" panose="020B0604020202020204" pitchFamily="34" charset="0"/>
              </a:rPr>
              <a:t>Information</a:t>
            </a:r>
            <a:r>
              <a:rPr sz="1778" spc="103" dirty="0">
                <a:latin typeface="Arial" panose="020B0604020202020204" pitchFamily="34" charset="0"/>
                <a:cs typeface="Arial" panose="020B0604020202020204" pitchFamily="34" charset="0"/>
              </a:rPr>
              <a:t> </a:t>
            </a:r>
            <a:r>
              <a:rPr sz="1778" spc="-37" dirty="0">
                <a:latin typeface="Arial" panose="020B0604020202020204" pitchFamily="34" charset="0"/>
                <a:cs typeface="Arial" panose="020B0604020202020204" pitchFamily="34" charset="0"/>
              </a:rPr>
              <a:t>flows</a:t>
            </a:r>
            <a:endParaRPr sz="1778" dirty="0">
              <a:latin typeface="Arial" panose="020B0604020202020204" pitchFamily="34" charset="0"/>
              <a:cs typeface="Arial" panose="020B0604020202020204" pitchFamily="34" charset="0"/>
            </a:endParaRPr>
          </a:p>
          <a:p>
            <a:pPr marL="394507" indent="-370742">
              <a:spcBef>
                <a:spcPts val="1637"/>
              </a:spcBef>
              <a:buAutoNum type="arabicPeriod"/>
              <a:tabLst>
                <a:tab pos="394507" algn="l"/>
              </a:tabLst>
            </a:pPr>
            <a:r>
              <a:rPr sz="1778" dirty="0">
                <a:latin typeface="Arial" panose="020B0604020202020204" pitchFamily="34" charset="0"/>
                <a:cs typeface="Arial" panose="020B0604020202020204" pitchFamily="34" charset="0"/>
              </a:rPr>
              <a:t>Material</a:t>
            </a:r>
            <a:r>
              <a:rPr sz="1778" spc="37" dirty="0">
                <a:latin typeface="Arial" panose="020B0604020202020204" pitchFamily="34" charset="0"/>
                <a:cs typeface="Arial" panose="020B0604020202020204" pitchFamily="34" charset="0"/>
              </a:rPr>
              <a:t> </a:t>
            </a:r>
            <a:r>
              <a:rPr sz="1778" spc="-19" dirty="0">
                <a:latin typeface="Arial" panose="020B0604020202020204" pitchFamily="34" charset="0"/>
                <a:cs typeface="Arial" panose="020B0604020202020204" pitchFamily="34" charset="0"/>
              </a:rPr>
              <a:t>flows</a:t>
            </a:r>
            <a:endParaRPr sz="1778" dirty="0">
              <a:latin typeface="Arial" panose="020B0604020202020204" pitchFamily="34" charset="0"/>
              <a:cs typeface="Arial" panose="020B0604020202020204" pitchFamily="34" charset="0"/>
            </a:endParaRPr>
          </a:p>
          <a:p>
            <a:pPr marL="394507" indent="-370742">
              <a:spcBef>
                <a:spcPts val="1637"/>
              </a:spcBef>
              <a:buAutoNum type="arabicPeriod"/>
              <a:tabLst>
                <a:tab pos="394507" algn="l"/>
              </a:tabLst>
            </a:pPr>
            <a:r>
              <a:rPr sz="1778" dirty="0">
                <a:latin typeface="Arial" panose="020B0604020202020204" pitchFamily="34" charset="0"/>
                <a:cs typeface="Arial" panose="020B0604020202020204" pitchFamily="34" charset="0"/>
              </a:rPr>
              <a:t>Driving</a:t>
            </a:r>
            <a:r>
              <a:rPr sz="1778" spc="75" dirty="0">
                <a:latin typeface="Arial" panose="020B0604020202020204" pitchFamily="34" charset="0"/>
                <a:cs typeface="Arial" panose="020B0604020202020204" pitchFamily="34" charset="0"/>
              </a:rPr>
              <a:t> </a:t>
            </a:r>
            <a:r>
              <a:rPr sz="1778" dirty="0">
                <a:latin typeface="Arial" panose="020B0604020202020204" pitchFamily="34" charset="0"/>
                <a:cs typeface="Arial" panose="020B0604020202020204" pitchFamily="34" charset="0"/>
              </a:rPr>
              <a:t>positive</a:t>
            </a:r>
            <a:r>
              <a:rPr sz="1778" spc="56" dirty="0">
                <a:latin typeface="Arial" panose="020B0604020202020204" pitchFamily="34" charset="0"/>
                <a:cs typeface="Arial" panose="020B0604020202020204" pitchFamily="34" charset="0"/>
              </a:rPr>
              <a:t> </a:t>
            </a:r>
            <a:r>
              <a:rPr sz="1778" dirty="0">
                <a:latin typeface="Arial" panose="020B0604020202020204" pitchFamily="34" charset="0"/>
                <a:cs typeface="Arial" panose="020B0604020202020204" pitchFamily="34" charset="0"/>
              </a:rPr>
              <a:t>feedback</a:t>
            </a:r>
            <a:r>
              <a:rPr sz="1778" spc="37" dirty="0">
                <a:latin typeface="Arial" panose="020B0604020202020204" pitchFamily="34" charset="0"/>
                <a:cs typeface="Arial" panose="020B0604020202020204" pitchFamily="34" charset="0"/>
              </a:rPr>
              <a:t> </a:t>
            </a:r>
            <a:r>
              <a:rPr sz="1778" spc="-19" dirty="0">
                <a:latin typeface="Arial" panose="020B0604020202020204" pitchFamily="34" charset="0"/>
                <a:cs typeface="Arial" panose="020B0604020202020204" pitchFamily="34" charset="0"/>
              </a:rPr>
              <a:t>loops.</a:t>
            </a:r>
            <a:endParaRPr sz="1778" dirty="0">
              <a:latin typeface="Arial" panose="020B0604020202020204" pitchFamily="34" charset="0"/>
              <a:cs typeface="Arial" panose="020B0604020202020204" pitchFamily="34" charset="0"/>
            </a:endParaRPr>
          </a:p>
          <a:p>
            <a:pPr marL="394507" indent="-370742">
              <a:spcBef>
                <a:spcPts val="1684"/>
              </a:spcBef>
              <a:buAutoNum type="arabicPeriod"/>
              <a:tabLst>
                <a:tab pos="394507" algn="l"/>
              </a:tabLst>
            </a:pPr>
            <a:r>
              <a:rPr sz="1778" dirty="0">
                <a:latin typeface="Arial" panose="020B0604020202020204" pitchFamily="34" charset="0"/>
                <a:cs typeface="Arial" panose="020B0604020202020204" pitchFamily="34" charset="0"/>
              </a:rPr>
              <a:t>Regulating</a:t>
            </a:r>
            <a:r>
              <a:rPr sz="1778" spc="37" dirty="0">
                <a:latin typeface="Arial" panose="020B0604020202020204" pitchFamily="34" charset="0"/>
                <a:cs typeface="Arial" panose="020B0604020202020204" pitchFamily="34" charset="0"/>
              </a:rPr>
              <a:t> </a:t>
            </a:r>
            <a:r>
              <a:rPr sz="1778" dirty="0">
                <a:latin typeface="Arial" panose="020B0604020202020204" pitchFamily="34" charset="0"/>
                <a:cs typeface="Arial" panose="020B0604020202020204" pitchFamily="34" charset="0"/>
              </a:rPr>
              <a:t>negative</a:t>
            </a:r>
            <a:r>
              <a:rPr sz="1778" spc="103" dirty="0">
                <a:latin typeface="Arial" panose="020B0604020202020204" pitchFamily="34" charset="0"/>
                <a:cs typeface="Arial" panose="020B0604020202020204" pitchFamily="34" charset="0"/>
              </a:rPr>
              <a:t> </a:t>
            </a:r>
            <a:r>
              <a:rPr sz="1778" dirty="0">
                <a:latin typeface="Arial" panose="020B0604020202020204" pitchFamily="34" charset="0"/>
                <a:cs typeface="Arial" panose="020B0604020202020204" pitchFamily="34" charset="0"/>
              </a:rPr>
              <a:t>feedback</a:t>
            </a:r>
            <a:r>
              <a:rPr sz="1778" spc="37" dirty="0">
                <a:latin typeface="Arial" panose="020B0604020202020204" pitchFamily="34" charset="0"/>
                <a:cs typeface="Arial" panose="020B0604020202020204" pitchFamily="34" charset="0"/>
              </a:rPr>
              <a:t> </a:t>
            </a:r>
            <a:r>
              <a:rPr sz="1778" spc="-37" dirty="0">
                <a:latin typeface="Arial" panose="020B0604020202020204" pitchFamily="34" charset="0"/>
                <a:cs typeface="Arial" panose="020B0604020202020204" pitchFamily="34" charset="0"/>
              </a:rPr>
              <a:t>loops</a:t>
            </a:r>
            <a:endParaRPr sz="1778" dirty="0">
              <a:latin typeface="Arial" panose="020B0604020202020204" pitchFamily="34" charset="0"/>
              <a:cs typeface="Arial" panose="020B0604020202020204" pitchFamily="34" charset="0"/>
            </a:endParaRPr>
          </a:p>
          <a:p>
            <a:pPr marL="394507" indent="-370742">
              <a:spcBef>
                <a:spcPts val="1637"/>
              </a:spcBef>
              <a:buAutoNum type="arabicPeriod"/>
              <a:tabLst>
                <a:tab pos="394507" algn="l"/>
              </a:tabLst>
            </a:pPr>
            <a:r>
              <a:rPr sz="1778" dirty="0">
                <a:latin typeface="Arial" panose="020B0604020202020204" pitchFamily="34" charset="0"/>
                <a:cs typeface="Arial" panose="020B0604020202020204" pitchFamily="34" charset="0"/>
              </a:rPr>
              <a:t>Constants,</a:t>
            </a:r>
            <a:r>
              <a:rPr sz="1778" spc="56" dirty="0">
                <a:latin typeface="Arial" panose="020B0604020202020204" pitchFamily="34" charset="0"/>
                <a:cs typeface="Arial" panose="020B0604020202020204" pitchFamily="34" charset="0"/>
              </a:rPr>
              <a:t> </a:t>
            </a:r>
            <a:r>
              <a:rPr sz="1778" dirty="0">
                <a:latin typeface="Arial" panose="020B0604020202020204" pitchFamily="34" charset="0"/>
                <a:cs typeface="Arial" panose="020B0604020202020204" pitchFamily="34" charset="0"/>
              </a:rPr>
              <a:t>parameters,</a:t>
            </a:r>
            <a:r>
              <a:rPr sz="1778" spc="112" dirty="0">
                <a:latin typeface="Arial" panose="020B0604020202020204" pitchFamily="34" charset="0"/>
                <a:cs typeface="Arial" panose="020B0604020202020204" pitchFamily="34" charset="0"/>
              </a:rPr>
              <a:t> </a:t>
            </a:r>
            <a:r>
              <a:rPr sz="1778" dirty="0">
                <a:latin typeface="Arial" panose="020B0604020202020204" pitchFamily="34" charset="0"/>
                <a:cs typeface="Arial" panose="020B0604020202020204" pitchFamily="34" charset="0"/>
              </a:rPr>
              <a:t>numbers,</a:t>
            </a:r>
            <a:r>
              <a:rPr sz="1778" spc="19" dirty="0">
                <a:latin typeface="Arial" panose="020B0604020202020204" pitchFamily="34" charset="0"/>
                <a:cs typeface="Arial" panose="020B0604020202020204" pitchFamily="34" charset="0"/>
              </a:rPr>
              <a:t> </a:t>
            </a:r>
            <a:r>
              <a:rPr sz="1778" spc="-19" dirty="0">
                <a:latin typeface="Arial" panose="020B0604020202020204" pitchFamily="34" charset="0"/>
                <a:cs typeface="Arial" panose="020B0604020202020204" pitchFamily="34" charset="0"/>
              </a:rPr>
              <a:t>subsidies</a:t>
            </a:r>
            <a:endParaRPr sz="1778" dirty="0">
              <a:latin typeface="Arial" panose="020B0604020202020204" pitchFamily="34" charset="0"/>
              <a:cs typeface="Arial" panose="020B0604020202020204" pitchFamily="34" charset="0"/>
            </a:endParaRPr>
          </a:p>
        </p:txBody>
      </p:sp>
      <p:sp>
        <p:nvSpPr>
          <p:cNvPr id="11" name="object 11"/>
          <p:cNvSpPr txBox="1">
            <a:spLocks noGrp="1"/>
          </p:cNvSpPr>
          <p:nvPr>
            <p:ph type="title"/>
          </p:nvPr>
        </p:nvSpPr>
        <p:spPr>
          <a:xfrm>
            <a:off x="2919052" y="170156"/>
            <a:ext cx="5836853" cy="1001802"/>
          </a:xfrm>
          <a:prstGeom prst="rect">
            <a:avLst/>
          </a:prstGeom>
        </p:spPr>
        <p:txBody>
          <a:bodyPr vert="horz" wrap="square" lIns="0" tIns="321553" rIns="0" bIns="0" rtlCol="0" anchor="ctr">
            <a:spAutoFit/>
          </a:bodyPr>
          <a:lstStyle/>
          <a:p>
            <a:pPr algn="ctr">
              <a:lnSpc>
                <a:spcPct val="100000"/>
              </a:lnSpc>
              <a:spcBef>
                <a:spcPts val="196"/>
              </a:spcBef>
            </a:pPr>
            <a:r>
              <a:rPr lang="en-US" b="1" dirty="0">
                <a:latin typeface="Arial" panose="020B0604020202020204" pitchFamily="34" charset="0"/>
                <a:cs typeface="Arial" panose="020B0604020202020204" pitchFamily="34" charset="0"/>
              </a:rPr>
              <a:t>Tipping</a:t>
            </a:r>
            <a:r>
              <a:rPr lang="en-US" b="1" spc="-131" dirty="0">
                <a:latin typeface="Arial" panose="020B0604020202020204" pitchFamily="34" charset="0"/>
                <a:cs typeface="Arial" panose="020B0604020202020204" pitchFamily="34" charset="0"/>
              </a:rPr>
              <a:t> </a:t>
            </a:r>
            <a:r>
              <a:rPr lang="en-US" b="1" spc="-19" dirty="0">
                <a:latin typeface="Arial" panose="020B0604020202020204" pitchFamily="34" charset="0"/>
                <a:cs typeface="Arial" panose="020B0604020202020204" pitchFamily="34" charset="0"/>
              </a:rPr>
              <a:t>Points</a:t>
            </a:r>
          </a:p>
        </p:txBody>
      </p:sp>
      <p:sp>
        <p:nvSpPr>
          <p:cNvPr id="12" name="object 12"/>
          <p:cNvSpPr txBox="1"/>
          <p:nvPr/>
        </p:nvSpPr>
        <p:spPr>
          <a:xfrm>
            <a:off x="991521" y="1140917"/>
            <a:ext cx="8766842" cy="717695"/>
          </a:xfrm>
          <a:prstGeom prst="rect">
            <a:avLst/>
          </a:prstGeom>
        </p:spPr>
        <p:txBody>
          <a:bodyPr vert="horz" wrap="square" lIns="0" tIns="24954" rIns="0" bIns="0" rtlCol="0">
            <a:spAutoFit/>
          </a:bodyPr>
          <a:lstStyle/>
          <a:p>
            <a:pPr marL="23766">
              <a:lnSpc>
                <a:spcPts val="3415"/>
              </a:lnSpc>
              <a:spcBef>
                <a:spcPts val="196"/>
              </a:spcBef>
            </a:pPr>
            <a:r>
              <a:rPr sz="2994" spc="-19" dirty="0">
                <a:solidFill>
                  <a:srgbClr val="C00000"/>
                </a:solidFill>
                <a:latin typeface="Arial" panose="020B0604020202020204" pitchFamily="34" charset="0"/>
                <a:cs typeface="Arial" panose="020B0604020202020204" pitchFamily="34" charset="0"/>
              </a:rPr>
              <a:t>Leverage</a:t>
            </a:r>
            <a:r>
              <a:rPr sz="2994" spc="-122" dirty="0">
                <a:solidFill>
                  <a:srgbClr val="C00000"/>
                </a:solidFill>
                <a:latin typeface="Arial" panose="020B0604020202020204" pitchFamily="34" charset="0"/>
                <a:cs typeface="Arial" panose="020B0604020202020204" pitchFamily="34" charset="0"/>
              </a:rPr>
              <a:t> </a:t>
            </a:r>
            <a:r>
              <a:rPr sz="2994" dirty="0">
                <a:solidFill>
                  <a:srgbClr val="C00000"/>
                </a:solidFill>
                <a:latin typeface="Arial" panose="020B0604020202020204" pitchFamily="34" charset="0"/>
                <a:cs typeface="Arial" panose="020B0604020202020204" pitchFamily="34" charset="0"/>
              </a:rPr>
              <a:t>points</a:t>
            </a:r>
            <a:r>
              <a:rPr sz="2994" spc="-94" dirty="0">
                <a:solidFill>
                  <a:srgbClr val="C00000"/>
                </a:solidFill>
                <a:latin typeface="Arial" panose="020B0604020202020204" pitchFamily="34" charset="0"/>
                <a:cs typeface="Arial" panose="020B0604020202020204" pitchFamily="34" charset="0"/>
              </a:rPr>
              <a:t> </a:t>
            </a:r>
            <a:r>
              <a:rPr sz="2994" dirty="0">
                <a:solidFill>
                  <a:srgbClr val="C00000"/>
                </a:solidFill>
                <a:latin typeface="Arial" panose="020B0604020202020204" pitchFamily="34" charset="0"/>
                <a:cs typeface="Arial" panose="020B0604020202020204" pitchFamily="34" charset="0"/>
              </a:rPr>
              <a:t>when</a:t>
            </a:r>
            <a:r>
              <a:rPr sz="2994" spc="-131" dirty="0">
                <a:solidFill>
                  <a:srgbClr val="C00000"/>
                </a:solidFill>
                <a:latin typeface="Arial" panose="020B0604020202020204" pitchFamily="34" charset="0"/>
                <a:cs typeface="Arial" panose="020B0604020202020204" pitchFamily="34" charset="0"/>
              </a:rPr>
              <a:t> </a:t>
            </a:r>
            <a:r>
              <a:rPr sz="2994" spc="-19" dirty="0">
                <a:solidFill>
                  <a:srgbClr val="C00000"/>
                </a:solidFill>
                <a:latin typeface="Arial" panose="020B0604020202020204" pitchFamily="34" charset="0"/>
                <a:cs typeface="Arial" panose="020B0604020202020204" pitchFamily="34" charset="0"/>
              </a:rPr>
              <a:t>intervening</a:t>
            </a:r>
            <a:r>
              <a:rPr sz="2994" spc="-28" dirty="0">
                <a:solidFill>
                  <a:srgbClr val="C00000"/>
                </a:solidFill>
                <a:latin typeface="Arial" panose="020B0604020202020204" pitchFamily="34" charset="0"/>
                <a:cs typeface="Arial" panose="020B0604020202020204" pitchFamily="34" charset="0"/>
              </a:rPr>
              <a:t> </a:t>
            </a:r>
            <a:r>
              <a:rPr sz="2994" dirty="0">
                <a:solidFill>
                  <a:srgbClr val="C00000"/>
                </a:solidFill>
                <a:latin typeface="Arial" panose="020B0604020202020204" pitchFamily="34" charset="0"/>
                <a:cs typeface="Arial" panose="020B0604020202020204" pitchFamily="34" charset="0"/>
              </a:rPr>
              <a:t>in</a:t>
            </a:r>
            <a:r>
              <a:rPr sz="2994" spc="-131" dirty="0">
                <a:solidFill>
                  <a:srgbClr val="C00000"/>
                </a:solidFill>
                <a:latin typeface="Arial" panose="020B0604020202020204" pitchFamily="34" charset="0"/>
                <a:cs typeface="Arial" panose="020B0604020202020204" pitchFamily="34" charset="0"/>
              </a:rPr>
              <a:t> </a:t>
            </a:r>
            <a:r>
              <a:rPr sz="2994" dirty="0">
                <a:solidFill>
                  <a:srgbClr val="C00000"/>
                </a:solidFill>
                <a:latin typeface="Arial" panose="020B0604020202020204" pitchFamily="34" charset="0"/>
                <a:cs typeface="Arial" panose="020B0604020202020204" pitchFamily="34" charset="0"/>
              </a:rPr>
              <a:t>a</a:t>
            </a:r>
            <a:r>
              <a:rPr sz="2994" spc="-122" dirty="0">
                <a:solidFill>
                  <a:srgbClr val="C00000"/>
                </a:solidFill>
                <a:latin typeface="Arial" panose="020B0604020202020204" pitchFamily="34" charset="0"/>
                <a:cs typeface="Arial" panose="020B0604020202020204" pitchFamily="34" charset="0"/>
              </a:rPr>
              <a:t> </a:t>
            </a:r>
            <a:r>
              <a:rPr sz="2994" spc="-19" dirty="0">
                <a:solidFill>
                  <a:srgbClr val="C00000"/>
                </a:solidFill>
                <a:latin typeface="Arial" panose="020B0604020202020204" pitchFamily="34" charset="0"/>
                <a:cs typeface="Arial" panose="020B0604020202020204" pitchFamily="34" charset="0"/>
              </a:rPr>
              <a:t>system</a:t>
            </a:r>
            <a:endParaRPr sz="2994" dirty="0">
              <a:latin typeface="Arial" panose="020B0604020202020204" pitchFamily="34" charset="0"/>
              <a:cs typeface="Arial" panose="020B0604020202020204" pitchFamily="34" charset="0"/>
            </a:endParaRPr>
          </a:p>
          <a:p>
            <a:pPr marL="23766">
              <a:lnSpc>
                <a:spcPts val="1956"/>
              </a:lnSpc>
            </a:pPr>
            <a:r>
              <a:rPr sz="1778" dirty="0">
                <a:latin typeface="Arial" panose="020B0604020202020204" pitchFamily="34" charset="0"/>
                <a:cs typeface="Arial" panose="020B0604020202020204" pitchFamily="34" charset="0"/>
              </a:rPr>
              <a:t>(in</a:t>
            </a:r>
            <a:r>
              <a:rPr sz="1778" spc="-56" dirty="0">
                <a:latin typeface="Arial" panose="020B0604020202020204" pitchFamily="34" charset="0"/>
                <a:cs typeface="Arial" panose="020B0604020202020204" pitchFamily="34" charset="0"/>
              </a:rPr>
              <a:t> </a:t>
            </a:r>
            <a:r>
              <a:rPr sz="1778" dirty="0">
                <a:latin typeface="Arial" panose="020B0604020202020204" pitchFamily="34" charset="0"/>
                <a:cs typeface="Arial" panose="020B0604020202020204" pitchFamily="34" charset="0"/>
              </a:rPr>
              <a:t>decreasing</a:t>
            </a:r>
            <a:r>
              <a:rPr sz="1778" spc="-37" dirty="0">
                <a:latin typeface="Arial" panose="020B0604020202020204" pitchFamily="34" charset="0"/>
                <a:cs typeface="Arial" panose="020B0604020202020204" pitchFamily="34" charset="0"/>
              </a:rPr>
              <a:t> </a:t>
            </a:r>
            <a:r>
              <a:rPr sz="1778" dirty="0">
                <a:latin typeface="Arial" panose="020B0604020202020204" pitchFamily="34" charset="0"/>
                <a:cs typeface="Arial" panose="020B0604020202020204" pitchFamily="34" charset="0"/>
              </a:rPr>
              <a:t>order</a:t>
            </a:r>
            <a:r>
              <a:rPr sz="1778" spc="-56" dirty="0">
                <a:latin typeface="Arial" panose="020B0604020202020204" pitchFamily="34" charset="0"/>
                <a:cs typeface="Arial" panose="020B0604020202020204" pitchFamily="34" charset="0"/>
              </a:rPr>
              <a:t> </a:t>
            </a:r>
            <a:r>
              <a:rPr sz="1778" dirty="0">
                <a:latin typeface="Arial" panose="020B0604020202020204" pitchFamily="34" charset="0"/>
                <a:cs typeface="Arial" panose="020B0604020202020204" pitchFamily="34" charset="0"/>
              </a:rPr>
              <a:t>of</a:t>
            </a:r>
            <a:r>
              <a:rPr sz="1778" spc="-9" dirty="0">
                <a:latin typeface="Arial" panose="020B0604020202020204" pitchFamily="34" charset="0"/>
                <a:cs typeface="Arial" panose="020B0604020202020204" pitchFamily="34" charset="0"/>
              </a:rPr>
              <a:t> </a:t>
            </a:r>
            <a:r>
              <a:rPr sz="1778" spc="-19" dirty="0">
                <a:latin typeface="Arial" panose="020B0604020202020204" pitchFamily="34" charset="0"/>
                <a:cs typeface="Arial" panose="020B0604020202020204" pitchFamily="34" charset="0"/>
              </a:rPr>
              <a:t>effectiveness)</a:t>
            </a:r>
            <a:endParaRPr sz="1778" dirty="0">
              <a:latin typeface="Arial" panose="020B0604020202020204" pitchFamily="34" charset="0"/>
              <a:cs typeface="Arial" panose="020B0604020202020204" pitchFamily="34" charset="0"/>
            </a:endParaRPr>
          </a:p>
        </p:txBody>
      </p:sp>
      <p:sp>
        <p:nvSpPr>
          <p:cNvPr id="13" name="object 13"/>
          <p:cNvSpPr/>
          <p:nvPr/>
        </p:nvSpPr>
        <p:spPr>
          <a:xfrm>
            <a:off x="8036739" y="2060073"/>
            <a:ext cx="303018" cy="2499004"/>
          </a:xfrm>
          <a:custGeom>
            <a:avLst/>
            <a:gdLst/>
            <a:ahLst/>
            <a:cxnLst/>
            <a:rect l="l" t="t" r="r" b="b"/>
            <a:pathLst>
              <a:path w="161925" h="1335405">
                <a:moveTo>
                  <a:pt x="60960" y="1298448"/>
                </a:moveTo>
                <a:lnTo>
                  <a:pt x="51816" y="1307592"/>
                </a:lnTo>
                <a:lnTo>
                  <a:pt x="39624" y="1313688"/>
                </a:lnTo>
                <a:lnTo>
                  <a:pt x="42672" y="1313688"/>
                </a:lnTo>
                <a:lnTo>
                  <a:pt x="27432" y="1319784"/>
                </a:lnTo>
                <a:lnTo>
                  <a:pt x="30480" y="1319784"/>
                </a:lnTo>
                <a:lnTo>
                  <a:pt x="15240" y="1322832"/>
                </a:lnTo>
                <a:lnTo>
                  <a:pt x="0" y="1322832"/>
                </a:lnTo>
                <a:lnTo>
                  <a:pt x="0" y="1335024"/>
                </a:lnTo>
                <a:lnTo>
                  <a:pt x="15240" y="1331976"/>
                </a:lnTo>
                <a:lnTo>
                  <a:pt x="18288" y="1331976"/>
                </a:lnTo>
                <a:lnTo>
                  <a:pt x="30480" y="1328928"/>
                </a:lnTo>
                <a:lnTo>
                  <a:pt x="33528" y="1328928"/>
                </a:lnTo>
                <a:lnTo>
                  <a:pt x="57912" y="1316736"/>
                </a:lnTo>
                <a:lnTo>
                  <a:pt x="67056" y="1307592"/>
                </a:lnTo>
                <a:lnTo>
                  <a:pt x="70104" y="1307592"/>
                </a:lnTo>
                <a:lnTo>
                  <a:pt x="73152" y="1301496"/>
                </a:lnTo>
                <a:lnTo>
                  <a:pt x="60960" y="1301496"/>
                </a:lnTo>
                <a:lnTo>
                  <a:pt x="60960" y="1298448"/>
                </a:lnTo>
                <a:close/>
              </a:path>
              <a:path w="161925" h="1335405">
                <a:moveTo>
                  <a:pt x="67056" y="1289304"/>
                </a:moveTo>
                <a:lnTo>
                  <a:pt x="60960" y="1301496"/>
                </a:lnTo>
                <a:lnTo>
                  <a:pt x="73152" y="1301496"/>
                </a:lnTo>
                <a:lnTo>
                  <a:pt x="76200" y="1295400"/>
                </a:lnTo>
                <a:lnTo>
                  <a:pt x="78232" y="1292352"/>
                </a:lnTo>
                <a:lnTo>
                  <a:pt x="67056" y="1292352"/>
                </a:lnTo>
                <a:lnTo>
                  <a:pt x="67056" y="1289304"/>
                </a:lnTo>
                <a:close/>
              </a:path>
              <a:path w="161925" h="1335405">
                <a:moveTo>
                  <a:pt x="73152" y="1280160"/>
                </a:moveTo>
                <a:lnTo>
                  <a:pt x="67056" y="1292352"/>
                </a:lnTo>
                <a:lnTo>
                  <a:pt x="78232" y="1292352"/>
                </a:lnTo>
                <a:lnTo>
                  <a:pt x="82296" y="1286256"/>
                </a:lnTo>
                <a:lnTo>
                  <a:pt x="82296" y="1283208"/>
                </a:lnTo>
                <a:lnTo>
                  <a:pt x="73152" y="1283208"/>
                </a:lnTo>
                <a:lnTo>
                  <a:pt x="73152" y="1280160"/>
                </a:lnTo>
                <a:close/>
              </a:path>
              <a:path w="161925" h="1335405">
                <a:moveTo>
                  <a:pt x="121158" y="665988"/>
                </a:moveTo>
                <a:lnTo>
                  <a:pt x="109728" y="670560"/>
                </a:lnTo>
                <a:lnTo>
                  <a:pt x="97536" y="679704"/>
                </a:lnTo>
                <a:lnTo>
                  <a:pt x="79248" y="697992"/>
                </a:lnTo>
                <a:lnTo>
                  <a:pt x="73152" y="722376"/>
                </a:lnTo>
                <a:lnTo>
                  <a:pt x="73152" y="1283208"/>
                </a:lnTo>
                <a:lnTo>
                  <a:pt x="82296" y="1283208"/>
                </a:lnTo>
                <a:lnTo>
                  <a:pt x="82296" y="725424"/>
                </a:lnTo>
                <a:lnTo>
                  <a:pt x="85344" y="713232"/>
                </a:lnTo>
                <a:lnTo>
                  <a:pt x="115824" y="679704"/>
                </a:lnTo>
                <a:lnTo>
                  <a:pt x="155448" y="670560"/>
                </a:lnTo>
                <a:lnTo>
                  <a:pt x="140208" y="670560"/>
                </a:lnTo>
                <a:lnTo>
                  <a:pt x="124968" y="667512"/>
                </a:lnTo>
                <a:lnTo>
                  <a:pt x="121158" y="665988"/>
                </a:lnTo>
                <a:close/>
              </a:path>
              <a:path w="161925" h="1335405">
                <a:moveTo>
                  <a:pt x="155448" y="661416"/>
                </a:moveTo>
                <a:lnTo>
                  <a:pt x="140208" y="661416"/>
                </a:lnTo>
                <a:lnTo>
                  <a:pt x="124968" y="664464"/>
                </a:lnTo>
                <a:lnTo>
                  <a:pt x="121158" y="665988"/>
                </a:lnTo>
                <a:lnTo>
                  <a:pt x="124968" y="667512"/>
                </a:lnTo>
                <a:lnTo>
                  <a:pt x="140208" y="670560"/>
                </a:lnTo>
                <a:lnTo>
                  <a:pt x="155448" y="670560"/>
                </a:lnTo>
                <a:lnTo>
                  <a:pt x="155448" y="661416"/>
                </a:lnTo>
                <a:close/>
              </a:path>
              <a:path w="161925" h="1335405">
                <a:moveTo>
                  <a:pt x="158496" y="661416"/>
                </a:moveTo>
                <a:lnTo>
                  <a:pt x="155448" y="661416"/>
                </a:lnTo>
                <a:lnTo>
                  <a:pt x="155448" y="670560"/>
                </a:lnTo>
                <a:lnTo>
                  <a:pt x="158496" y="670560"/>
                </a:lnTo>
                <a:lnTo>
                  <a:pt x="161544" y="667512"/>
                </a:lnTo>
                <a:lnTo>
                  <a:pt x="161544" y="664464"/>
                </a:lnTo>
                <a:lnTo>
                  <a:pt x="158496" y="661416"/>
                </a:lnTo>
                <a:close/>
              </a:path>
              <a:path w="161925" h="1335405">
                <a:moveTo>
                  <a:pt x="82296" y="48768"/>
                </a:moveTo>
                <a:lnTo>
                  <a:pt x="73152" y="48768"/>
                </a:lnTo>
                <a:lnTo>
                  <a:pt x="73152" y="609600"/>
                </a:lnTo>
                <a:lnTo>
                  <a:pt x="79248" y="633984"/>
                </a:lnTo>
                <a:lnTo>
                  <a:pt x="88392" y="643128"/>
                </a:lnTo>
                <a:lnTo>
                  <a:pt x="88392" y="646176"/>
                </a:lnTo>
                <a:lnTo>
                  <a:pt x="97536" y="652272"/>
                </a:lnTo>
                <a:lnTo>
                  <a:pt x="109728" y="661416"/>
                </a:lnTo>
                <a:lnTo>
                  <a:pt x="121158" y="665988"/>
                </a:lnTo>
                <a:lnTo>
                  <a:pt x="124968" y="664464"/>
                </a:lnTo>
                <a:lnTo>
                  <a:pt x="140208" y="661416"/>
                </a:lnTo>
                <a:lnTo>
                  <a:pt x="128016" y="658368"/>
                </a:lnTo>
                <a:lnTo>
                  <a:pt x="103632" y="646176"/>
                </a:lnTo>
                <a:lnTo>
                  <a:pt x="94488" y="637032"/>
                </a:lnTo>
                <a:lnTo>
                  <a:pt x="88392" y="627888"/>
                </a:lnTo>
                <a:lnTo>
                  <a:pt x="82296" y="609600"/>
                </a:lnTo>
                <a:lnTo>
                  <a:pt x="82296" y="48768"/>
                </a:lnTo>
                <a:close/>
              </a:path>
              <a:path w="161925" h="1335405">
                <a:moveTo>
                  <a:pt x="77724" y="39624"/>
                </a:moveTo>
                <a:lnTo>
                  <a:pt x="67056" y="39624"/>
                </a:lnTo>
                <a:lnTo>
                  <a:pt x="73152" y="51816"/>
                </a:lnTo>
                <a:lnTo>
                  <a:pt x="73152" y="48768"/>
                </a:lnTo>
                <a:lnTo>
                  <a:pt x="82296" y="48768"/>
                </a:lnTo>
                <a:lnTo>
                  <a:pt x="77724" y="39624"/>
                </a:lnTo>
                <a:close/>
              </a:path>
              <a:path w="161925" h="1335405">
                <a:moveTo>
                  <a:pt x="18288" y="0"/>
                </a:moveTo>
                <a:lnTo>
                  <a:pt x="0" y="0"/>
                </a:lnTo>
                <a:lnTo>
                  <a:pt x="0" y="9144"/>
                </a:lnTo>
                <a:lnTo>
                  <a:pt x="15240" y="9144"/>
                </a:lnTo>
                <a:lnTo>
                  <a:pt x="30480" y="12192"/>
                </a:lnTo>
                <a:lnTo>
                  <a:pt x="27432" y="12192"/>
                </a:lnTo>
                <a:lnTo>
                  <a:pt x="42672" y="18288"/>
                </a:lnTo>
                <a:lnTo>
                  <a:pt x="39624" y="18288"/>
                </a:lnTo>
                <a:lnTo>
                  <a:pt x="51816" y="24384"/>
                </a:lnTo>
                <a:lnTo>
                  <a:pt x="60960" y="33528"/>
                </a:lnTo>
                <a:lnTo>
                  <a:pt x="67056" y="42672"/>
                </a:lnTo>
                <a:lnTo>
                  <a:pt x="67056" y="39624"/>
                </a:lnTo>
                <a:lnTo>
                  <a:pt x="77724" y="39624"/>
                </a:lnTo>
                <a:lnTo>
                  <a:pt x="76200" y="36576"/>
                </a:lnTo>
                <a:lnTo>
                  <a:pt x="70104" y="27432"/>
                </a:lnTo>
                <a:lnTo>
                  <a:pt x="70104" y="24384"/>
                </a:lnTo>
                <a:lnTo>
                  <a:pt x="67056" y="24384"/>
                </a:lnTo>
                <a:lnTo>
                  <a:pt x="57912" y="18288"/>
                </a:lnTo>
                <a:lnTo>
                  <a:pt x="57912" y="15240"/>
                </a:lnTo>
                <a:lnTo>
                  <a:pt x="33528" y="3048"/>
                </a:lnTo>
                <a:lnTo>
                  <a:pt x="30480" y="3048"/>
                </a:lnTo>
                <a:lnTo>
                  <a:pt x="18288" y="0"/>
                </a:lnTo>
                <a:close/>
              </a:path>
            </a:pathLst>
          </a:custGeom>
          <a:solidFill>
            <a:srgbClr val="BF0000"/>
          </a:solidFill>
        </p:spPr>
        <p:txBody>
          <a:bodyPr wrap="square" lIns="0" tIns="0" rIns="0" bIns="0" rtlCol="0"/>
          <a:lstStyle/>
          <a:p>
            <a:endParaRPr sz="3368"/>
          </a:p>
        </p:txBody>
      </p:sp>
      <p:sp>
        <p:nvSpPr>
          <p:cNvPr id="14" name="object 14"/>
          <p:cNvSpPr txBox="1"/>
          <p:nvPr/>
        </p:nvSpPr>
        <p:spPr>
          <a:xfrm>
            <a:off x="8520624" y="3205668"/>
            <a:ext cx="1408140" cy="327588"/>
          </a:xfrm>
          <a:prstGeom prst="rect">
            <a:avLst/>
          </a:prstGeom>
        </p:spPr>
        <p:txBody>
          <a:bodyPr vert="horz" wrap="square" lIns="0" tIns="24954" rIns="0" bIns="0" rtlCol="0">
            <a:spAutoFit/>
          </a:bodyPr>
          <a:lstStyle/>
          <a:p>
            <a:pPr marL="23766">
              <a:spcBef>
                <a:spcPts val="196"/>
              </a:spcBef>
            </a:pPr>
            <a:r>
              <a:rPr sz="1965" spc="-19" dirty="0">
                <a:solidFill>
                  <a:srgbClr val="C00000"/>
                </a:solidFill>
                <a:latin typeface="Arial"/>
                <a:cs typeface="Arial"/>
              </a:rPr>
              <a:t>Governance</a:t>
            </a:r>
            <a:endParaRPr sz="1965">
              <a:latin typeface="Arial"/>
              <a:cs typeface="Arial"/>
            </a:endParaRPr>
          </a:p>
        </p:txBody>
      </p:sp>
      <p:sp>
        <p:nvSpPr>
          <p:cNvPr id="15" name="object 15"/>
          <p:cNvSpPr/>
          <p:nvPr/>
        </p:nvSpPr>
        <p:spPr>
          <a:xfrm>
            <a:off x="6443663" y="4543425"/>
            <a:ext cx="270494" cy="2091856"/>
          </a:xfrm>
          <a:custGeom>
            <a:avLst/>
            <a:gdLst/>
            <a:ahLst/>
            <a:cxnLst/>
            <a:rect l="l" t="t" r="r" b="b"/>
            <a:pathLst>
              <a:path w="161925" h="1122045">
                <a:moveTo>
                  <a:pt x="42672" y="1100328"/>
                </a:moveTo>
                <a:lnTo>
                  <a:pt x="30480" y="1106424"/>
                </a:lnTo>
                <a:lnTo>
                  <a:pt x="0" y="1112520"/>
                </a:lnTo>
                <a:lnTo>
                  <a:pt x="0" y="1121664"/>
                </a:lnTo>
                <a:lnTo>
                  <a:pt x="18288" y="1121664"/>
                </a:lnTo>
                <a:lnTo>
                  <a:pt x="18288" y="1118616"/>
                </a:lnTo>
                <a:lnTo>
                  <a:pt x="33528" y="1115568"/>
                </a:lnTo>
                <a:lnTo>
                  <a:pt x="45720" y="1112520"/>
                </a:lnTo>
                <a:lnTo>
                  <a:pt x="48768" y="1109472"/>
                </a:lnTo>
                <a:lnTo>
                  <a:pt x="57912" y="1103376"/>
                </a:lnTo>
                <a:lnTo>
                  <a:pt x="42672" y="1103376"/>
                </a:lnTo>
                <a:lnTo>
                  <a:pt x="42672" y="1100328"/>
                </a:lnTo>
                <a:close/>
              </a:path>
              <a:path w="161925" h="1122045">
                <a:moveTo>
                  <a:pt x="143256" y="566928"/>
                </a:moveTo>
                <a:lnTo>
                  <a:pt x="109728" y="566928"/>
                </a:lnTo>
                <a:lnTo>
                  <a:pt x="100584" y="573024"/>
                </a:lnTo>
                <a:lnTo>
                  <a:pt x="97536" y="573024"/>
                </a:lnTo>
                <a:lnTo>
                  <a:pt x="88392" y="582168"/>
                </a:lnTo>
                <a:lnTo>
                  <a:pt x="82296" y="594360"/>
                </a:lnTo>
                <a:lnTo>
                  <a:pt x="79248" y="594360"/>
                </a:lnTo>
                <a:lnTo>
                  <a:pt x="76200" y="603504"/>
                </a:lnTo>
                <a:lnTo>
                  <a:pt x="76200" y="606552"/>
                </a:lnTo>
                <a:lnTo>
                  <a:pt x="73152" y="618744"/>
                </a:lnTo>
                <a:lnTo>
                  <a:pt x="73152" y="1069848"/>
                </a:lnTo>
                <a:lnTo>
                  <a:pt x="67056" y="1078992"/>
                </a:lnTo>
                <a:lnTo>
                  <a:pt x="70104" y="1078992"/>
                </a:lnTo>
                <a:lnTo>
                  <a:pt x="60960" y="1088136"/>
                </a:lnTo>
                <a:lnTo>
                  <a:pt x="51816" y="1094232"/>
                </a:lnTo>
                <a:lnTo>
                  <a:pt x="54864" y="1094232"/>
                </a:lnTo>
                <a:lnTo>
                  <a:pt x="42672" y="1103376"/>
                </a:lnTo>
                <a:lnTo>
                  <a:pt x="60960" y="1103376"/>
                </a:lnTo>
                <a:lnTo>
                  <a:pt x="70104" y="1094232"/>
                </a:lnTo>
                <a:lnTo>
                  <a:pt x="76200" y="1085088"/>
                </a:lnTo>
                <a:lnTo>
                  <a:pt x="76200" y="1082040"/>
                </a:lnTo>
                <a:lnTo>
                  <a:pt x="82296" y="1072896"/>
                </a:lnTo>
                <a:lnTo>
                  <a:pt x="82296" y="1069848"/>
                </a:lnTo>
                <a:lnTo>
                  <a:pt x="85344" y="1057656"/>
                </a:lnTo>
                <a:lnTo>
                  <a:pt x="85344" y="606552"/>
                </a:lnTo>
                <a:lnTo>
                  <a:pt x="86106" y="606552"/>
                </a:lnTo>
                <a:lnTo>
                  <a:pt x="88392" y="597408"/>
                </a:lnTo>
                <a:lnTo>
                  <a:pt x="90678" y="597408"/>
                </a:lnTo>
                <a:lnTo>
                  <a:pt x="95250" y="591312"/>
                </a:lnTo>
                <a:lnTo>
                  <a:pt x="94488" y="591312"/>
                </a:lnTo>
                <a:lnTo>
                  <a:pt x="97536" y="588264"/>
                </a:lnTo>
                <a:lnTo>
                  <a:pt x="98552" y="588264"/>
                </a:lnTo>
                <a:lnTo>
                  <a:pt x="106680" y="582168"/>
                </a:lnTo>
                <a:lnTo>
                  <a:pt x="103632" y="582168"/>
                </a:lnTo>
                <a:lnTo>
                  <a:pt x="128016" y="569976"/>
                </a:lnTo>
                <a:lnTo>
                  <a:pt x="143256" y="566928"/>
                </a:lnTo>
                <a:close/>
              </a:path>
              <a:path w="161925" h="1122045">
                <a:moveTo>
                  <a:pt x="86106" y="606552"/>
                </a:moveTo>
                <a:lnTo>
                  <a:pt x="85344" y="606552"/>
                </a:lnTo>
                <a:lnTo>
                  <a:pt x="85344" y="609600"/>
                </a:lnTo>
                <a:lnTo>
                  <a:pt x="86106" y="606552"/>
                </a:lnTo>
                <a:close/>
              </a:path>
              <a:path w="161925" h="1122045">
                <a:moveTo>
                  <a:pt x="90678" y="597408"/>
                </a:moveTo>
                <a:lnTo>
                  <a:pt x="88392" y="597408"/>
                </a:lnTo>
                <a:lnTo>
                  <a:pt x="88392" y="600456"/>
                </a:lnTo>
                <a:lnTo>
                  <a:pt x="90678" y="597408"/>
                </a:lnTo>
                <a:close/>
              </a:path>
              <a:path w="161925" h="1122045">
                <a:moveTo>
                  <a:pt x="97536" y="588264"/>
                </a:moveTo>
                <a:lnTo>
                  <a:pt x="94488" y="591312"/>
                </a:lnTo>
                <a:lnTo>
                  <a:pt x="96229" y="590005"/>
                </a:lnTo>
                <a:lnTo>
                  <a:pt x="97536" y="588264"/>
                </a:lnTo>
                <a:close/>
              </a:path>
              <a:path w="161925" h="1122045">
                <a:moveTo>
                  <a:pt x="96229" y="590005"/>
                </a:moveTo>
                <a:lnTo>
                  <a:pt x="94488" y="591312"/>
                </a:lnTo>
                <a:lnTo>
                  <a:pt x="95250" y="591312"/>
                </a:lnTo>
                <a:lnTo>
                  <a:pt x="96229" y="590005"/>
                </a:lnTo>
                <a:close/>
              </a:path>
              <a:path w="161925" h="1122045">
                <a:moveTo>
                  <a:pt x="98552" y="588264"/>
                </a:moveTo>
                <a:lnTo>
                  <a:pt x="97536" y="588264"/>
                </a:lnTo>
                <a:lnTo>
                  <a:pt x="96229" y="590005"/>
                </a:lnTo>
                <a:lnTo>
                  <a:pt x="98552" y="588264"/>
                </a:lnTo>
                <a:close/>
              </a:path>
              <a:path w="161925" h="1122045">
                <a:moveTo>
                  <a:pt x="124968" y="560832"/>
                </a:moveTo>
                <a:lnTo>
                  <a:pt x="112776" y="566928"/>
                </a:lnTo>
                <a:lnTo>
                  <a:pt x="155448" y="566928"/>
                </a:lnTo>
                <a:lnTo>
                  <a:pt x="124968" y="560832"/>
                </a:lnTo>
                <a:close/>
              </a:path>
              <a:path w="161925" h="1122045">
                <a:moveTo>
                  <a:pt x="155448" y="554736"/>
                </a:moveTo>
                <a:lnTo>
                  <a:pt x="124968" y="560832"/>
                </a:lnTo>
                <a:lnTo>
                  <a:pt x="155448" y="566928"/>
                </a:lnTo>
                <a:lnTo>
                  <a:pt x="155448" y="554736"/>
                </a:lnTo>
                <a:close/>
              </a:path>
              <a:path w="161925" h="1122045">
                <a:moveTo>
                  <a:pt x="161544" y="554736"/>
                </a:moveTo>
                <a:lnTo>
                  <a:pt x="155448" y="554736"/>
                </a:lnTo>
                <a:lnTo>
                  <a:pt x="155448" y="566928"/>
                </a:lnTo>
                <a:lnTo>
                  <a:pt x="161544" y="566928"/>
                </a:lnTo>
                <a:lnTo>
                  <a:pt x="161544" y="554736"/>
                </a:lnTo>
                <a:close/>
              </a:path>
              <a:path w="161925" h="1122045">
                <a:moveTo>
                  <a:pt x="155448" y="554736"/>
                </a:moveTo>
                <a:lnTo>
                  <a:pt x="112776" y="554736"/>
                </a:lnTo>
                <a:lnTo>
                  <a:pt x="124968" y="560832"/>
                </a:lnTo>
                <a:lnTo>
                  <a:pt x="155448" y="554736"/>
                </a:lnTo>
                <a:close/>
              </a:path>
              <a:path w="161925" h="1122045">
                <a:moveTo>
                  <a:pt x="82296" y="51816"/>
                </a:moveTo>
                <a:lnTo>
                  <a:pt x="73152" y="51816"/>
                </a:lnTo>
                <a:lnTo>
                  <a:pt x="73152" y="502920"/>
                </a:lnTo>
                <a:lnTo>
                  <a:pt x="76200" y="515112"/>
                </a:lnTo>
                <a:lnTo>
                  <a:pt x="76200" y="518160"/>
                </a:lnTo>
                <a:lnTo>
                  <a:pt x="79248" y="527304"/>
                </a:lnTo>
                <a:lnTo>
                  <a:pt x="82296" y="527304"/>
                </a:lnTo>
                <a:lnTo>
                  <a:pt x="82296" y="530352"/>
                </a:lnTo>
                <a:lnTo>
                  <a:pt x="88392" y="539496"/>
                </a:lnTo>
                <a:lnTo>
                  <a:pt x="97536" y="548640"/>
                </a:lnTo>
                <a:lnTo>
                  <a:pt x="100584" y="548640"/>
                </a:lnTo>
                <a:lnTo>
                  <a:pt x="109728" y="554736"/>
                </a:lnTo>
                <a:lnTo>
                  <a:pt x="143256" y="554736"/>
                </a:lnTo>
                <a:lnTo>
                  <a:pt x="128016" y="551688"/>
                </a:lnTo>
                <a:lnTo>
                  <a:pt x="103632" y="539496"/>
                </a:lnTo>
                <a:lnTo>
                  <a:pt x="106680" y="539496"/>
                </a:lnTo>
                <a:lnTo>
                  <a:pt x="94488" y="533400"/>
                </a:lnTo>
                <a:lnTo>
                  <a:pt x="97536" y="533400"/>
                </a:lnTo>
                <a:lnTo>
                  <a:pt x="88392" y="524256"/>
                </a:lnTo>
                <a:lnTo>
                  <a:pt x="86106" y="515112"/>
                </a:lnTo>
                <a:lnTo>
                  <a:pt x="85344" y="515112"/>
                </a:lnTo>
                <a:lnTo>
                  <a:pt x="85344" y="60960"/>
                </a:lnTo>
                <a:lnTo>
                  <a:pt x="82296" y="51816"/>
                </a:lnTo>
                <a:close/>
              </a:path>
              <a:path w="161925" h="1122045">
                <a:moveTo>
                  <a:pt x="85344" y="512064"/>
                </a:moveTo>
                <a:lnTo>
                  <a:pt x="85344" y="515112"/>
                </a:lnTo>
                <a:lnTo>
                  <a:pt x="86106" y="515112"/>
                </a:lnTo>
                <a:lnTo>
                  <a:pt x="85344" y="512064"/>
                </a:lnTo>
                <a:close/>
              </a:path>
              <a:path w="161925" h="1122045">
                <a:moveTo>
                  <a:pt x="60960" y="18288"/>
                </a:moveTo>
                <a:lnTo>
                  <a:pt x="42672" y="18288"/>
                </a:lnTo>
                <a:lnTo>
                  <a:pt x="54864" y="27432"/>
                </a:lnTo>
                <a:lnTo>
                  <a:pt x="51816" y="27432"/>
                </a:lnTo>
                <a:lnTo>
                  <a:pt x="60960" y="33528"/>
                </a:lnTo>
                <a:lnTo>
                  <a:pt x="70104" y="42672"/>
                </a:lnTo>
                <a:lnTo>
                  <a:pt x="67056" y="42672"/>
                </a:lnTo>
                <a:lnTo>
                  <a:pt x="73152" y="54864"/>
                </a:lnTo>
                <a:lnTo>
                  <a:pt x="73152" y="51816"/>
                </a:lnTo>
                <a:lnTo>
                  <a:pt x="82296" y="51816"/>
                </a:lnTo>
                <a:lnTo>
                  <a:pt x="82296" y="48768"/>
                </a:lnTo>
                <a:lnTo>
                  <a:pt x="76200" y="39624"/>
                </a:lnTo>
                <a:lnTo>
                  <a:pt x="76200" y="36576"/>
                </a:lnTo>
                <a:lnTo>
                  <a:pt x="70104" y="27432"/>
                </a:lnTo>
                <a:lnTo>
                  <a:pt x="60960" y="18288"/>
                </a:lnTo>
                <a:close/>
              </a:path>
              <a:path w="161925" h="1122045">
                <a:moveTo>
                  <a:pt x="48768" y="12192"/>
                </a:moveTo>
                <a:lnTo>
                  <a:pt x="15240" y="12192"/>
                </a:lnTo>
                <a:lnTo>
                  <a:pt x="30480" y="15240"/>
                </a:lnTo>
                <a:lnTo>
                  <a:pt x="42672" y="21336"/>
                </a:lnTo>
                <a:lnTo>
                  <a:pt x="42672" y="18288"/>
                </a:lnTo>
                <a:lnTo>
                  <a:pt x="57912" y="18288"/>
                </a:lnTo>
                <a:lnTo>
                  <a:pt x="48768" y="12192"/>
                </a:lnTo>
                <a:close/>
              </a:path>
              <a:path w="161925" h="1122045">
                <a:moveTo>
                  <a:pt x="0" y="0"/>
                </a:moveTo>
                <a:lnTo>
                  <a:pt x="0" y="12192"/>
                </a:lnTo>
                <a:lnTo>
                  <a:pt x="45720" y="12192"/>
                </a:lnTo>
                <a:lnTo>
                  <a:pt x="33528" y="6096"/>
                </a:lnTo>
                <a:lnTo>
                  <a:pt x="18288" y="3048"/>
                </a:lnTo>
                <a:lnTo>
                  <a:pt x="0" y="0"/>
                </a:lnTo>
                <a:close/>
              </a:path>
            </a:pathLst>
          </a:custGeom>
          <a:solidFill>
            <a:srgbClr val="BF0000"/>
          </a:solidFill>
        </p:spPr>
        <p:txBody>
          <a:bodyPr wrap="square" lIns="0" tIns="0" rIns="0" bIns="0" rtlCol="0"/>
          <a:lstStyle/>
          <a:p>
            <a:endParaRPr sz="3368"/>
          </a:p>
        </p:txBody>
      </p:sp>
      <p:sp>
        <p:nvSpPr>
          <p:cNvPr id="16" name="object 16"/>
          <p:cNvSpPr txBox="1"/>
          <p:nvPr/>
        </p:nvSpPr>
        <p:spPr>
          <a:xfrm>
            <a:off x="7522446" y="5259059"/>
            <a:ext cx="2466919" cy="620553"/>
          </a:xfrm>
          <a:prstGeom prst="rect">
            <a:avLst/>
          </a:prstGeom>
        </p:spPr>
        <p:txBody>
          <a:bodyPr vert="horz" wrap="square" lIns="0" tIns="16636" rIns="0" bIns="0" rtlCol="0">
            <a:spAutoFit/>
          </a:bodyPr>
          <a:lstStyle/>
          <a:p>
            <a:pPr marL="23766" marR="9506">
              <a:lnSpc>
                <a:spcPct val="102899"/>
              </a:lnSpc>
              <a:spcBef>
                <a:spcPts val="131"/>
              </a:spcBef>
            </a:pPr>
            <a:r>
              <a:rPr sz="1965" dirty="0">
                <a:solidFill>
                  <a:srgbClr val="C00000"/>
                </a:solidFill>
                <a:latin typeface="Arial"/>
                <a:cs typeface="Arial"/>
              </a:rPr>
              <a:t>We</a:t>
            </a:r>
            <a:r>
              <a:rPr sz="1965" spc="-28" dirty="0">
                <a:solidFill>
                  <a:srgbClr val="C00000"/>
                </a:solidFill>
                <a:latin typeface="Times New Roman"/>
                <a:cs typeface="Times New Roman"/>
              </a:rPr>
              <a:t> </a:t>
            </a:r>
            <a:r>
              <a:rPr sz="1965" dirty="0">
                <a:solidFill>
                  <a:srgbClr val="C00000"/>
                </a:solidFill>
                <a:latin typeface="Arial"/>
                <a:cs typeface="Arial"/>
              </a:rPr>
              <a:t>tend</a:t>
            </a:r>
            <a:r>
              <a:rPr sz="1965" spc="150" dirty="0">
                <a:solidFill>
                  <a:srgbClr val="C00000"/>
                </a:solidFill>
                <a:latin typeface="Times New Roman"/>
                <a:cs typeface="Times New Roman"/>
              </a:rPr>
              <a:t> </a:t>
            </a:r>
            <a:r>
              <a:rPr sz="1965" dirty="0">
                <a:solidFill>
                  <a:srgbClr val="C00000"/>
                </a:solidFill>
                <a:latin typeface="Arial"/>
                <a:cs typeface="Arial"/>
              </a:rPr>
              <a:t>to</a:t>
            </a:r>
            <a:r>
              <a:rPr sz="1965" spc="103" dirty="0">
                <a:solidFill>
                  <a:srgbClr val="C00000"/>
                </a:solidFill>
                <a:latin typeface="Times New Roman"/>
                <a:cs typeface="Times New Roman"/>
              </a:rPr>
              <a:t> </a:t>
            </a:r>
            <a:r>
              <a:rPr sz="1965" spc="-37" dirty="0">
                <a:solidFill>
                  <a:srgbClr val="C00000"/>
                </a:solidFill>
                <a:latin typeface="Arial"/>
                <a:cs typeface="Arial"/>
              </a:rPr>
              <a:t>work</a:t>
            </a:r>
            <a:r>
              <a:rPr sz="1965" spc="-37" dirty="0">
                <a:solidFill>
                  <a:srgbClr val="C00000"/>
                </a:solidFill>
                <a:latin typeface="Times New Roman"/>
                <a:cs typeface="Times New Roman"/>
              </a:rPr>
              <a:t> </a:t>
            </a:r>
            <a:r>
              <a:rPr sz="1965" dirty="0">
                <a:solidFill>
                  <a:srgbClr val="C00000"/>
                </a:solidFill>
                <a:latin typeface="Arial"/>
                <a:cs typeface="Arial"/>
              </a:rPr>
              <a:t>mainly</a:t>
            </a:r>
            <a:r>
              <a:rPr sz="1965" spc="56" dirty="0">
                <a:solidFill>
                  <a:srgbClr val="C00000"/>
                </a:solidFill>
                <a:latin typeface="Times New Roman"/>
                <a:cs typeface="Times New Roman"/>
              </a:rPr>
              <a:t> </a:t>
            </a:r>
            <a:r>
              <a:rPr sz="1965" dirty="0">
                <a:solidFill>
                  <a:srgbClr val="C00000"/>
                </a:solidFill>
                <a:latin typeface="Arial"/>
                <a:cs typeface="Arial"/>
              </a:rPr>
              <a:t>at</a:t>
            </a:r>
            <a:r>
              <a:rPr sz="1965" spc="47" dirty="0">
                <a:solidFill>
                  <a:srgbClr val="C00000"/>
                </a:solidFill>
                <a:latin typeface="Times New Roman"/>
                <a:cs typeface="Times New Roman"/>
              </a:rPr>
              <a:t> </a:t>
            </a:r>
            <a:r>
              <a:rPr sz="1965" dirty="0">
                <a:solidFill>
                  <a:srgbClr val="C00000"/>
                </a:solidFill>
                <a:latin typeface="Arial"/>
                <a:cs typeface="Arial"/>
              </a:rPr>
              <a:t>these</a:t>
            </a:r>
            <a:r>
              <a:rPr sz="1965" spc="131" dirty="0">
                <a:solidFill>
                  <a:srgbClr val="C00000"/>
                </a:solidFill>
                <a:latin typeface="Times New Roman"/>
                <a:cs typeface="Times New Roman"/>
              </a:rPr>
              <a:t> </a:t>
            </a:r>
            <a:r>
              <a:rPr sz="1965" spc="-19" dirty="0">
                <a:solidFill>
                  <a:srgbClr val="C00000"/>
                </a:solidFill>
                <a:latin typeface="Arial"/>
                <a:cs typeface="Arial"/>
              </a:rPr>
              <a:t>levels</a:t>
            </a:r>
            <a:endParaRPr sz="1965">
              <a:latin typeface="Arial"/>
              <a:cs typeface="Arial"/>
            </a:endParaRPr>
          </a:p>
        </p:txBody>
      </p:sp>
      <p:grpSp>
        <p:nvGrpSpPr>
          <p:cNvPr id="17" name="object 17"/>
          <p:cNvGrpSpPr/>
          <p:nvPr/>
        </p:nvGrpSpPr>
        <p:grpSpPr>
          <a:xfrm>
            <a:off x="6964413" y="1176032"/>
            <a:ext cx="4511991" cy="5385394"/>
            <a:chOff x="3721608" y="624870"/>
            <a:chExt cx="2411095" cy="2877820"/>
          </a:xfrm>
        </p:grpSpPr>
        <p:pic>
          <p:nvPicPr>
            <p:cNvPr id="18" name="object 18"/>
            <p:cNvPicPr/>
            <p:nvPr/>
          </p:nvPicPr>
          <p:blipFill>
            <a:blip r:embed="rId2" cstate="print"/>
            <a:stretch>
              <a:fillRect/>
            </a:stretch>
          </p:blipFill>
          <p:spPr>
            <a:xfrm>
              <a:off x="5358383" y="624870"/>
              <a:ext cx="774191" cy="1033272"/>
            </a:xfrm>
            <a:prstGeom prst="rect">
              <a:avLst/>
            </a:prstGeom>
          </p:spPr>
        </p:pic>
        <p:sp>
          <p:nvSpPr>
            <p:cNvPr id="19" name="object 19"/>
            <p:cNvSpPr/>
            <p:nvPr/>
          </p:nvSpPr>
          <p:spPr>
            <a:xfrm>
              <a:off x="3724656" y="2478030"/>
              <a:ext cx="210820" cy="1021080"/>
            </a:xfrm>
            <a:custGeom>
              <a:avLst/>
              <a:gdLst/>
              <a:ahLst/>
              <a:cxnLst/>
              <a:rect l="l" t="t" r="r" b="b"/>
              <a:pathLst>
                <a:path w="210820" h="1021079">
                  <a:moveTo>
                    <a:pt x="158496" y="60960"/>
                  </a:moveTo>
                  <a:lnTo>
                    <a:pt x="51816" y="60960"/>
                  </a:lnTo>
                  <a:lnTo>
                    <a:pt x="51816" y="124968"/>
                  </a:lnTo>
                  <a:lnTo>
                    <a:pt x="158496" y="124968"/>
                  </a:lnTo>
                  <a:lnTo>
                    <a:pt x="158496" y="60960"/>
                  </a:lnTo>
                  <a:close/>
                </a:path>
                <a:path w="210820" h="1021079">
                  <a:moveTo>
                    <a:pt x="158496" y="0"/>
                  </a:moveTo>
                  <a:lnTo>
                    <a:pt x="51816" y="0"/>
                  </a:lnTo>
                  <a:lnTo>
                    <a:pt x="51816" y="30480"/>
                  </a:lnTo>
                  <a:lnTo>
                    <a:pt x="158496" y="30480"/>
                  </a:lnTo>
                  <a:lnTo>
                    <a:pt x="158496" y="0"/>
                  </a:lnTo>
                  <a:close/>
                </a:path>
                <a:path w="210820" h="1021079">
                  <a:moveTo>
                    <a:pt x="210312" y="765048"/>
                  </a:moveTo>
                  <a:lnTo>
                    <a:pt x="158496" y="765048"/>
                  </a:lnTo>
                  <a:lnTo>
                    <a:pt x="158496" y="158496"/>
                  </a:lnTo>
                  <a:lnTo>
                    <a:pt x="51816" y="158496"/>
                  </a:lnTo>
                  <a:lnTo>
                    <a:pt x="51816" y="765048"/>
                  </a:lnTo>
                  <a:lnTo>
                    <a:pt x="0" y="765048"/>
                  </a:lnTo>
                  <a:lnTo>
                    <a:pt x="106680" y="1021080"/>
                  </a:lnTo>
                  <a:lnTo>
                    <a:pt x="210312" y="765048"/>
                  </a:lnTo>
                  <a:close/>
                </a:path>
              </a:pathLst>
            </a:custGeom>
            <a:solidFill>
              <a:srgbClr val="EBD7A2"/>
            </a:solidFill>
          </p:spPr>
          <p:txBody>
            <a:bodyPr wrap="square" lIns="0" tIns="0" rIns="0" bIns="0" rtlCol="0"/>
            <a:lstStyle/>
            <a:p>
              <a:endParaRPr sz="3368"/>
            </a:p>
          </p:txBody>
        </p:sp>
        <p:sp>
          <p:nvSpPr>
            <p:cNvPr id="20" name="object 20"/>
            <p:cNvSpPr/>
            <p:nvPr/>
          </p:nvSpPr>
          <p:spPr>
            <a:xfrm>
              <a:off x="3721608" y="2633471"/>
              <a:ext cx="216535" cy="868680"/>
            </a:xfrm>
            <a:custGeom>
              <a:avLst/>
              <a:gdLst/>
              <a:ahLst/>
              <a:cxnLst/>
              <a:rect l="l" t="t" r="r" b="b"/>
              <a:pathLst>
                <a:path w="216535" h="868679">
                  <a:moveTo>
                    <a:pt x="108204" y="861974"/>
                  </a:moveTo>
                  <a:lnTo>
                    <a:pt x="107551" y="863540"/>
                  </a:lnTo>
                  <a:lnTo>
                    <a:pt x="109728" y="868680"/>
                  </a:lnTo>
                  <a:lnTo>
                    <a:pt x="110983" y="865632"/>
                  </a:lnTo>
                  <a:lnTo>
                    <a:pt x="109728" y="865632"/>
                  </a:lnTo>
                  <a:lnTo>
                    <a:pt x="108204" y="861974"/>
                  </a:lnTo>
                  <a:close/>
                </a:path>
                <a:path w="216535" h="868679">
                  <a:moveTo>
                    <a:pt x="107551" y="863540"/>
                  </a:moveTo>
                  <a:lnTo>
                    <a:pt x="106680" y="865632"/>
                  </a:lnTo>
                  <a:lnTo>
                    <a:pt x="108437" y="865632"/>
                  </a:lnTo>
                  <a:lnTo>
                    <a:pt x="107551" y="863540"/>
                  </a:lnTo>
                  <a:close/>
                </a:path>
                <a:path w="216535" h="868679">
                  <a:moveTo>
                    <a:pt x="213360" y="609600"/>
                  </a:moveTo>
                  <a:lnTo>
                    <a:pt x="108204" y="861974"/>
                  </a:lnTo>
                  <a:lnTo>
                    <a:pt x="109728" y="865632"/>
                  </a:lnTo>
                  <a:lnTo>
                    <a:pt x="110983" y="865632"/>
                  </a:lnTo>
                  <a:lnTo>
                    <a:pt x="215152" y="612648"/>
                  </a:lnTo>
                  <a:lnTo>
                    <a:pt x="213360" y="612648"/>
                  </a:lnTo>
                  <a:lnTo>
                    <a:pt x="213360" y="609600"/>
                  </a:lnTo>
                  <a:close/>
                </a:path>
                <a:path w="216535" h="868679">
                  <a:moveTo>
                    <a:pt x="3048" y="609600"/>
                  </a:moveTo>
                  <a:lnTo>
                    <a:pt x="0" y="609600"/>
                  </a:lnTo>
                  <a:lnTo>
                    <a:pt x="107551" y="863540"/>
                  </a:lnTo>
                  <a:lnTo>
                    <a:pt x="108204" y="861974"/>
                  </a:lnTo>
                  <a:lnTo>
                    <a:pt x="4318" y="612648"/>
                  </a:lnTo>
                  <a:lnTo>
                    <a:pt x="3048" y="612648"/>
                  </a:lnTo>
                  <a:lnTo>
                    <a:pt x="3048" y="609600"/>
                  </a:lnTo>
                  <a:close/>
                </a:path>
                <a:path w="216535" h="868679">
                  <a:moveTo>
                    <a:pt x="3048" y="609600"/>
                  </a:moveTo>
                  <a:lnTo>
                    <a:pt x="3048" y="612648"/>
                  </a:lnTo>
                  <a:lnTo>
                    <a:pt x="4318" y="612648"/>
                  </a:lnTo>
                  <a:lnTo>
                    <a:pt x="3048" y="609600"/>
                  </a:lnTo>
                  <a:close/>
                </a:path>
                <a:path w="216535" h="868679">
                  <a:moveTo>
                    <a:pt x="161544" y="0"/>
                  </a:moveTo>
                  <a:lnTo>
                    <a:pt x="54864" y="0"/>
                  </a:lnTo>
                  <a:lnTo>
                    <a:pt x="54864" y="609600"/>
                  </a:lnTo>
                  <a:lnTo>
                    <a:pt x="3048" y="609600"/>
                  </a:lnTo>
                  <a:lnTo>
                    <a:pt x="4318" y="612648"/>
                  </a:lnTo>
                  <a:lnTo>
                    <a:pt x="57912" y="612648"/>
                  </a:lnTo>
                  <a:lnTo>
                    <a:pt x="57912" y="3048"/>
                  </a:lnTo>
                  <a:lnTo>
                    <a:pt x="161544" y="3048"/>
                  </a:lnTo>
                  <a:lnTo>
                    <a:pt x="161544" y="0"/>
                  </a:lnTo>
                  <a:close/>
                </a:path>
                <a:path w="216535" h="868679">
                  <a:moveTo>
                    <a:pt x="161544" y="3048"/>
                  </a:moveTo>
                  <a:lnTo>
                    <a:pt x="158496" y="3048"/>
                  </a:lnTo>
                  <a:lnTo>
                    <a:pt x="158496" y="612648"/>
                  </a:lnTo>
                  <a:lnTo>
                    <a:pt x="212090" y="612648"/>
                  </a:lnTo>
                  <a:lnTo>
                    <a:pt x="213360" y="609600"/>
                  </a:lnTo>
                  <a:lnTo>
                    <a:pt x="161544" y="609600"/>
                  </a:lnTo>
                  <a:lnTo>
                    <a:pt x="161544" y="3048"/>
                  </a:lnTo>
                  <a:close/>
                </a:path>
                <a:path w="216535" h="868679">
                  <a:moveTo>
                    <a:pt x="216408" y="609600"/>
                  </a:moveTo>
                  <a:lnTo>
                    <a:pt x="213360" y="609600"/>
                  </a:lnTo>
                  <a:lnTo>
                    <a:pt x="213360" y="612648"/>
                  </a:lnTo>
                  <a:lnTo>
                    <a:pt x="215152" y="612648"/>
                  </a:lnTo>
                  <a:lnTo>
                    <a:pt x="216408" y="609600"/>
                  </a:lnTo>
                  <a:close/>
                </a:path>
              </a:pathLst>
            </a:custGeom>
            <a:solidFill>
              <a:srgbClr val="000000"/>
            </a:solidFill>
          </p:spPr>
          <p:txBody>
            <a:bodyPr wrap="square" lIns="0" tIns="0" rIns="0" bIns="0" rtlCol="0"/>
            <a:lstStyle/>
            <a:p>
              <a:endParaRPr sz="3368"/>
            </a:p>
          </p:txBody>
        </p:sp>
        <p:pic>
          <p:nvPicPr>
            <p:cNvPr id="21" name="object 21"/>
            <p:cNvPicPr/>
            <p:nvPr/>
          </p:nvPicPr>
          <p:blipFill>
            <a:blip r:embed="rId3" cstate="print"/>
            <a:stretch>
              <a:fillRect/>
            </a:stretch>
          </p:blipFill>
          <p:spPr>
            <a:xfrm>
              <a:off x="3776472" y="2538983"/>
              <a:ext cx="106680" cy="67056"/>
            </a:xfrm>
            <a:prstGeom prst="rect">
              <a:avLst/>
            </a:prstGeom>
          </p:spPr>
        </p:pic>
        <p:sp>
          <p:nvSpPr>
            <p:cNvPr id="22" name="object 22"/>
            <p:cNvSpPr/>
            <p:nvPr/>
          </p:nvSpPr>
          <p:spPr>
            <a:xfrm>
              <a:off x="3776472" y="2474975"/>
              <a:ext cx="106680" cy="33655"/>
            </a:xfrm>
            <a:custGeom>
              <a:avLst/>
              <a:gdLst/>
              <a:ahLst/>
              <a:cxnLst/>
              <a:rect l="l" t="t" r="r" b="b"/>
              <a:pathLst>
                <a:path w="106679" h="33655">
                  <a:moveTo>
                    <a:pt x="0" y="30480"/>
                  </a:moveTo>
                  <a:lnTo>
                    <a:pt x="0" y="33528"/>
                  </a:lnTo>
                  <a:lnTo>
                    <a:pt x="3048" y="33528"/>
                  </a:lnTo>
                  <a:lnTo>
                    <a:pt x="0" y="30480"/>
                  </a:lnTo>
                  <a:close/>
                </a:path>
                <a:path w="106679" h="33655">
                  <a:moveTo>
                    <a:pt x="106680" y="0"/>
                  </a:moveTo>
                  <a:lnTo>
                    <a:pt x="0" y="0"/>
                  </a:lnTo>
                  <a:lnTo>
                    <a:pt x="0" y="30480"/>
                  </a:lnTo>
                  <a:lnTo>
                    <a:pt x="3048" y="33528"/>
                  </a:lnTo>
                  <a:lnTo>
                    <a:pt x="3048" y="3048"/>
                  </a:lnTo>
                  <a:lnTo>
                    <a:pt x="106680" y="3048"/>
                  </a:lnTo>
                  <a:lnTo>
                    <a:pt x="106680" y="0"/>
                  </a:lnTo>
                  <a:close/>
                </a:path>
                <a:path w="106679" h="33655">
                  <a:moveTo>
                    <a:pt x="103632" y="30480"/>
                  </a:moveTo>
                  <a:lnTo>
                    <a:pt x="3048" y="30480"/>
                  </a:lnTo>
                  <a:lnTo>
                    <a:pt x="3048" y="33528"/>
                  </a:lnTo>
                  <a:lnTo>
                    <a:pt x="103632" y="33528"/>
                  </a:lnTo>
                  <a:lnTo>
                    <a:pt x="103632" y="30480"/>
                  </a:lnTo>
                  <a:close/>
                </a:path>
                <a:path w="106679" h="33655">
                  <a:moveTo>
                    <a:pt x="106680" y="3048"/>
                  </a:moveTo>
                  <a:lnTo>
                    <a:pt x="103632" y="3048"/>
                  </a:lnTo>
                  <a:lnTo>
                    <a:pt x="103632" y="33528"/>
                  </a:lnTo>
                  <a:lnTo>
                    <a:pt x="106680" y="30480"/>
                  </a:lnTo>
                  <a:lnTo>
                    <a:pt x="106680" y="3048"/>
                  </a:lnTo>
                  <a:close/>
                </a:path>
                <a:path w="106679" h="33655">
                  <a:moveTo>
                    <a:pt x="106680" y="30480"/>
                  </a:moveTo>
                  <a:lnTo>
                    <a:pt x="103632" y="33528"/>
                  </a:lnTo>
                  <a:lnTo>
                    <a:pt x="106680" y="33528"/>
                  </a:lnTo>
                  <a:lnTo>
                    <a:pt x="106680" y="30480"/>
                  </a:lnTo>
                  <a:close/>
                </a:path>
              </a:pathLst>
            </a:custGeom>
            <a:solidFill>
              <a:srgbClr val="000000"/>
            </a:solidFill>
          </p:spPr>
          <p:txBody>
            <a:bodyPr wrap="square" lIns="0" tIns="0" rIns="0" bIns="0" rtlCol="0"/>
            <a:lstStyle/>
            <a:p>
              <a:endParaRPr sz="3368"/>
            </a:p>
          </p:txBody>
        </p:sp>
      </p:grpSp>
      <p:sp>
        <p:nvSpPr>
          <p:cNvPr id="23" name="object 23"/>
          <p:cNvSpPr txBox="1"/>
          <p:nvPr/>
        </p:nvSpPr>
        <p:spPr>
          <a:xfrm>
            <a:off x="9461761" y="6411218"/>
            <a:ext cx="2560795" cy="237491"/>
          </a:xfrm>
          <a:prstGeom prst="rect">
            <a:avLst/>
          </a:prstGeom>
        </p:spPr>
        <p:txBody>
          <a:bodyPr vert="horz" wrap="square" lIns="0" tIns="21389" rIns="0" bIns="0" rtlCol="0">
            <a:spAutoFit/>
          </a:bodyPr>
          <a:lstStyle/>
          <a:p>
            <a:pPr marL="23766">
              <a:spcBef>
                <a:spcPts val="168"/>
              </a:spcBef>
            </a:pPr>
            <a:r>
              <a:rPr sz="1403" spc="-19" dirty="0">
                <a:solidFill>
                  <a:srgbClr val="787878"/>
                </a:solidFill>
                <a:latin typeface="Arial"/>
                <a:cs typeface="Arial"/>
              </a:rPr>
              <a:t>Modified</a:t>
            </a:r>
            <a:r>
              <a:rPr sz="1403" spc="150" dirty="0">
                <a:solidFill>
                  <a:srgbClr val="787878"/>
                </a:solidFill>
                <a:latin typeface="Times New Roman"/>
                <a:cs typeface="Times New Roman"/>
              </a:rPr>
              <a:t> </a:t>
            </a:r>
            <a:r>
              <a:rPr sz="1403" dirty="0">
                <a:solidFill>
                  <a:srgbClr val="787878"/>
                </a:solidFill>
                <a:latin typeface="Arial"/>
                <a:cs typeface="Arial"/>
              </a:rPr>
              <a:t>from</a:t>
            </a:r>
            <a:r>
              <a:rPr sz="1403" spc="56" dirty="0">
                <a:solidFill>
                  <a:srgbClr val="787878"/>
                </a:solidFill>
                <a:latin typeface="Times New Roman"/>
                <a:cs typeface="Times New Roman"/>
              </a:rPr>
              <a:t> </a:t>
            </a:r>
            <a:r>
              <a:rPr sz="1403" spc="-19" dirty="0">
                <a:solidFill>
                  <a:srgbClr val="787878"/>
                </a:solidFill>
                <a:latin typeface="Arial"/>
                <a:cs typeface="Arial"/>
              </a:rPr>
              <a:t>Donella</a:t>
            </a:r>
            <a:r>
              <a:rPr sz="1403" spc="75" dirty="0">
                <a:solidFill>
                  <a:srgbClr val="787878"/>
                </a:solidFill>
                <a:latin typeface="Times New Roman"/>
                <a:cs typeface="Times New Roman"/>
              </a:rPr>
              <a:t> </a:t>
            </a:r>
            <a:r>
              <a:rPr sz="1403" spc="-19" dirty="0">
                <a:solidFill>
                  <a:srgbClr val="787878"/>
                </a:solidFill>
                <a:latin typeface="Arial"/>
                <a:cs typeface="Arial"/>
              </a:rPr>
              <a:t>Meadows</a:t>
            </a:r>
            <a:endParaRPr sz="1403">
              <a:latin typeface="Arial"/>
              <a:cs typeface="Arial"/>
            </a:endParaRPr>
          </a:p>
        </p:txBody>
      </p:sp>
      <p:sp>
        <p:nvSpPr>
          <p:cNvPr id="24" name="object 24"/>
          <p:cNvSpPr/>
          <p:nvPr/>
        </p:nvSpPr>
        <p:spPr>
          <a:xfrm>
            <a:off x="11406" y="18090"/>
            <a:ext cx="12144468" cy="6816112"/>
          </a:xfrm>
          <a:custGeom>
            <a:avLst/>
            <a:gdLst/>
            <a:ahLst/>
            <a:cxnLst/>
            <a:rect l="l" t="t" r="r" b="b"/>
            <a:pathLst>
              <a:path w="6489700" h="3642360">
                <a:moveTo>
                  <a:pt x="0" y="3642359"/>
                </a:moveTo>
                <a:lnTo>
                  <a:pt x="6489191" y="3642359"/>
                </a:lnTo>
                <a:lnTo>
                  <a:pt x="6489191" y="0"/>
                </a:lnTo>
                <a:lnTo>
                  <a:pt x="0" y="0"/>
                </a:lnTo>
                <a:lnTo>
                  <a:pt x="0" y="3642359"/>
                </a:lnTo>
                <a:close/>
              </a:path>
            </a:pathLst>
          </a:custGeom>
          <a:ln w="12191">
            <a:solidFill>
              <a:srgbClr val="000000"/>
            </a:solidFill>
          </a:ln>
        </p:spPr>
        <p:txBody>
          <a:bodyPr wrap="square" lIns="0" tIns="0" rIns="0" bIns="0" rtlCol="0"/>
          <a:lstStyle/>
          <a:p>
            <a:endParaRPr sz="3368"/>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a:extLst>
              <a:ext uri="{FF2B5EF4-FFF2-40B4-BE49-F238E27FC236}">
                <a16:creationId xmlns:a16="http://schemas.microsoft.com/office/drawing/2014/main" id="{5D13F6F6-50C4-3696-848C-D28CBDF64BC4}"/>
              </a:ext>
            </a:extLst>
          </p:cNvPr>
          <p:cNvGraphicFramePr/>
          <p:nvPr>
            <p:extLst>
              <p:ext uri="{D42A27DB-BD31-4B8C-83A1-F6EECF244321}">
                <p14:modId xmlns:p14="http://schemas.microsoft.com/office/powerpoint/2010/main" val="3966142277"/>
              </p:ext>
            </p:extLst>
          </p:nvPr>
        </p:nvGraphicFramePr>
        <p:xfrm>
          <a:off x="1981200" y="1527036"/>
          <a:ext cx="8077200" cy="5101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3" name="Text Box 5">
            <a:extLst>
              <a:ext uri="{FF2B5EF4-FFF2-40B4-BE49-F238E27FC236}">
                <a16:creationId xmlns:a16="http://schemas.microsoft.com/office/drawing/2014/main" id="{156CC498-64E7-6320-55D8-66C5E97929DC}"/>
              </a:ext>
            </a:extLst>
          </p:cNvPr>
          <p:cNvSpPr txBox="1">
            <a:spLocks noChangeArrowheads="1"/>
          </p:cNvSpPr>
          <p:nvPr/>
        </p:nvSpPr>
        <p:spPr bwMode="auto">
          <a:xfrm>
            <a:off x="971550" y="457201"/>
            <a:ext cx="10515600"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3700" b="1" dirty="0"/>
              <a:t>Systems Thinking in One Health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Purpose</a:t>
            </a:r>
            <a:br>
              <a:rPr lang="en-US" dirty="0"/>
            </a:br>
            <a:endParaRPr lang="en-US" dirty="0"/>
          </a:p>
        </p:txBody>
      </p:sp>
      <p:sp>
        <p:nvSpPr>
          <p:cNvPr id="3" name="Content Placeholder 2"/>
          <p:cNvSpPr>
            <a:spLocks noGrp="1"/>
          </p:cNvSpPr>
          <p:nvPr>
            <p:ph idx="1"/>
          </p:nvPr>
        </p:nvSpPr>
        <p:spPr/>
        <p:txBody>
          <a:bodyPr/>
          <a:lstStyle/>
          <a:p>
            <a:pPr marL="0" indent="0" algn="just">
              <a:buNone/>
            </a:pPr>
            <a:endParaRPr lang="en-US" dirty="0"/>
          </a:p>
          <a:p>
            <a:pPr marL="0" indent="0" algn="just">
              <a:buNone/>
            </a:pPr>
            <a:r>
              <a:rPr lang="en-US" dirty="0"/>
              <a:t>This topic seeks to facilitate learning of the inter-relationships among system elements, and the interactions of systems in complex, unpredictable environments to influence outcomes in pandemics and emergencies. </a:t>
            </a:r>
          </a:p>
          <a:p>
            <a:pPr marL="0" indent="0" algn="just">
              <a:buNone/>
            </a:pPr>
            <a:endParaRPr lang="en-US" dirty="0"/>
          </a:p>
        </p:txBody>
      </p:sp>
    </p:spTree>
    <p:extLst>
      <p:ext uri="{BB962C8B-B14F-4D97-AF65-F5344CB8AC3E}">
        <p14:creationId xmlns:p14="http://schemas.microsoft.com/office/powerpoint/2010/main" val="2632385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3924831E-DFA5-EE40-D475-4F17FC6AF7DB}"/>
              </a:ext>
            </a:extLst>
          </p:cNvPr>
          <p:cNvGraphicFramePr/>
          <p:nvPr/>
        </p:nvGraphicFramePr>
        <p:xfrm>
          <a:off x="2286000" y="2364737"/>
          <a:ext cx="7391400" cy="4264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387" name="Text Box 4">
            <a:extLst>
              <a:ext uri="{FF2B5EF4-FFF2-40B4-BE49-F238E27FC236}">
                <a16:creationId xmlns:a16="http://schemas.microsoft.com/office/drawing/2014/main" id="{6758F457-842A-4576-91C5-F6CD88155D07}"/>
              </a:ext>
            </a:extLst>
          </p:cNvPr>
          <p:cNvSpPr txBox="1">
            <a:spLocks noChangeArrowheads="1"/>
          </p:cNvSpPr>
          <p:nvPr/>
        </p:nvSpPr>
        <p:spPr bwMode="auto">
          <a:xfrm>
            <a:off x="7200900" y="1763712"/>
            <a:ext cx="31242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C00000"/>
              </a:buClr>
              <a:buFont typeface="Wingdings" panose="05000000000000000000" pitchFamily="2" charset="2"/>
              <a:buChar char="l"/>
            </a:pPr>
            <a:r>
              <a:rPr lang="en-US" altLang="en-US" dirty="0">
                <a:ea typeface="华文细黑" panose="020B0503020204020204" pitchFamily="2" charset="-122"/>
              </a:rPr>
              <a:t>Who has the disease</a:t>
            </a:r>
          </a:p>
          <a:p>
            <a:pPr eaLnBrk="1" hangingPunct="1">
              <a:buClr>
                <a:srgbClr val="C00000"/>
              </a:buClr>
              <a:buFont typeface="Wingdings" panose="05000000000000000000" pitchFamily="2" charset="2"/>
              <a:buChar char="l"/>
            </a:pPr>
            <a:r>
              <a:rPr lang="en-US" altLang="en-US" dirty="0">
                <a:ea typeface="华文细黑" panose="020B0503020204020204" pitchFamily="2" charset="-122"/>
              </a:rPr>
              <a:t>Who is impacted by the disease?</a:t>
            </a:r>
          </a:p>
          <a:p>
            <a:pPr eaLnBrk="1" hangingPunct="1">
              <a:buClr>
                <a:srgbClr val="C00000"/>
              </a:buClr>
              <a:buFont typeface="Wingdings" panose="05000000000000000000" pitchFamily="2" charset="2"/>
              <a:buChar char="l"/>
            </a:pPr>
            <a:r>
              <a:rPr lang="en-US" altLang="en-US" dirty="0">
                <a:ea typeface="华文细黑" panose="020B0503020204020204" pitchFamily="2" charset="-122"/>
              </a:rPr>
              <a:t>Who are the responders?</a:t>
            </a:r>
          </a:p>
          <a:p>
            <a:pPr eaLnBrk="1" hangingPunct="1">
              <a:buClr>
                <a:srgbClr val="C00000"/>
              </a:buClr>
              <a:buFont typeface="Wingdings" panose="05000000000000000000" pitchFamily="2" charset="2"/>
              <a:buChar char="l"/>
            </a:pPr>
            <a:r>
              <a:rPr lang="en-US" altLang="en-US" dirty="0">
                <a:ea typeface="华文细黑" panose="020B0503020204020204" pitchFamily="2" charset="-122"/>
              </a:rPr>
              <a:t>Who are other stakeholders?</a:t>
            </a:r>
          </a:p>
        </p:txBody>
      </p:sp>
      <p:sp>
        <p:nvSpPr>
          <p:cNvPr id="16388" name="Text Box 6">
            <a:extLst>
              <a:ext uri="{FF2B5EF4-FFF2-40B4-BE49-F238E27FC236}">
                <a16:creationId xmlns:a16="http://schemas.microsoft.com/office/drawing/2014/main" id="{DBFDA38C-6510-C67F-FFAC-98163C70D6E3}"/>
              </a:ext>
            </a:extLst>
          </p:cNvPr>
          <p:cNvSpPr txBox="1">
            <a:spLocks noChangeArrowheads="1"/>
          </p:cNvSpPr>
          <p:nvPr/>
        </p:nvSpPr>
        <p:spPr bwMode="auto">
          <a:xfrm>
            <a:off x="324389" y="794708"/>
            <a:ext cx="37671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3200" b="1" dirty="0"/>
              <a:t>Systems Thinking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98E3D84-547E-D34E-D803-23BF7CAB8EE0}"/>
              </a:ext>
            </a:extLst>
          </p:cNvPr>
          <p:cNvGraphicFramePr/>
          <p:nvPr>
            <p:extLst>
              <p:ext uri="{D42A27DB-BD31-4B8C-83A1-F6EECF244321}">
                <p14:modId xmlns:p14="http://schemas.microsoft.com/office/powerpoint/2010/main" val="497918674"/>
              </p:ext>
            </p:extLst>
          </p:nvPr>
        </p:nvGraphicFramePr>
        <p:xfrm>
          <a:off x="1471612" y="1409701"/>
          <a:ext cx="9729787" cy="4919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1" name="Text Box 6">
            <a:extLst>
              <a:ext uri="{FF2B5EF4-FFF2-40B4-BE49-F238E27FC236}">
                <a16:creationId xmlns:a16="http://schemas.microsoft.com/office/drawing/2014/main" id="{C9070E67-2223-5344-7386-E03E9D2E8009}"/>
              </a:ext>
            </a:extLst>
          </p:cNvPr>
          <p:cNvSpPr txBox="1">
            <a:spLocks noChangeArrowheads="1"/>
          </p:cNvSpPr>
          <p:nvPr/>
        </p:nvSpPr>
        <p:spPr bwMode="auto">
          <a:xfrm>
            <a:off x="7400925" y="1409701"/>
            <a:ext cx="2971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C00000"/>
              </a:buClr>
              <a:buFont typeface="Wingdings" panose="05000000000000000000" pitchFamily="2" charset="2"/>
              <a:buChar char="l"/>
            </a:pPr>
            <a:r>
              <a:rPr lang="en-US" altLang="en-US" i="1" dirty="0">
                <a:ea typeface="华文细黑" panose="020B0503020204020204" pitchFamily="2" charset="-122"/>
              </a:rPr>
              <a:t>Who has the disease</a:t>
            </a:r>
          </a:p>
          <a:p>
            <a:pPr eaLnBrk="1" hangingPunct="1">
              <a:buClr>
                <a:srgbClr val="C00000"/>
              </a:buClr>
              <a:buFont typeface="Wingdings" panose="05000000000000000000" pitchFamily="2" charset="2"/>
              <a:buChar char="l"/>
            </a:pPr>
            <a:r>
              <a:rPr lang="en-US" altLang="en-US" i="1" dirty="0">
                <a:ea typeface="华文细黑" panose="020B0503020204020204" pitchFamily="2" charset="-122"/>
              </a:rPr>
              <a:t>Who is impacted by the disease?</a:t>
            </a:r>
          </a:p>
          <a:p>
            <a:pPr eaLnBrk="1" hangingPunct="1">
              <a:buClr>
                <a:srgbClr val="C00000"/>
              </a:buClr>
              <a:buFont typeface="Wingdings" panose="05000000000000000000" pitchFamily="2" charset="2"/>
              <a:buChar char="l"/>
            </a:pPr>
            <a:r>
              <a:rPr lang="en-US" altLang="en-US" i="1" dirty="0">
                <a:ea typeface="华文细黑" panose="020B0503020204020204" pitchFamily="2" charset="-122"/>
              </a:rPr>
              <a:t>Who are the responders?</a:t>
            </a:r>
          </a:p>
          <a:p>
            <a:pPr eaLnBrk="1" hangingPunct="1">
              <a:buClr>
                <a:srgbClr val="C00000"/>
              </a:buClr>
              <a:buFont typeface="Wingdings" panose="05000000000000000000" pitchFamily="2" charset="2"/>
              <a:buChar char="l"/>
            </a:pPr>
            <a:r>
              <a:rPr lang="en-US" altLang="en-US" i="1" dirty="0">
                <a:ea typeface="华文细黑" panose="020B0503020204020204" pitchFamily="2" charset="-122"/>
              </a:rPr>
              <a:t>Who are other stakeholders?</a:t>
            </a:r>
            <a:endParaRPr lang="en-US" altLang="en-US" sz="2400" i="1" dirty="0">
              <a:ea typeface="华文细黑" panose="020B0503020204020204" pitchFamily="2" charset="-122"/>
            </a:endParaRPr>
          </a:p>
        </p:txBody>
      </p:sp>
      <p:sp>
        <p:nvSpPr>
          <p:cNvPr id="17412" name="Text Box 7">
            <a:extLst>
              <a:ext uri="{FF2B5EF4-FFF2-40B4-BE49-F238E27FC236}">
                <a16:creationId xmlns:a16="http://schemas.microsoft.com/office/drawing/2014/main" id="{1F3DF02D-F5B3-30E8-9943-26A3782C7019}"/>
              </a:ext>
            </a:extLst>
          </p:cNvPr>
          <p:cNvSpPr txBox="1">
            <a:spLocks noChangeArrowheads="1"/>
          </p:cNvSpPr>
          <p:nvPr/>
        </p:nvSpPr>
        <p:spPr bwMode="auto">
          <a:xfrm>
            <a:off x="1947863" y="4957050"/>
            <a:ext cx="24384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77933C"/>
              </a:buClr>
              <a:buFont typeface="Wingdings" panose="05000000000000000000" pitchFamily="2" charset="2"/>
              <a:buChar char="l"/>
            </a:pPr>
            <a:r>
              <a:rPr lang="en-US" altLang="en-US" i="1" dirty="0">
                <a:ea typeface="华文细黑" panose="020B0503020204020204" pitchFamily="2" charset="-122"/>
              </a:rPr>
              <a:t>Where was the first case?</a:t>
            </a:r>
          </a:p>
          <a:p>
            <a:pPr eaLnBrk="1" hangingPunct="1">
              <a:buClr>
                <a:srgbClr val="77933C"/>
              </a:buClr>
              <a:buFont typeface="Wingdings" panose="05000000000000000000" pitchFamily="2" charset="2"/>
              <a:buChar char="l"/>
            </a:pPr>
            <a:r>
              <a:rPr lang="en-US" altLang="en-US" i="1" dirty="0">
                <a:ea typeface="华文细黑" panose="020B0503020204020204" pitchFamily="2" charset="-122"/>
              </a:rPr>
              <a:t>Where has it spread?</a:t>
            </a:r>
            <a:endParaRPr lang="en-US" altLang="en-US" sz="2400" i="1" dirty="0">
              <a:ea typeface="华文细黑" panose="020B0503020204020204" pitchFamily="2" charset="-122"/>
            </a:endParaRPr>
          </a:p>
          <a:p>
            <a:pPr>
              <a:spcBef>
                <a:spcPct val="50000"/>
              </a:spcBef>
            </a:pPr>
            <a:endParaRPr lang="en-US" altLang="en-US" sz="2400" dirty="0"/>
          </a:p>
        </p:txBody>
      </p:sp>
      <p:sp>
        <p:nvSpPr>
          <p:cNvPr id="17413" name="Text Box 8">
            <a:extLst>
              <a:ext uri="{FF2B5EF4-FFF2-40B4-BE49-F238E27FC236}">
                <a16:creationId xmlns:a16="http://schemas.microsoft.com/office/drawing/2014/main" id="{599F1927-58C4-80A7-F67E-7456AAA02F12}"/>
              </a:ext>
            </a:extLst>
          </p:cNvPr>
          <p:cNvSpPr txBox="1">
            <a:spLocks noChangeArrowheads="1"/>
          </p:cNvSpPr>
          <p:nvPr/>
        </p:nvSpPr>
        <p:spPr bwMode="auto">
          <a:xfrm>
            <a:off x="528639" y="561975"/>
            <a:ext cx="418623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3200" b="1" dirty="0"/>
              <a:t>Systems Thinking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FCD05599-F9D9-AB4A-DD24-C4ECCE4DB473}"/>
              </a:ext>
            </a:extLst>
          </p:cNvPr>
          <p:cNvGraphicFramePr/>
          <p:nvPr>
            <p:extLst>
              <p:ext uri="{D42A27DB-BD31-4B8C-83A1-F6EECF244321}">
                <p14:modId xmlns:p14="http://schemas.microsoft.com/office/powerpoint/2010/main" val="4228574870"/>
              </p:ext>
            </p:extLst>
          </p:nvPr>
        </p:nvGraphicFramePr>
        <p:xfrm>
          <a:off x="1000125" y="1381793"/>
          <a:ext cx="10329863" cy="5104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435" name="Text Box 3">
            <a:extLst>
              <a:ext uri="{FF2B5EF4-FFF2-40B4-BE49-F238E27FC236}">
                <a16:creationId xmlns:a16="http://schemas.microsoft.com/office/drawing/2014/main" id="{EA6DFFE6-2E62-9AAE-2FB7-361C3DF21526}"/>
              </a:ext>
            </a:extLst>
          </p:cNvPr>
          <p:cNvSpPr txBox="1">
            <a:spLocks noChangeArrowheads="1"/>
          </p:cNvSpPr>
          <p:nvPr/>
        </p:nvSpPr>
        <p:spPr bwMode="auto">
          <a:xfrm>
            <a:off x="7343775" y="1381793"/>
            <a:ext cx="3048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C00000"/>
              </a:buClr>
              <a:buFont typeface="Wingdings" panose="05000000000000000000" pitchFamily="2" charset="2"/>
              <a:buChar char="l"/>
            </a:pPr>
            <a:r>
              <a:rPr lang="en-US" altLang="en-US" dirty="0">
                <a:ea typeface="华文细黑" panose="020B0503020204020204" pitchFamily="2" charset="-122"/>
              </a:rPr>
              <a:t>Who has the disease</a:t>
            </a:r>
          </a:p>
          <a:p>
            <a:pPr eaLnBrk="1" hangingPunct="1">
              <a:buClr>
                <a:srgbClr val="C00000"/>
              </a:buClr>
              <a:buFont typeface="Wingdings" panose="05000000000000000000" pitchFamily="2" charset="2"/>
              <a:buChar char="l"/>
            </a:pPr>
            <a:r>
              <a:rPr lang="en-US" altLang="en-US" dirty="0">
                <a:ea typeface="华文细黑" panose="020B0503020204020204" pitchFamily="2" charset="-122"/>
              </a:rPr>
              <a:t>Who is impacted by the disease?</a:t>
            </a:r>
          </a:p>
          <a:p>
            <a:pPr eaLnBrk="1" hangingPunct="1">
              <a:buClr>
                <a:srgbClr val="C00000"/>
              </a:buClr>
              <a:buFont typeface="Wingdings" panose="05000000000000000000" pitchFamily="2" charset="2"/>
              <a:buChar char="l"/>
            </a:pPr>
            <a:r>
              <a:rPr lang="en-US" altLang="en-US" dirty="0">
                <a:ea typeface="华文细黑" panose="020B0503020204020204" pitchFamily="2" charset="-122"/>
              </a:rPr>
              <a:t>Who are the responders?</a:t>
            </a:r>
          </a:p>
          <a:p>
            <a:pPr eaLnBrk="1" hangingPunct="1">
              <a:buClr>
                <a:srgbClr val="C00000"/>
              </a:buClr>
              <a:buFont typeface="Wingdings" panose="05000000000000000000" pitchFamily="2" charset="2"/>
              <a:buChar char="l"/>
            </a:pPr>
            <a:r>
              <a:rPr lang="en-US" altLang="en-US" dirty="0">
                <a:ea typeface="华文细黑" panose="020B0503020204020204" pitchFamily="2" charset="-122"/>
              </a:rPr>
              <a:t>Who are other stakeholders?</a:t>
            </a:r>
            <a:endParaRPr lang="en-US" altLang="en-US" sz="2800" dirty="0">
              <a:ea typeface="华文细黑" panose="020B0503020204020204" pitchFamily="2" charset="-122"/>
            </a:endParaRPr>
          </a:p>
        </p:txBody>
      </p:sp>
      <p:sp>
        <p:nvSpPr>
          <p:cNvPr id="18436" name="Text Box 4">
            <a:extLst>
              <a:ext uri="{FF2B5EF4-FFF2-40B4-BE49-F238E27FC236}">
                <a16:creationId xmlns:a16="http://schemas.microsoft.com/office/drawing/2014/main" id="{7BADFB71-E20E-21A7-0765-415A6E13AF89}"/>
              </a:ext>
            </a:extLst>
          </p:cNvPr>
          <p:cNvSpPr txBox="1">
            <a:spLocks noChangeArrowheads="1"/>
          </p:cNvSpPr>
          <p:nvPr/>
        </p:nvSpPr>
        <p:spPr bwMode="auto">
          <a:xfrm>
            <a:off x="1100138" y="4905376"/>
            <a:ext cx="212407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77933C"/>
              </a:buClr>
              <a:buFont typeface="Wingdings" panose="05000000000000000000" pitchFamily="2" charset="2"/>
              <a:buChar char="l"/>
            </a:pPr>
            <a:r>
              <a:rPr lang="en-US" altLang="en-US" dirty="0">
                <a:ea typeface="华文细黑" panose="020B0503020204020204" pitchFamily="2" charset="-122"/>
              </a:rPr>
              <a:t>When was the first case?</a:t>
            </a:r>
          </a:p>
          <a:p>
            <a:pPr eaLnBrk="1" hangingPunct="1">
              <a:buClr>
                <a:srgbClr val="77933C"/>
              </a:buClr>
              <a:buFont typeface="Wingdings" panose="05000000000000000000" pitchFamily="2" charset="2"/>
              <a:buChar char="l"/>
            </a:pPr>
            <a:r>
              <a:rPr lang="en-US" altLang="en-US" dirty="0">
                <a:ea typeface="华文细黑" panose="020B0503020204020204" pitchFamily="2" charset="-122"/>
              </a:rPr>
              <a:t>How quickly is it spreading?</a:t>
            </a:r>
            <a:endParaRPr lang="en-US" altLang="en-US" sz="2800" dirty="0">
              <a:ea typeface="华文细黑" panose="020B0503020204020204" pitchFamily="2" charset="-122"/>
            </a:endParaRPr>
          </a:p>
        </p:txBody>
      </p:sp>
      <p:sp>
        <p:nvSpPr>
          <p:cNvPr id="18437" name="Text Box 5">
            <a:extLst>
              <a:ext uri="{FF2B5EF4-FFF2-40B4-BE49-F238E27FC236}">
                <a16:creationId xmlns:a16="http://schemas.microsoft.com/office/drawing/2014/main" id="{C4F01A76-A7E1-EBB8-9D25-9860B93A7980}"/>
              </a:ext>
            </a:extLst>
          </p:cNvPr>
          <p:cNvSpPr txBox="1">
            <a:spLocks noChangeArrowheads="1"/>
          </p:cNvSpPr>
          <p:nvPr/>
        </p:nvSpPr>
        <p:spPr bwMode="auto">
          <a:xfrm>
            <a:off x="9043988" y="4782265"/>
            <a:ext cx="2438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CC9900"/>
              </a:buClr>
              <a:buFont typeface="Wingdings" panose="05000000000000000000" pitchFamily="2" charset="2"/>
              <a:buChar char="l"/>
            </a:pPr>
            <a:r>
              <a:rPr lang="en-US" altLang="en-US" dirty="0">
                <a:ea typeface="华文细黑" panose="020B0503020204020204" pitchFamily="2" charset="-122"/>
              </a:rPr>
              <a:t>Where was the first case?</a:t>
            </a:r>
          </a:p>
          <a:p>
            <a:pPr eaLnBrk="1" hangingPunct="1">
              <a:buClr>
                <a:srgbClr val="CC9900"/>
              </a:buClr>
              <a:buFont typeface="Wingdings" panose="05000000000000000000" pitchFamily="2" charset="2"/>
              <a:buChar char="l"/>
            </a:pPr>
            <a:r>
              <a:rPr lang="en-US" altLang="en-US" dirty="0">
                <a:ea typeface="华文细黑" panose="020B0503020204020204" pitchFamily="2" charset="-122"/>
              </a:rPr>
              <a:t>Where has it spread?</a:t>
            </a:r>
            <a:endParaRPr lang="en-US" altLang="en-US" sz="2400" dirty="0">
              <a:ea typeface="华文细黑" panose="020B0503020204020204" pitchFamily="2" charset="-122"/>
            </a:endParaRPr>
          </a:p>
        </p:txBody>
      </p:sp>
      <p:sp>
        <p:nvSpPr>
          <p:cNvPr id="18438" name="Text Box 6">
            <a:extLst>
              <a:ext uri="{FF2B5EF4-FFF2-40B4-BE49-F238E27FC236}">
                <a16:creationId xmlns:a16="http://schemas.microsoft.com/office/drawing/2014/main" id="{DEAA6E1E-4602-A41F-F964-44EB02E61434}"/>
              </a:ext>
            </a:extLst>
          </p:cNvPr>
          <p:cNvSpPr txBox="1">
            <a:spLocks noChangeArrowheads="1"/>
          </p:cNvSpPr>
          <p:nvPr/>
        </p:nvSpPr>
        <p:spPr bwMode="auto">
          <a:xfrm>
            <a:off x="252412" y="693196"/>
            <a:ext cx="4205288"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3400" b="1" dirty="0"/>
              <a:t>Systems Thinking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36825D49-C1CA-1629-6051-412F4915E074}"/>
              </a:ext>
            </a:extLst>
          </p:cNvPr>
          <p:cNvGraphicFramePr/>
          <p:nvPr>
            <p:extLst>
              <p:ext uri="{D42A27DB-BD31-4B8C-83A1-F6EECF244321}">
                <p14:modId xmlns:p14="http://schemas.microsoft.com/office/powerpoint/2010/main" val="1926850711"/>
              </p:ext>
            </p:extLst>
          </p:nvPr>
        </p:nvGraphicFramePr>
        <p:xfrm>
          <a:off x="271463" y="1157288"/>
          <a:ext cx="10844212" cy="5400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459" name="Text Box 3">
            <a:extLst>
              <a:ext uri="{FF2B5EF4-FFF2-40B4-BE49-F238E27FC236}">
                <a16:creationId xmlns:a16="http://schemas.microsoft.com/office/drawing/2014/main" id="{F0CFC14F-9AE1-6594-B176-EB7359EF7FAC}"/>
              </a:ext>
            </a:extLst>
          </p:cNvPr>
          <p:cNvSpPr txBox="1">
            <a:spLocks noChangeArrowheads="1"/>
          </p:cNvSpPr>
          <p:nvPr/>
        </p:nvSpPr>
        <p:spPr bwMode="auto">
          <a:xfrm>
            <a:off x="6629400" y="1104484"/>
            <a:ext cx="2743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C00000"/>
              </a:buClr>
              <a:buFont typeface="Wingdings" panose="05000000000000000000" pitchFamily="2" charset="2"/>
              <a:buChar char="l"/>
            </a:pPr>
            <a:r>
              <a:rPr lang="en-US" altLang="en-US" sz="1600" dirty="0">
                <a:ea typeface="华文细黑" panose="020B0503020204020204" pitchFamily="2" charset="-122"/>
              </a:rPr>
              <a:t>Who has the disease</a:t>
            </a:r>
          </a:p>
          <a:p>
            <a:pPr eaLnBrk="1" hangingPunct="1">
              <a:buClr>
                <a:srgbClr val="C00000"/>
              </a:buClr>
              <a:buFont typeface="Wingdings" panose="05000000000000000000" pitchFamily="2" charset="2"/>
              <a:buChar char="l"/>
            </a:pPr>
            <a:r>
              <a:rPr lang="en-US" altLang="en-US" sz="1600" dirty="0">
                <a:ea typeface="华文细黑" panose="020B0503020204020204" pitchFamily="2" charset="-122"/>
              </a:rPr>
              <a:t>Who is impacted by the disease?</a:t>
            </a:r>
          </a:p>
          <a:p>
            <a:pPr eaLnBrk="1" hangingPunct="1">
              <a:buClr>
                <a:srgbClr val="C00000"/>
              </a:buClr>
              <a:buFont typeface="Wingdings" panose="05000000000000000000" pitchFamily="2" charset="2"/>
              <a:buChar char="l"/>
            </a:pPr>
            <a:r>
              <a:rPr lang="en-US" altLang="en-US" sz="1600" dirty="0">
                <a:ea typeface="华文细黑" panose="020B0503020204020204" pitchFamily="2" charset="-122"/>
              </a:rPr>
              <a:t>Who are the responders?</a:t>
            </a:r>
          </a:p>
          <a:p>
            <a:pPr eaLnBrk="1" hangingPunct="1">
              <a:buClr>
                <a:srgbClr val="C00000"/>
              </a:buClr>
              <a:buFont typeface="Wingdings" panose="05000000000000000000" pitchFamily="2" charset="2"/>
              <a:buChar char="l"/>
            </a:pPr>
            <a:r>
              <a:rPr lang="en-US" altLang="en-US" sz="1600" dirty="0">
                <a:ea typeface="华文细黑" panose="020B0503020204020204" pitchFamily="2" charset="-122"/>
              </a:rPr>
              <a:t>Who are other stakeholders?</a:t>
            </a:r>
            <a:endParaRPr lang="en-US" altLang="en-US" sz="2400" dirty="0">
              <a:ea typeface="华文细黑" panose="020B0503020204020204" pitchFamily="2" charset="-122"/>
            </a:endParaRPr>
          </a:p>
        </p:txBody>
      </p:sp>
      <p:sp>
        <p:nvSpPr>
          <p:cNvPr id="19460" name="Text Box 4">
            <a:extLst>
              <a:ext uri="{FF2B5EF4-FFF2-40B4-BE49-F238E27FC236}">
                <a16:creationId xmlns:a16="http://schemas.microsoft.com/office/drawing/2014/main" id="{101DBAD0-BBFD-6EFA-3E9E-A73116316945}"/>
              </a:ext>
            </a:extLst>
          </p:cNvPr>
          <p:cNvSpPr txBox="1">
            <a:spLocks noChangeArrowheads="1"/>
          </p:cNvSpPr>
          <p:nvPr/>
        </p:nvSpPr>
        <p:spPr bwMode="auto">
          <a:xfrm>
            <a:off x="8382000" y="3521571"/>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CC9900"/>
              </a:buClr>
              <a:buFont typeface="Wingdings" panose="05000000000000000000" pitchFamily="2" charset="2"/>
              <a:buChar char="l"/>
            </a:pPr>
            <a:r>
              <a:rPr lang="en-US" altLang="en-US" sz="1600" i="1" dirty="0">
                <a:ea typeface="华文细黑" panose="020B0503020204020204" pitchFamily="2" charset="-122"/>
              </a:rPr>
              <a:t>Where was the first case?</a:t>
            </a:r>
          </a:p>
          <a:p>
            <a:pPr eaLnBrk="1" hangingPunct="1">
              <a:buClr>
                <a:srgbClr val="CC9900"/>
              </a:buClr>
              <a:buFont typeface="Wingdings" panose="05000000000000000000" pitchFamily="2" charset="2"/>
              <a:buChar char="l"/>
            </a:pPr>
            <a:r>
              <a:rPr lang="en-US" altLang="en-US" sz="1600" i="1" dirty="0">
                <a:ea typeface="华文细黑" panose="020B0503020204020204" pitchFamily="2" charset="-122"/>
              </a:rPr>
              <a:t>Where has it spread?</a:t>
            </a:r>
            <a:endParaRPr lang="en-US" altLang="en-US" sz="2400" i="1" dirty="0">
              <a:ea typeface="华文细黑" panose="020B0503020204020204" pitchFamily="2" charset="-122"/>
            </a:endParaRPr>
          </a:p>
        </p:txBody>
      </p:sp>
      <p:sp>
        <p:nvSpPr>
          <p:cNvPr id="19461" name="Text Box 5">
            <a:extLst>
              <a:ext uri="{FF2B5EF4-FFF2-40B4-BE49-F238E27FC236}">
                <a16:creationId xmlns:a16="http://schemas.microsoft.com/office/drawing/2014/main" id="{D357E60B-6C66-4CD8-ED50-7F6821CCCC49}"/>
              </a:ext>
            </a:extLst>
          </p:cNvPr>
          <p:cNvSpPr txBox="1">
            <a:spLocks noChangeArrowheads="1"/>
          </p:cNvSpPr>
          <p:nvPr/>
        </p:nvSpPr>
        <p:spPr bwMode="auto">
          <a:xfrm>
            <a:off x="6629400" y="5562600"/>
            <a:ext cx="2667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77933C"/>
              </a:buClr>
              <a:buFont typeface="Wingdings" panose="05000000000000000000" pitchFamily="2" charset="2"/>
              <a:buChar char="l"/>
            </a:pPr>
            <a:r>
              <a:rPr lang="en-US" altLang="en-US" sz="1600" dirty="0">
                <a:ea typeface="华文细黑" panose="020B0503020204020204" pitchFamily="2" charset="-122"/>
              </a:rPr>
              <a:t>When was the first case?</a:t>
            </a:r>
          </a:p>
          <a:p>
            <a:pPr eaLnBrk="1" hangingPunct="1">
              <a:buClr>
                <a:srgbClr val="77933C"/>
              </a:buClr>
              <a:buFont typeface="Wingdings" panose="05000000000000000000" pitchFamily="2" charset="2"/>
              <a:buChar char="l"/>
            </a:pPr>
            <a:r>
              <a:rPr lang="en-US" altLang="en-US" sz="1600" dirty="0">
                <a:ea typeface="华文细黑" panose="020B0503020204020204" pitchFamily="2" charset="-122"/>
              </a:rPr>
              <a:t>How quickly is it spreading</a:t>
            </a:r>
            <a:r>
              <a:rPr lang="en-US" altLang="en-US" sz="1300" dirty="0">
                <a:ea typeface="华文细黑" panose="020B0503020204020204" pitchFamily="2" charset="-122"/>
              </a:rPr>
              <a:t>?</a:t>
            </a:r>
            <a:endParaRPr lang="en-US" altLang="en-US" dirty="0">
              <a:ea typeface="华文细黑" panose="020B0503020204020204" pitchFamily="2" charset="-122"/>
            </a:endParaRPr>
          </a:p>
        </p:txBody>
      </p:sp>
      <p:sp>
        <p:nvSpPr>
          <p:cNvPr id="19462" name="Text Box 6">
            <a:extLst>
              <a:ext uri="{FF2B5EF4-FFF2-40B4-BE49-F238E27FC236}">
                <a16:creationId xmlns:a16="http://schemas.microsoft.com/office/drawing/2014/main" id="{65ED38D5-1C4A-A6B2-79C8-945E396A704C}"/>
              </a:ext>
            </a:extLst>
          </p:cNvPr>
          <p:cNvSpPr txBox="1">
            <a:spLocks noChangeArrowheads="1"/>
          </p:cNvSpPr>
          <p:nvPr/>
        </p:nvSpPr>
        <p:spPr bwMode="auto">
          <a:xfrm>
            <a:off x="400051" y="3029129"/>
            <a:ext cx="2971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4F6228"/>
              </a:buClr>
              <a:buFont typeface="Wingdings" panose="05000000000000000000" pitchFamily="2" charset="2"/>
              <a:buChar char="l"/>
            </a:pPr>
            <a:r>
              <a:rPr lang="en-US" altLang="en-US" sz="1600" dirty="0">
                <a:ea typeface="华文细黑" panose="020B0503020204020204" pitchFamily="2" charset="-122"/>
              </a:rPr>
              <a:t>How is the disease transmitted?</a:t>
            </a:r>
          </a:p>
          <a:p>
            <a:pPr eaLnBrk="1" hangingPunct="1">
              <a:buClr>
                <a:srgbClr val="4F6228"/>
              </a:buClr>
              <a:buFont typeface="Wingdings" panose="05000000000000000000" pitchFamily="2" charset="2"/>
              <a:buChar char="l"/>
            </a:pPr>
            <a:r>
              <a:rPr lang="en-US" altLang="en-US" sz="1600" dirty="0">
                <a:ea typeface="华文细黑" panose="020B0503020204020204" pitchFamily="2" charset="-122"/>
              </a:rPr>
              <a:t>How serious is it?</a:t>
            </a:r>
          </a:p>
          <a:p>
            <a:pPr eaLnBrk="1" hangingPunct="1">
              <a:buClr>
                <a:srgbClr val="4F6228"/>
              </a:buClr>
              <a:buFont typeface="Wingdings" panose="05000000000000000000" pitchFamily="2" charset="2"/>
              <a:buChar char="l"/>
            </a:pPr>
            <a:r>
              <a:rPr lang="en-US" altLang="en-US" sz="1600" dirty="0">
                <a:ea typeface="华文细黑" panose="020B0503020204020204" pitchFamily="2" charset="-122"/>
              </a:rPr>
              <a:t>How can it be managed or controlled?</a:t>
            </a:r>
            <a:endParaRPr lang="en-US" altLang="en-US" sz="2400" dirty="0">
              <a:ea typeface="华文细黑" panose="020B0503020204020204" pitchFamily="2" charset="-122"/>
            </a:endParaRPr>
          </a:p>
        </p:txBody>
      </p:sp>
      <p:sp>
        <p:nvSpPr>
          <p:cNvPr id="19463" name="Text Box 7">
            <a:extLst>
              <a:ext uri="{FF2B5EF4-FFF2-40B4-BE49-F238E27FC236}">
                <a16:creationId xmlns:a16="http://schemas.microsoft.com/office/drawing/2014/main" id="{9A489C15-02A1-5A75-643C-5094011EFABB}"/>
              </a:ext>
            </a:extLst>
          </p:cNvPr>
          <p:cNvSpPr txBox="1">
            <a:spLocks noChangeArrowheads="1"/>
          </p:cNvSpPr>
          <p:nvPr/>
        </p:nvSpPr>
        <p:spPr bwMode="auto">
          <a:xfrm>
            <a:off x="271463" y="414338"/>
            <a:ext cx="48244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3200" b="1" dirty="0"/>
              <a:t>Systems Thinking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8594B9D0-5143-DE67-C92F-511FEB4B9F3D}"/>
              </a:ext>
            </a:extLst>
          </p:cNvPr>
          <p:cNvGraphicFramePr/>
          <p:nvPr>
            <p:extLst>
              <p:ext uri="{D42A27DB-BD31-4B8C-83A1-F6EECF244321}">
                <p14:modId xmlns:p14="http://schemas.microsoft.com/office/powerpoint/2010/main" val="574888814"/>
              </p:ext>
            </p:extLst>
          </p:nvPr>
        </p:nvGraphicFramePr>
        <p:xfrm>
          <a:off x="800100" y="1271588"/>
          <a:ext cx="10513943" cy="5172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3" name="Text Box 3">
            <a:extLst>
              <a:ext uri="{FF2B5EF4-FFF2-40B4-BE49-F238E27FC236}">
                <a16:creationId xmlns:a16="http://schemas.microsoft.com/office/drawing/2014/main" id="{D6DDD235-AA5A-7D37-C78D-68CF49A75404}"/>
              </a:ext>
            </a:extLst>
          </p:cNvPr>
          <p:cNvSpPr txBox="1">
            <a:spLocks noChangeArrowheads="1"/>
          </p:cNvSpPr>
          <p:nvPr/>
        </p:nvSpPr>
        <p:spPr bwMode="auto">
          <a:xfrm>
            <a:off x="6705600" y="1288718"/>
            <a:ext cx="3429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C00000"/>
              </a:buClr>
              <a:buFont typeface="Wingdings" panose="05000000000000000000" pitchFamily="2" charset="2"/>
              <a:buChar char="l"/>
            </a:pPr>
            <a:r>
              <a:rPr lang="en-US" altLang="en-US" sz="1600" dirty="0">
                <a:ea typeface="华文细黑" panose="020B0503020204020204" pitchFamily="2" charset="-122"/>
              </a:rPr>
              <a:t>Who has the disease</a:t>
            </a:r>
          </a:p>
          <a:p>
            <a:pPr eaLnBrk="1" hangingPunct="1">
              <a:buClr>
                <a:srgbClr val="C00000"/>
              </a:buClr>
              <a:buFont typeface="Wingdings" panose="05000000000000000000" pitchFamily="2" charset="2"/>
              <a:buChar char="l"/>
            </a:pPr>
            <a:r>
              <a:rPr lang="en-US" altLang="en-US" sz="1600" dirty="0">
                <a:ea typeface="华文细黑" panose="020B0503020204020204" pitchFamily="2" charset="-122"/>
              </a:rPr>
              <a:t>Who is impacted by the disease?</a:t>
            </a:r>
          </a:p>
          <a:p>
            <a:pPr eaLnBrk="1" hangingPunct="1">
              <a:buClr>
                <a:srgbClr val="C00000"/>
              </a:buClr>
              <a:buFont typeface="Wingdings" panose="05000000000000000000" pitchFamily="2" charset="2"/>
              <a:buChar char="l"/>
            </a:pPr>
            <a:r>
              <a:rPr lang="en-US" altLang="en-US" sz="1600" dirty="0">
                <a:ea typeface="华文细黑" panose="020B0503020204020204" pitchFamily="2" charset="-122"/>
              </a:rPr>
              <a:t>Who are the responders?</a:t>
            </a:r>
          </a:p>
          <a:p>
            <a:pPr eaLnBrk="1" hangingPunct="1">
              <a:buClr>
                <a:srgbClr val="C00000"/>
              </a:buClr>
              <a:buFont typeface="Wingdings" panose="05000000000000000000" pitchFamily="2" charset="2"/>
              <a:buChar char="l"/>
            </a:pPr>
            <a:r>
              <a:rPr lang="en-US" altLang="en-US" sz="1600" dirty="0">
                <a:ea typeface="华文细黑" panose="020B0503020204020204" pitchFamily="2" charset="-122"/>
              </a:rPr>
              <a:t>Who are other stakeholders?</a:t>
            </a:r>
            <a:endParaRPr lang="en-US" altLang="en-US" sz="2400" dirty="0">
              <a:ea typeface="华文细黑" panose="020B0503020204020204" pitchFamily="2" charset="-122"/>
            </a:endParaRPr>
          </a:p>
        </p:txBody>
      </p:sp>
      <p:sp>
        <p:nvSpPr>
          <p:cNvPr id="20484" name="Text Box 4">
            <a:extLst>
              <a:ext uri="{FF2B5EF4-FFF2-40B4-BE49-F238E27FC236}">
                <a16:creationId xmlns:a16="http://schemas.microsoft.com/office/drawing/2014/main" id="{4730111F-E144-75BA-9874-F7EECC6A112C}"/>
              </a:ext>
            </a:extLst>
          </p:cNvPr>
          <p:cNvSpPr txBox="1">
            <a:spLocks noChangeArrowheads="1"/>
          </p:cNvSpPr>
          <p:nvPr/>
        </p:nvSpPr>
        <p:spPr bwMode="auto">
          <a:xfrm>
            <a:off x="8686800" y="3044784"/>
            <a:ext cx="2590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CC9900"/>
              </a:buClr>
              <a:buFont typeface="Wingdings" panose="05000000000000000000" pitchFamily="2" charset="2"/>
              <a:buChar char="l"/>
            </a:pPr>
            <a:r>
              <a:rPr lang="en-US" altLang="en-US" sz="1600" dirty="0">
                <a:ea typeface="华文细黑" panose="020B0503020204020204" pitchFamily="2" charset="-122"/>
              </a:rPr>
              <a:t>Where was the first case?</a:t>
            </a:r>
          </a:p>
          <a:p>
            <a:pPr eaLnBrk="1" hangingPunct="1">
              <a:buClr>
                <a:srgbClr val="CC9900"/>
              </a:buClr>
              <a:buFont typeface="Wingdings" panose="05000000000000000000" pitchFamily="2" charset="2"/>
              <a:buChar char="l"/>
            </a:pPr>
            <a:r>
              <a:rPr lang="en-US" altLang="en-US" sz="1600" dirty="0">
                <a:ea typeface="华文细黑" panose="020B0503020204020204" pitchFamily="2" charset="-122"/>
              </a:rPr>
              <a:t>Where has it spread?</a:t>
            </a:r>
            <a:endParaRPr lang="en-US" altLang="en-US" sz="2400" dirty="0">
              <a:ea typeface="华文细黑" panose="020B0503020204020204" pitchFamily="2" charset="-122"/>
            </a:endParaRPr>
          </a:p>
        </p:txBody>
      </p:sp>
      <p:sp>
        <p:nvSpPr>
          <p:cNvPr id="20485" name="Text Box 5">
            <a:extLst>
              <a:ext uri="{FF2B5EF4-FFF2-40B4-BE49-F238E27FC236}">
                <a16:creationId xmlns:a16="http://schemas.microsoft.com/office/drawing/2014/main" id="{8076008A-CF8C-32AA-92E7-D012AEF900A0}"/>
              </a:ext>
            </a:extLst>
          </p:cNvPr>
          <p:cNvSpPr txBox="1">
            <a:spLocks noChangeArrowheads="1"/>
          </p:cNvSpPr>
          <p:nvPr/>
        </p:nvSpPr>
        <p:spPr bwMode="auto">
          <a:xfrm>
            <a:off x="7991475" y="5167260"/>
            <a:ext cx="2362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948A54"/>
              </a:buClr>
              <a:buFont typeface="Wingdings" panose="05000000000000000000" pitchFamily="2" charset="2"/>
              <a:buChar char="l"/>
            </a:pPr>
            <a:r>
              <a:rPr lang="en-US" altLang="en-US" sz="1600" dirty="0">
                <a:ea typeface="华文细黑" panose="020B0503020204020204" pitchFamily="2" charset="-122"/>
              </a:rPr>
              <a:t>When was the first case?</a:t>
            </a:r>
          </a:p>
          <a:p>
            <a:pPr eaLnBrk="1" hangingPunct="1">
              <a:buClr>
                <a:srgbClr val="948A54"/>
              </a:buClr>
              <a:buFont typeface="Wingdings" panose="05000000000000000000" pitchFamily="2" charset="2"/>
              <a:buChar char="l"/>
            </a:pPr>
            <a:r>
              <a:rPr lang="en-US" altLang="en-US" sz="1600" dirty="0">
                <a:ea typeface="华文细黑" panose="020B0503020204020204" pitchFamily="2" charset="-122"/>
              </a:rPr>
              <a:t>How quickly is it spreading?</a:t>
            </a:r>
            <a:endParaRPr lang="en-US" altLang="en-US" sz="2400" dirty="0">
              <a:ea typeface="华文细黑" panose="020B0503020204020204" pitchFamily="2" charset="-122"/>
            </a:endParaRPr>
          </a:p>
        </p:txBody>
      </p:sp>
      <p:sp>
        <p:nvSpPr>
          <p:cNvPr id="20486" name="Text Box 6">
            <a:extLst>
              <a:ext uri="{FF2B5EF4-FFF2-40B4-BE49-F238E27FC236}">
                <a16:creationId xmlns:a16="http://schemas.microsoft.com/office/drawing/2014/main" id="{AF255553-C8DC-A2B8-2AE1-72702FCE324A}"/>
              </a:ext>
            </a:extLst>
          </p:cNvPr>
          <p:cNvSpPr txBox="1">
            <a:spLocks noChangeArrowheads="1"/>
          </p:cNvSpPr>
          <p:nvPr/>
        </p:nvSpPr>
        <p:spPr bwMode="auto">
          <a:xfrm>
            <a:off x="1028700" y="5188416"/>
            <a:ext cx="3429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77933C"/>
              </a:buClr>
              <a:buFont typeface="Wingdings" panose="05000000000000000000" pitchFamily="2" charset="2"/>
              <a:buChar char="l"/>
            </a:pPr>
            <a:r>
              <a:rPr lang="en-US" altLang="en-US" sz="1600" dirty="0">
                <a:ea typeface="华文细黑" panose="020B0503020204020204" pitchFamily="2" charset="-122"/>
              </a:rPr>
              <a:t>How is the disease transmitted?</a:t>
            </a:r>
          </a:p>
          <a:p>
            <a:pPr eaLnBrk="1" hangingPunct="1">
              <a:buClr>
                <a:srgbClr val="77933C"/>
              </a:buClr>
              <a:buFont typeface="Wingdings" panose="05000000000000000000" pitchFamily="2" charset="2"/>
              <a:buChar char="l"/>
            </a:pPr>
            <a:r>
              <a:rPr lang="en-US" altLang="en-US" sz="1600" dirty="0">
                <a:ea typeface="华文细黑" panose="020B0503020204020204" pitchFamily="2" charset="-122"/>
              </a:rPr>
              <a:t>How serious is it?</a:t>
            </a:r>
          </a:p>
          <a:p>
            <a:pPr eaLnBrk="1" hangingPunct="1">
              <a:buClr>
                <a:srgbClr val="77933C"/>
              </a:buClr>
              <a:buFont typeface="Wingdings" panose="05000000000000000000" pitchFamily="2" charset="2"/>
              <a:buChar char="l"/>
            </a:pPr>
            <a:r>
              <a:rPr lang="en-US" altLang="en-US" sz="1600" dirty="0">
                <a:ea typeface="华文细黑" panose="020B0503020204020204" pitchFamily="2" charset="-122"/>
              </a:rPr>
              <a:t>How can it be managed or controlled?</a:t>
            </a:r>
            <a:endParaRPr lang="en-US" altLang="en-US" sz="2400" dirty="0">
              <a:ea typeface="华文细黑" panose="020B0503020204020204" pitchFamily="2" charset="-122"/>
            </a:endParaRPr>
          </a:p>
        </p:txBody>
      </p:sp>
      <p:sp>
        <p:nvSpPr>
          <p:cNvPr id="20487" name="Text Box 7">
            <a:extLst>
              <a:ext uri="{FF2B5EF4-FFF2-40B4-BE49-F238E27FC236}">
                <a16:creationId xmlns:a16="http://schemas.microsoft.com/office/drawing/2014/main" id="{25245BBF-6442-BBC5-E99D-9C3429DEBE31}"/>
              </a:ext>
            </a:extLst>
          </p:cNvPr>
          <p:cNvSpPr txBox="1">
            <a:spLocks noChangeArrowheads="1"/>
          </p:cNvSpPr>
          <p:nvPr/>
        </p:nvSpPr>
        <p:spPr bwMode="auto">
          <a:xfrm>
            <a:off x="800100" y="2506175"/>
            <a:ext cx="3200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92D050"/>
              </a:buClr>
              <a:buFont typeface="Wingdings" panose="05000000000000000000" pitchFamily="2" charset="2"/>
              <a:buChar char="l"/>
            </a:pPr>
            <a:r>
              <a:rPr lang="en-US" altLang="en-US" sz="1600" dirty="0">
                <a:ea typeface="华文细黑" panose="020B0503020204020204" pitchFamily="2" charset="-122"/>
              </a:rPr>
              <a:t>What are the implications for human   health?</a:t>
            </a:r>
          </a:p>
          <a:p>
            <a:pPr eaLnBrk="1" hangingPunct="1">
              <a:buClr>
                <a:srgbClr val="92D050"/>
              </a:buClr>
              <a:buFont typeface="Wingdings" panose="05000000000000000000" pitchFamily="2" charset="2"/>
              <a:buChar char="l"/>
            </a:pPr>
            <a:r>
              <a:rPr lang="en-US" altLang="en-US" sz="1600" dirty="0">
                <a:ea typeface="华文细黑" panose="020B0503020204020204" pitchFamily="2" charset="-122"/>
              </a:rPr>
              <a:t>Animal health?</a:t>
            </a:r>
          </a:p>
          <a:p>
            <a:pPr eaLnBrk="1" hangingPunct="1">
              <a:buClr>
                <a:srgbClr val="92D050"/>
              </a:buClr>
              <a:buFont typeface="Wingdings" panose="05000000000000000000" pitchFamily="2" charset="2"/>
              <a:buChar char="l"/>
            </a:pPr>
            <a:r>
              <a:rPr lang="en-US" altLang="en-US" sz="1600" dirty="0">
                <a:ea typeface="华文细黑" panose="020B0503020204020204" pitchFamily="2" charset="-122"/>
              </a:rPr>
              <a:t>Ecological health?</a:t>
            </a:r>
            <a:endParaRPr lang="en-US" altLang="en-US" sz="2400" dirty="0">
              <a:ea typeface="华文细黑" panose="020B0503020204020204" pitchFamily="2" charset="-122"/>
            </a:endParaRPr>
          </a:p>
        </p:txBody>
      </p:sp>
      <p:sp>
        <p:nvSpPr>
          <p:cNvPr id="20488" name="Text Box 8">
            <a:extLst>
              <a:ext uri="{FF2B5EF4-FFF2-40B4-BE49-F238E27FC236}">
                <a16:creationId xmlns:a16="http://schemas.microsoft.com/office/drawing/2014/main" id="{450A8DF0-EBC4-FFAE-D2DB-61A5C3844C35}"/>
              </a:ext>
            </a:extLst>
          </p:cNvPr>
          <p:cNvSpPr txBox="1">
            <a:spLocks noChangeArrowheads="1"/>
          </p:cNvSpPr>
          <p:nvPr/>
        </p:nvSpPr>
        <p:spPr bwMode="auto">
          <a:xfrm>
            <a:off x="296892" y="593479"/>
            <a:ext cx="38290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3200" b="1" dirty="0"/>
              <a:t>Systems Thinking</a:t>
            </a:r>
            <a:endParaRPr lang="en-US" altLang="en-US" sz="24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922D44C9-9014-1048-0473-18FBA91CE5E4}"/>
              </a:ext>
            </a:extLst>
          </p:cNvPr>
          <p:cNvGraphicFramePr/>
          <p:nvPr>
            <p:extLst>
              <p:ext uri="{D42A27DB-BD31-4B8C-83A1-F6EECF244321}">
                <p14:modId xmlns:p14="http://schemas.microsoft.com/office/powerpoint/2010/main" val="346764820"/>
              </p:ext>
            </p:extLst>
          </p:nvPr>
        </p:nvGraphicFramePr>
        <p:xfrm>
          <a:off x="533401" y="1031291"/>
          <a:ext cx="10710862" cy="5683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7" name="Text Box 3">
            <a:extLst>
              <a:ext uri="{FF2B5EF4-FFF2-40B4-BE49-F238E27FC236}">
                <a16:creationId xmlns:a16="http://schemas.microsoft.com/office/drawing/2014/main" id="{9BD41DEC-1FD8-0913-7257-70355CEFE898}"/>
              </a:ext>
            </a:extLst>
          </p:cNvPr>
          <p:cNvSpPr txBox="1">
            <a:spLocks noChangeArrowheads="1"/>
          </p:cNvSpPr>
          <p:nvPr/>
        </p:nvSpPr>
        <p:spPr bwMode="auto">
          <a:xfrm>
            <a:off x="6667500" y="730669"/>
            <a:ext cx="3276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C00000"/>
              </a:buClr>
              <a:buFont typeface="Wingdings" panose="05000000000000000000" pitchFamily="2" charset="2"/>
              <a:buChar char="l"/>
            </a:pPr>
            <a:r>
              <a:rPr lang="en-US" altLang="en-US" sz="1600" dirty="0">
                <a:ea typeface="华文细黑" panose="020B0503020204020204" pitchFamily="2" charset="-122"/>
              </a:rPr>
              <a:t>Who has the disease</a:t>
            </a:r>
          </a:p>
          <a:p>
            <a:pPr eaLnBrk="1" hangingPunct="1">
              <a:buClr>
                <a:srgbClr val="C00000"/>
              </a:buClr>
              <a:buFont typeface="Wingdings" panose="05000000000000000000" pitchFamily="2" charset="2"/>
              <a:buChar char="l"/>
            </a:pPr>
            <a:r>
              <a:rPr lang="en-US" altLang="en-US" sz="1600" dirty="0">
                <a:ea typeface="华文细黑" panose="020B0503020204020204" pitchFamily="2" charset="-122"/>
              </a:rPr>
              <a:t>Who is impacted by the disease?</a:t>
            </a:r>
          </a:p>
          <a:p>
            <a:pPr eaLnBrk="1" hangingPunct="1">
              <a:buClr>
                <a:srgbClr val="C00000"/>
              </a:buClr>
              <a:buFont typeface="Wingdings" panose="05000000000000000000" pitchFamily="2" charset="2"/>
              <a:buChar char="l"/>
            </a:pPr>
            <a:r>
              <a:rPr lang="en-US" altLang="en-US" sz="1600" dirty="0">
                <a:ea typeface="华文细黑" panose="020B0503020204020204" pitchFamily="2" charset="-122"/>
              </a:rPr>
              <a:t>Who are the responders?</a:t>
            </a:r>
          </a:p>
          <a:p>
            <a:pPr eaLnBrk="1" hangingPunct="1">
              <a:buClr>
                <a:srgbClr val="C00000"/>
              </a:buClr>
              <a:buFont typeface="Wingdings" panose="05000000000000000000" pitchFamily="2" charset="2"/>
              <a:buChar char="l"/>
            </a:pPr>
            <a:r>
              <a:rPr lang="en-US" altLang="en-US" sz="1600" dirty="0">
                <a:ea typeface="华文细黑" panose="020B0503020204020204" pitchFamily="2" charset="-122"/>
              </a:rPr>
              <a:t>Who are other stakeholders?</a:t>
            </a:r>
            <a:endParaRPr lang="en-US" altLang="en-US" sz="2000" dirty="0">
              <a:ea typeface="华文细黑" panose="020B0503020204020204" pitchFamily="2" charset="-122"/>
            </a:endParaRPr>
          </a:p>
        </p:txBody>
      </p:sp>
      <p:sp>
        <p:nvSpPr>
          <p:cNvPr id="21508" name="Text Box 4">
            <a:extLst>
              <a:ext uri="{FF2B5EF4-FFF2-40B4-BE49-F238E27FC236}">
                <a16:creationId xmlns:a16="http://schemas.microsoft.com/office/drawing/2014/main" id="{60242138-9E3E-17AF-2460-3587F7B42224}"/>
              </a:ext>
            </a:extLst>
          </p:cNvPr>
          <p:cNvSpPr txBox="1">
            <a:spLocks noChangeArrowheads="1"/>
          </p:cNvSpPr>
          <p:nvPr/>
        </p:nvSpPr>
        <p:spPr bwMode="auto">
          <a:xfrm>
            <a:off x="8305800" y="2877656"/>
            <a:ext cx="274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D99694"/>
              </a:buClr>
              <a:buFont typeface="Wingdings" panose="05000000000000000000" pitchFamily="2" charset="2"/>
              <a:buChar char="l"/>
            </a:pPr>
            <a:r>
              <a:rPr lang="en-US" altLang="en-US" sz="1600" dirty="0">
                <a:ea typeface="华文细黑" panose="020B0503020204020204" pitchFamily="2" charset="-122"/>
              </a:rPr>
              <a:t>Where was the first case?</a:t>
            </a:r>
          </a:p>
          <a:p>
            <a:pPr eaLnBrk="1" hangingPunct="1">
              <a:buClr>
                <a:srgbClr val="D99694"/>
              </a:buClr>
              <a:buFont typeface="Wingdings" panose="05000000000000000000" pitchFamily="2" charset="2"/>
              <a:buChar char="l"/>
            </a:pPr>
            <a:r>
              <a:rPr lang="en-US" altLang="en-US" sz="1600" dirty="0">
                <a:ea typeface="华文细黑" panose="020B0503020204020204" pitchFamily="2" charset="-122"/>
              </a:rPr>
              <a:t>Where has it spread?</a:t>
            </a:r>
            <a:endParaRPr lang="en-US" altLang="en-US" sz="2000" dirty="0">
              <a:ea typeface="华文细黑" panose="020B0503020204020204" pitchFamily="2" charset="-122"/>
            </a:endParaRPr>
          </a:p>
        </p:txBody>
      </p:sp>
      <p:sp>
        <p:nvSpPr>
          <p:cNvPr id="21509" name="Text Box 5">
            <a:extLst>
              <a:ext uri="{FF2B5EF4-FFF2-40B4-BE49-F238E27FC236}">
                <a16:creationId xmlns:a16="http://schemas.microsoft.com/office/drawing/2014/main" id="{12356411-0A44-6A9F-3BE7-043A9A053076}"/>
              </a:ext>
            </a:extLst>
          </p:cNvPr>
          <p:cNvSpPr txBox="1">
            <a:spLocks noChangeArrowheads="1"/>
          </p:cNvSpPr>
          <p:nvPr/>
        </p:nvSpPr>
        <p:spPr bwMode="auto">
          <a:xfrm>
            <a:off x="8386763" y="4428055"/>
            <a:ext cx="289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77933C"/>
              </a:buClr>
              <a:buFont typeface="Wingdings" panose="05000000000000000000" pitchFamily="2" charset="2"/>
              <a:buChar char="l"/>
            </a:pPr>
            <a:r>
              <a:rPr lang="en-US" altLang="en-US" sz="1600" dirty="0">
                <a:ea typeface="华文细黑" panose="020B0503020204020204" pitchFamily="2" charset="-122"/>
              </a:rPr>
              <a:t>When was the first case?</a:t>
            </a:r>
          </a:p>
          <a:p>
            <a:pPr eaLnBrk="1" hangingPunct="1">
              <a:buClr>
                <a:srgbClr val="77933C"/>
              </a:buClr>
              <a:buFont typeface="Wingdings" panose="05000000000000000000" pitchFamily="2" charset="2"/>
              <a:buChar char="l"/>
            </a:pPr>
            <a:r>
              <a:rPr lang="en-US" altLang="en-US" sz="1600" dirty="0">
                <a:ea typeface="华文细黑" panose="020B0503020204020204" pitchFamily="2" charset="-122"/>
              </a:rPr>
              <a:t>How quickly is it spreading?</a:t>
            </a:r>
            <a:endParaRPr lang="en-US" altLang="en-US" sz="2000" dirty="0">
              <a:ea typeface="华文细黑" panose="020B0503020204020204" pitchFamily="2" charset="-122"/>
            </a:endParaRPr>
          </a:p>
        </p:txBody>
      </p:sp>
      <p:sp>
        <p:nvSpPr>
          <p:cNvPr id="21510" name="Text Box 6">
            <a:extLst>
              <a:ext uri="{FF2B5EF4-FFF2-40B4-BE49-F238E27FC236}">
                <a16:creationId xmlns:a16="http://schemas.microsoft.com/office/drawing/2014/main" id="{684554C0-E30C-3D90-4B09-DC6494311632}"/>
              </a:ext>
            </a:extLst>
          </p:cNvPr>
          <p:cNvSpPr txBox="1">
            <a:spLocks noChangeArrowheads="1"/>
          </p:cNvSpPr>
          <p:nvPr/>
        </p:nvSpPr>
        <p:spPr bwMode="auto">
          <a:xfrm>
            <a:off x="6667500" y="5619184"/>
            <a:ext cx="256222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4F6228"/>
              </a:buClr>
              <a:buFont typeface="Wingdings" panose="05000000000000000000" pitchFamily="2" charset="2"/>
              <a:buChar char="l"/>
            </a:pPr>
            <a:r>
              <a:rPr lang="en-US" altLang="en-US" sz="1600" dirty="0">
                <a:ea typeface="华文细黑" panose="020B0503020204020204" pitchFamily="2" charset="-122"/>
              </a:rPr>
              <a:t>How is the disease transmitted?</a:t>
            </a:r>
          </a:p>
          <a:p>
            <a:pPr eaLnBrk="1" hangingPunct="1">
              <a:buClr>
                <a:srgbClr val="4F6228"/>
              </a:buClr>
              <a:buFont typeface="Wingdings" panose="05000000000000000000" pitchFamily="2" charset="2"/>
              <a:buChar char="l"/>
            </a:pPr>
            <a:r>
              <a:rPr lang="en-US" altLang="en-US" sz="1600" dirty="0">
                <a:ea typeface="华文细黑" panose="020B0503020204020204" pitchFamily="2" charset="-122"/>
              </a:rPr>
              <a:t>How serious is it?</a:t>
            </a:r>
          </a:p>
          <a:p>
            <a:pPr eaLnBrk="1" hangingPunct="1">
              <a:buClr>
                <a:srgbClr val="4F6228"/>
              </a:buClr>
              <a:buFont typeface="Wingdings" panose="05000000000000000000" pitchFamily="2" charset="2"/>
              <a:buChar char="l"/>
            </a:pPr>
            <a:r>
              <a:rPr lang="en-US" altLang="en-US" sz="1600" dirty="0">
                <a:ea typeface="华文细黑" panose="020B0503020204020204" pitchFamily="2" charset="-122"/>
              </a:rPr>
              <a:t>How can it be managed or controlled?</a:t>
            </a:r>
            <a:endParaRPr lang="en-US" altLang="en-US" sz="2000" dirty="0">
              <a:ea typeface="华文细黑" panose="020B0503020204020204" pitchFamily="2" charset="-122"/>
            </a:endParaRPr>
          </a:p>
        </p:txBody>
      </p:sp>
      <p:sp>
        <p:nvSpPr>
          <p:cNvPr id="21511" name="Text Box 7">
            <a:extLst>
              <a:ext uri="{FF2B5EF4-FFF2-40B4-BE49-F238E27FC236}">
                <a16:creationId xmlns:a16="http://schemas.microsoft.com/office/drawing/2014/main" id="{694466E7-15E0-AA07-D720-37DE2D6C6267}"/>
              </a:ext>
            </a:extLst>
          </p:cNvPr>
          <p:cNvSpPr txBox="1">
            <a:spLocks noChangeArrowheads="1"/>
          </p:cNvSpPr>
          <p:nvPr/>
        </p:nvSpPr>
        <p:spPr bwMode="auto">
          <a:xfrm>
            <a:off x="762000" y="4541966"/>
            <a:ext cx="2743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92D050"/>
              </a:buClr>
              <a:buFont typeface="Wingdings" panose="05000000000000000000" pitchFamily="2" charset="2"/>
              <a:buChar char="l"/>
            </a:pPr>
            <a:r>
              <a:rPr lang="en-US" altLang="en-US" sz="1600" dirty="0">
                <a:ea typeface="华文细黑" panose="020B0503020204020204" pitchFamily="2" charset="-122"/>
              </a:rPr>
              <a:t>What are the implications for human health?</a:t>
            </a:r>
          </a:p>
          <a:p>
            <a:pPr eaLnBrk="1" hangingPunct="1">
              <a:buClr>
                <a:srgbClr val="92D050"/>
              </a:buClr>
              <a:buFont typeface="Wingdings" panose="05000000000000000000" pitchFamily="2" charset="2"/>
              <a:buChar char="l"/>
            </a:pPr>
            <a:r>
              <a:rPr lang="en-US" altLang="en-US" sz="1600" dirty="0">
                <a:ea typeface="华文细黑" panose="020B0503020204020204" pitchFamily="2" charset="-122"/>
              </a:rPr>
              <a:t>Animal health?</a:t>
            </a:r>
          </a:p>
          <a:p>
            <a:pPr eaLnBrk="1" hangingPunct="1">
              <a:buClr>
                <a:srgbClr val="92D050"/>
              </a:buClr>
              <a:buFont typeface="Wingdings" panose="05000000000000000000" pitchFamily="2" charset="2"/>
              <a:buChar char="l"/>
            </a:pPr>
            <a:r>
              <a:rPr lang="en-US" altLang="en-US" sz="1600" dirty="0">
                <a:ea typeface="华文细黑" panose="020B0503020204020204" pitchFamily="2" charset="-122"/>
              </a:rPr>
              <a:t>Ecological health?</a:t>
            </a:r>
            <a:endParaRPr lang="en-US" altLang="en-US" sz="2000" dirty="0">
              <a:ea typeface="华文细黑" panose="020B0503020204020204" pitchFamily="2" charset="-122"/>
            </a:endParaRPr>
          </a:p>
        </p:txBody>
      </p:sp>
      <p:sp>
        <p:nvSpPr>
          <p:cNvPr id="21512" name="Text Box 8">
            <a:extLst>
              <a:ext uri="{FF2B5EF4-FFF2-40B4-BE49-F238E27FC236}">
                <a16:creationId xmlns:a16="http://schemas.microsoft.com/office/drawing/2014/main" id="{1CBC70F2-106C-3A99-8E23-C97A57DF9612}"/>
              </a:ext>
            </a:extLst>
          </p:cNvPr>
          <p:cNvSpPr txBox="1">
            <a:spLocks noChangeArrowheads="1"/>
          </p:cNvSpPr>
          <p:nvPr/>
        </p:nvSpPr>
        <p:spPr bwMode="auto">
          <a:xfrm>
            <a:off x="2019301" y="2214562"/>
            <a:ext cx="1600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600" dirty="0">
                <a:ea typeface="华文细黑" panose="020B0503020204020204" pitchFamily="2" charset="-122"/>
              </a:rPr>
              <a:t>Why did the outbreak occur?</a:t>
            </a:r>
            <a:endParaRPr lang="en-US" altLang="en-US" sz="2000" dirty="0">
              <a:ea typeface="华文细黑" panose="020B0503020204020204" pitchFamily="2" charset="-122"/>
            </a:endParaRPr>
          </a:p>
        </p:txBody>
      </p:sp>
      <p:sp>
        <p:nvSpPr>
          <p:cNvPr id="21513" name="Text Box 9">
            <a:extLst>
              <a:ext uri="{FF2B5EF4-FFF2-40B4-BE49-F238E27FC236}">
                <a16:creationId xmlns:a16="http://schemas.microsoft.com/office/drawing/2014/main" id="{8EC7F42E-CDCF-EC45-E518-D692FD409F6E}"/>
              </a:ext>
            </a:extLst>
          </p:cNvPr>
          <p:cNvSpPr txBox="1">
            <a:spLocks noChangeArrowheads="1"/>
          </p:cNvSpPr>
          <p:nvPr/>
        </p:nvSpPr>
        <p:spPr bwMode="auto">
          <a:xfrm>
            <a:off x="533400" y="482016"/>
            <a:ext cx="3810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3000" b="1" dirty="0"/>
              <a:t>Systems Thinking</a:t>
            </a:r>
            <a:endParaRPr lang="en-US" altLang="en-US"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9F0C8B1D-36E4-7000-4E59-8232A87ACA52}"/>
              </a:ext>
            </a:extLst>
          </p:cNvPr>
          <p:cNvSpPr>
            <a:spLocks noGrp="1" noChangeArrowheads="1"/>
          </p:cNvSpPr>
          <p:nvPr>
            <p:ph type="title"/>
          </p:nvPr>
        </p:nvSpPr>
        <p:spPr bwMode="auto">
          <a:xfrm>
            <a:off x="2046287" y="776287"/>
            <a:ext cx="7543800" cy="838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US" altLang="en-US" b="1" dirty="0"/>
              <a:t>Constructing System Maps</a:t>
            </a:r>
          </a:p>
        </p:txBody>
      </p:sp>
      <p:sp>
        <p:nvSpPr>
          <p:cNvPr id="22531" name="Rectangle 3">
            <a:extLst>
              <a:ext uri="{FF2B5EF4-FFF2-40B4-BE49-F238E27FC236}">
                <a16:creationId xmlns:a16="http://schemas.microsoft.com/office/drawing/2014/main" id="{1E0E91AD-355C-2A92-2E09-1359C1567CCA}"/>
              </a:ext>
            </a:extLst>
          </p:cNvPr>
          <p:cNvSpPr>
            <a:spLocks noGrp="1"/>
          </p:cNvSpPr>
          <p:nvPr>
            <p:ph idx="1"/>
          </p:nvPr>
        </p:nvSpPr>
        <p:spPr>
          <a:xfrm>
            <a:off x="1943100" y="1614487"/>
            <a:ext cx="8715375" cy="4586288"/>
          </a:xfrm>
        </p:spPr>
        <p:txBody>
          <a:bodyPr/>
          <a:lstStyle/>
          <a:p>
            <a:endParaRPr lang="en-US" altLang="en-US" sz="2600" dirty="0">
              <a:solidFill>
                <a:srgbClr val="0B07AE"/>
              </a:solidFill>
              <a:latin typeface="Arial" panose="020B0604020202020204" pitchFamily="34" charset="0"/>
            </a:endParaRPr>
          </a:p>
          <a:p>
            <a:r>
              <a:rPr lang="en-US" altLang="en-US" sz="3200" dirty="0">
                <a:latin typeface="Arial" panose="020B0604020202020204" pitchFamily="34" charset="0"/>
              </a:rPr>
              <a:t>Introduction</a:t>
            </a:r>
          </a:p>
          <a:p>
            <a:r>
              <a:rPr lang="en-US" altLang="en-US" sz="3200" dirty="0">
                <a:latin typeface="Arial" panose="020B0604020202020204" pitchFamily="34" charset="0"/>
              </a:rPr>
              <a:t>Baseline maps (before interventions)</a:t>
            </a:r>
          </a:p>
          <a:p>
            <a:r>
              <a:rPr lang="en-US" altLang="en-US" sz="3200" dirty="0">
                <a:latin typeface="Arial" panose="020B0604020202020204" pitchFamily="34" charset="0"/>
              </a:rPr>
              <a:t>Map out interventions</a:t>
            </a:r>
          </a:p>
          <a:p>
            <a:r>
              <a:rPr lang="en-US" altLang="en-US" sz="3200" dirty="0">
                <a:latin typeface="Arial" panose="020B0604020202020204" pitchFamily="34" charset="0"/>
              </a:rPr>
              <a:t>Map after intervention (conclusion)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495CF19D-0EC2-7FFA-C432-DE73B73667C6}"/>
              </a:ext>
            </a:extLst>
          </p:cNvPr>
          <p:cNvSpPr>
            <a:spLocks noGrp="1" noChangeArrowheads="1"/>
          </p:cNvSpPr>
          <p:nvPr>
            <p:ph type="title"/>
          </p:nvPr>
        </p:nvSpPr>
        <p:spPr bwMode="auto">
          <a:xfrm>
            <a:off x="2235994" y="585788"/>
            <a:ext cx="7543800" cy="838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US" altLang="en-US" sz="3400" b="1" dirty="0">
                <a:latin typeface="Arial" panose="020B0604020202020204" pitchFamily="34" charset="0"/>
              </a:rPr>
              <a:t>Format of a Systems Diagram</a:t>
            </a:r>
            <a:endParaRPr lang="en-US" altLang="en-US" b="1" dirty="0"/>
          </a:p>
        </p:txBody>
      </p:sp>
      <p:sp>
        <p:nvSpPr>
          <p:cNvPr id="24579" name="Rectangle 3">
            <a:extLst>
              <a:ext uri="{FF2B5EF4-FFF2-40B4-BE49-F238E27FC236}">
                <a16:creationId xmlns:a16="http://schemas.microsoft.com/office/drawing/2014/main" id="{10B3704B-0D6F-286E-2AAA-2C91C60B23F6}"/>
              </a:ext>
            </a:extLst>
          </p:cNvPr>
          <p:cNvSpPr>
            <a:spLocks noGrp="1"/>
          </p:cNvSpPr>
          <p:nvPr>
            <p:ph idx="1"/>
          </p:nvPr>
        </p:nvSpPr>
        <p:spPr>
          <a:xfrm>
            <a:off x="285750" y="1423988"/>
            <a:ext cx="11444288" cy="4953000"/>
          </a:xfrm>
        </p:spPr>
        <p:txBody>
          <a:bodyPr/>
          <a:lstStyle/>
          <a:p>
            <a:pPr marL="0" indent="0" algn="just">
              <a:buNone/>
            </a:pPr>
            <a:r>
              <a:rPr lang="en-US" altLang="en-US" sz="2200" dirty="0">
                <a:solidFill>
                  <a:srgbClr val="CA3548"/>
                </a:solidFill>
                <a:latin typeface="Arial" panose="020B0604020202020204" pitchFamily="34" charset="0"/>
              </a:rPr>
              <a:t>The following are the main steps in drawing system map:</a:t>
            </a:r>
            <a:endParaRPr lang="en-US" altLang="en-US" sz="2200" dirty="0">
              <a:latin typeface="Arial" panose="020B0604020202020204" pitchFamily="34" charset="0"/>
            </a:endParaRPr>
          </a:p>
          <a:p>
            <a:pPr marL="0" indent="0" algn="just">
              <a:buNone/>
            </a:pPr>
            <a:r>
              <a:rPr lang="en-US" altLang="en-US" sz="2200" dirty="0">
                <a:latin typeface="Arial" panose="020B0604020202020204" pitchFamily="34" charset="0"/>
              </a:rPr>
              <a:t>1. Identify the main issue on which to draw a system of interest</a:t>
            </a:r>
          </a:p>
          <a:p>
            <a:pPr marL="0" indent="0" algn="just">
              <a:buNone/>
            </a:pPr>
            <a:r>
              <a:rPr lang="en-US" altLang="en-US" sz="2200" dirty="0">
                <a:latin typeface="Arial" panose="020B0604020202020204" pitchFamily="34" charset="0"/>
              </a:rPr>
              <a:t>2. Draw the main boundary around the system of interest, thereby specifying what falls within the system itself and what is in the environment</a:t>
            </a:r>
          </a:p>
          <a:p>
            <a:pPr marL="0" indent="0" algn="just">
              <a:buNone/>
            </a:pPr>
            <a:r>
              <a:rPr lang="en-US" altLang="en-US" sz="2200" dirty="0">
                <a:latin typeface="Arial" panose="020B0604020202020204" pitchFamily="34" charset="0"/>
              </a:rPr>
              <a:t>3.  Identify each sub-system and draw a blob around it to establish its boundary.</a:t>
            </a:r>
          </a:p>
          <a:p>
            <a:pPr marL="0" indent="0" algn="just">
              <a:buNone/>
            </a:pPr>
            <a:r>
              <a:rPr lang="en-US" altLang="en-US" sz="2200" dirty="0">
                <a:latin typeface="Arial" panose="020B0604020202020204" pitchFamily="34" charset="0"/>
              </a:rPr>
              <a:t>4. Name the following;-</a:t>
            </a:r>
          </a:p>
          <a:p>
            <a:pPr marL="542925" lvl="1" indent="-342900" algn="just">
              <a:buNone/>
            </a:pPr>
            <a:r>
              <a:rPr lang="en-US" altLang="en-US" sz="2200" dirty="0">
                <a:latin typeface="Arial" panose="020B0604020202020204" pitchFamily="34" charset="0"/>
              </a:rPr>
              <a:t>	a) the system (title of the main system of interest)</a:t>
            </a:r>
          </a:p>
          <a:p>
            <a:pPr marL="542925" lvl="1" indent="-342900" algn="just">
              <a:buNone/>
            </a:pPr>
            <a:r>
              <a:rPr lang="en-US" altLang="en-US" sz="2200" dirty="0">
                <a:latin typeface="Arial" panose="020B0604020202020204" pitchFamily="34" charset="0"/>
              </a:rPr>
              <a:t>	b) components of subsystems</a:t>
            </a:r>
          </a:p>
          <a:p>
            <a:pPr marL="542925" lvl="1" indent="-342900" algn="just">
              <a:buNone/>
            </a:pPr>
            <a:r>
              <a:rPr lang="en-US" altLang="en-US" sz="2200" dirty="0">
                <a:latin typeface="Arial" panose="020B0604020202020204" pitchFamily="34" charset="0"/>
              </a:rPr>
              <a:t>	c) elements in the environment</a:t>
            </a:r>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C80F4A6-314F-19EB-BD35-29D35B13B335}"/>
              </a:ext>
            </a:extLst>
          </p:cNvPr>
          <p:cNvSpPr>
            <a:spLocks noGrp="1" noChangeArrowheads="1"/>
          </p:cNvSpPr>
          <p:nvPr>
            <p:ph type="title"/>
          </p:nvPr>
        </p:nvSpPr>
        <p:spPr bwMode="auto">
          <a:xfrm>
            <a:off x="1960562" y="319088"/>
            <a:ext cx="7543800" cy="68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a:defRPr/>
            </a:pPr>
            <a:r>
              <a:rPr lang="en-US" altLang="en-US" b="1" dirty="0"/>
              <a:t>Systems Thinking</a:t>
            </a:r>
          </a:p>
        </p:txBody>
      </p:sp>
      <p:sp>
        <p:nvSpPr>
          <p:cNvPr id="25603" name="Rectangle 3">
            <a:extLst>
              <a:ext uri="{FF2B5EF4-FFF2-40B4-BE49-F238E27FC236}">
                <a16:creationId xmlns:a16="http://schemas.microsoft.com/office/drawing/2014/main" id="{4155BF77-5A6E-0AF0-2CE4-A36BA21DAC5D}"/>
              </a:ext>
            </a:extLst>
          </p:cNvPr>
          <p:cNvSpPr>
            <a:spLocks noGrp="1"/>
          </p:cNvSpPr>
          <p:nvPr>
            <p:ph idx="1"/>
          </p:nvPr>
        </p:nvSpPr>
        <p:spPr>
          <a:xfrm>
            <a:off x="1960562" y="1590674"/>
            <a:ext cx="8783638" cy="4167187"/>
          </a:xfrm>
        </p:spPr>
        <p:txBody>
          <a:bodyPr>
            <a:normAutofit/>
          </a:bodyPr>
          <a:lstStyle/>
          <a:p>
            <a:r>
              <a:rPr lang="en-US" altLang="en-US" sz="4800" dirty="0">
                <a:solidFill>
                  <a:srgbClr val="CA3548"/>
                </a:solidFill>
                <a:latin typeface="Arial" panose="020B0604020202020204" pitchFamily="34" charset="0"/>
              </a:rPr>
              <a:t>What is a wicked Problem</a:t>
            </a:r>
          </a:p>
          <a:p>
            <a:endParaRPr lang="en-US" altLang="en-US" sz="4800" dirty="0">
              <a:solidFill>
                <a:srgbClr val="CA3548"/>
              </a:solidFill>
              <a:latin typeface="Arial" panose="020B0604020202020204" pitchFamily="34" charset="0"/>
            </a:endParaRPr>
          </a:p>
          <a:p>
            <a:pPr marL="0" indent="0">
              <a:buNone/>
            </a:pPr>
            <a:r>
              <a:rPr lang="en-US" altLang="en-US" sz="4000" b="1" i="1" dirty="0">
                <a:latin typeface="Arial" panose="020B0604020202020204" pitchFamily="34" charset="0"/>
              </a:rPr>
              <a:t>Finding Solutions to One Health Wicked Problems through Systems Thinking</a:t>
            </a:r>
          </a:p>
          <a:p>
            <a:endParaRPr lang="en-US" altLang="en-US" sz="3900" dirty="0">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912EC350-0F0F-B56C-D219-D757987AF542}"/>
              </a:ext>
            </a:extLst>
          </p:cNvPr>
          <p:cNvSpPr>
            <a:spLocks noGrp="1" noChangeArrowheads="1"/>
          </p:cNvSpPr>
          <p:nvPr>
            <p:ph type="title"/>
          </p:nvPr>
        </p:nvSpPr>
        <p:spPr bwMode="auto">
          <a:xfrm>
            <a:off x="2393155" y="495300"/>
            <a:ext cx="7543800" cy="68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a:defRPr/>
            </a:pPr>
            <a:r>
              <a:rPr lang="en-US" altLang="en-US" b="1" dirty="0">
                <a:latin typeface="Arial" panose="020B0604020202020204" pitchFamily="34" charset="0"/>
              </a:rPr>
              <a:t>Wicked Problems.</a:t>
            </a:r>
            <a:endParaRPr lang="en-US" altLang="en-US" dirty="0"/>
          </a:p>
        </p:txBody>
      </p:sp>
      <p:sp>
        <p:nvSpPr>
          <p:cNvPr id="30723" name="Rectangle 3">
            <a:extLst>
              <a:ext uri="{FF2B5EF4-FFF2-40B4-BE49-F238E27FC236}">
                <a16:creationId xmlns:a16="http://schemas.microsoft.com/office/drawing/2014/main" id="{3B7A9397-89B5-E169-7B5A-735EE6F8F533}"/>
              </a:ext>
            </a:extLst>
          </p:cNvPr>
          <p:cNvSpPr>
            <a:spLocks noGrp="1"/>
          </p:cNvSpPr>
          <p:nvPr>
            <p:ph idx="1"/>
          </p:nvPr>
        </p:nvSpPr>
        <p:spPr>
          <a:xfrm>
            <a:off x="1128712" y="1905000"/>
            <a:ext cx="10072687" cy="4114800"/>
          </a:xfrm>
        </p:spPr>
        <p:txBody>
          <a:bodyPr/>
          <a:lstStyle/>
          <a:p>
            <a:pPr algn="just">
              <a:lnSpc>
                <a:spcPct val="80000"/>
              </a:lnSpc>
              <a:buFont typeface="Times" panose="02020603050405020304" pitchFamily="18" charset="0"/>
              <a:buChar char="•"/>
            </a:pPr>
            <a:r>
              <a:rPr lang="en-US" altLang="en-US" sz="3000" dirty="0"/>
              <a:t>There is no right way to approach a wicked problem</a:t>
            </a:r>
          </a:p>
          <a:p>
            <a:pPr algn="just">
              <a:lnSpc>
                <a:spcPct val="80000"/>
              </a:lnSpc>
              <a:buFont typeface="Times" panose="02020603050405020304" pitchFamily="18" charset="0"/>
              <a:buChar char="•"/>
            </a:pPr>
            <a:r>
              <a:rPr lang="en-US" altLang="en-US" sz="3000" dirty="0"/>
              <a:t>They are complex</a:t>
            </a:r>
          </a:p>
          <a:p>
            <a:pPr algn="just">
              <a:lnSpc>
                <a:spcPct val="80000"/>
              </a:lnSpc>
              <a:buFont typeface="Times" panose="02020603050405020304" pitchFamily="18" charset="0"/>
              <a:buChar char="•"/>
            </a:pPr>
            <a:r>
              <a:rPr lang="en-US" altLang="en-US" sz="3000" b="1" dirty="0">
                <a:solidFill>
                  <a:srgbClr val="CA3548"/>
                </a:solidFill>
                <a:latin typeface="Arial" panose="020B0604020202020204" pitchFamily="34" charset="0"/>
              </a:rPr>
              <a:t>They require multiple kinds of thinking.</a:t>
            </a:r>
            <a:r>
              <a:rPr lang="en-US" altLang="en-US" sz="3000" dirty="0"/>
              <a:t> </a:t>
            </a:r>
          </a:p>
          <a:p>
            <a:pPr algn="just">
              <a:lnSpc>
                <a:spcPct val="80000"/>
              </a:lnSpc>
              <a:buFont typeface="Times" panose="02020603050405020304" pitchFamily="18" charset="0"/>
              <a:buChar char="•"/>
            </a:pPr>
            <a:r>
              <a:rPr lang="en-US" altLang="en-US" sz="3000" dirty="0"/>
              <a:t>They need multiple perspectives.  </a:t>
            </a:r>
          </a:p>
          <a:p>
            <a:pPr algn="just">
              <a:lnSpc>
                <a:spcPct val="80000"/>
              </a:lnSpc>
              <a:buFont typeface="Times" panose="02020603050405020304" pitchFamily="18" charset="0"/>
              <a:buChar char="•"/>
            </a:pPr>
            <a:r>
              <a:rPr lang="en-US" altLang="en-US" sz="3000" dirty="0"/>
              <a:t>That is why One Health brings together a multi-disciplinary team to tackle some of the most complex health problems.</a:t>
            </a:r>
            <a:r>
              <a:rPr lang="en-US" altLang="en-US" sz="3000" b="1" dirty="0">
                <a:solidFill>
                  <a:srgbClr val="CA3548"/>
                </a:solidFill>
                <a:latin typeface="Arial" panose="020B0604020202020204"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Objectives</a:t>
            </a:r>
            <a:br>
              <a:rPr lang="en-US" dirty="0"/>
            </a:br>
            <a:endParaRPr lang="en-US" dirty="0"/>
          </a:p>
        </p:txBody>
      </p:sp>
      <p:sp>
        <p:nvSpPr>
          <p:cNvPr id="3" name="Content Placeholder 2"/>
          <p:cNvSpPr>
            <a:spLocks noGrp="1"/>
          </p:cNvSpPr>
          <p:nvPr>
            <p:ph idx="1"/>
          </p:nvPr>
        </p:nvSpPr>
        <p:spPr>
          <a:xfrm>
            <a:off x="328613" y="1314450"/>
            <a:ext cx="11472862" cy="4862513"/>
          </a:xfrm>
        </p:spPr>
        <p:txBody>
          <a:bodyPr>
            <a:normAutofit fontScale="92500" lnSpcReduction="10000"/>
          </a:bodyPr>
          <a:lstStyle/>
          <a:p>
            <a:pPr marL="0" indent="0" algn="just">
              <a:buNone/>
            </a:pPr>
            <a:endParaRPr lang="en-US" dirty="0"/>
          </a:p>
          <a:p>
            <a:pPr marL="0" indent="0" algn="just">
              <a:buNone/>
            </a:pPr>
            <a:r>
              <a:rPr lang="en-US" dirty="0"/>
              <a:t>This topic enables learning about:</a:t>
            </a:r>
          </a:p>
          <a:p>
            <a:pPr lvl="0" algn="just"/>
            <a:r>
              <a:rPr lang="en-US" dirty="0"/>
              <a:t>Systems thinking, core concepts of its theories and characteristics, and their application in One Health interventions.</a:t>
            </a:r>
          </a:p>
          <a:p>
            <a:pPr lvl="0" algn="just"/>
            <a:r>
              <a:rPr lang="en-US" dirty="0"/>
              <a:t>Systems thinking skills and tools in mapping One Health problems and create solutions to problems with practical strategies useful for field investigations.</a:t>
            </a:r>
          </a:p>
          <a:p>
            <a:pPr lvl="0" algn="just"/>
            <a:r>
              <a:rPr lang="en-US" dirty="0"/>
              <a:t>One Health systems thinking skills to improve inter-professional, inter-discipline and cross-sectoral collaboration on key disease surveillance and outbreaks.</a:t>
            </a:r>
          </a:p>
          <a:p>
            <a:pPr algn="just" fontAlgn="base"/>
            <a:r>
              <a:rPr lang="en-US" dirty="0"/>
              <a:t>Systems thinking skills to improve multi-sectoral cooperation among national,​ regional and international government health officials along with multilateral health​ agencies in One Health interventions.​</a:t>
            </a:r>
          </a:p>
          <a:p>
            <a:pPr algn="just" fontAlgn="base"/>
            <a:endParaRPr lang="en-US" dirty="0"/>
          </a:p>
          <a:p>
            <a:pPr lvl="0" algn="just"/>
            <a:endParaRPr lang="en-US" dirty="0"/>
          </a:p>
          <a:p>
            <a:pPr lvl="0" algn="just"/>
            <a:endParaRPr lang="en-US" dirty="0"/>
          </a:p>
          <a:p>
            <a:pPr marL="0" indent="0" algn="just">
              <a:buNone/>
            </a:pPr>
            <a:endParaRPr lang="en-US" dirty="0"/>
          </a:p>
        </p:txBody>
      </p:sp>
    </p:spTree>
    <p:extLst>
      <p:ext uri="{BB962C8B-B14F-4D97-AF65-F5344CB8AC3E}">
        <p14:creationId xmlns:p14="http://schemas.microsoft.com/office/powerpoint/2010/main" val="1898353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577895" y="433566"/>
            <a:ext cx="243602" cy="237491"/>
          </a:xfrm>
          <a:prstGeom prst="rect">
            <a:avLst/>
          </a:prstGeom>
        </p:spPr>
        <p:txBody>
          <a:bodyPr vert="horz" wrap="square" lIns="0" tIns="21389" rIns="0" bIns="0" rtlCol="0">
            <a:spAutoFit/>
          </a:bodyPr>
          <a:lstStyle/>
          <a:p>
            <a:pPr marL="23766">
              <a:spcBef>
                <a:spcPts val="168"/>
              </a:spcBef>
            </a:pPr>
            <a:r>
              <a:rPr sz="1403" b="1" spc="-47" dirty="0">
                <a:solidFill>
                  <a:srgbClr val="FFFFFF"/>
                </a:solidFill>
                <a:latin typeface="Arial"/>
                <a:cs typeface="Arial"/>
              </a:rPr>
              <a:t>24</a:t>
            </a:r>
            <a:endParaRPr sz="1403">
              <a:latin typeface="Arial"/>
              <a:cs typeface="Arial"/>
            </a:endParaRPr>
          </a:p>
        </p:txBody>
      </p:sp>
      <p:sp>
        <p:nvSpPr>
          <p:cNvPr id="10" name="object 10"/>
          <p:cNvSpPr txBox="1">
            <a:spLocks noGrp="1"/>
          </p:cNvSpPr>
          <p:nvPr>
            <p:ph type="title"/>
          </p:nvPr>
        </p:nvSpPr>
        <p:spPr>
          <a:xfrm>
            <a:off x="144093" y="146642"/>
            <a:ext cx="11879093" cy="878691"/>
          </a:xfrm>
          <a:prstGeom prst="rect">
            <a:avLst/>
          </a:prstGeom>
        </p:spPr>
        <p:txBody>
          <a:bodyPr vert="horz" wrap="square" lIns="0" tIns="321553" rIns="0" bIns="0" rtlCol="0" anchor="ctr">
            <a:spAutoFit/>
          </a:bodyPr>
          <a:lstStyle/>
          <a:p>
            <a:pPr algn="ctr">
              <a:lnSpc>
                <a:spcPct val="100000"/>
              </a:lnSpc>
              <a:spcBef>
                <a:spcPts val="196"/>
              </a:spcBef>
            </a:pPr>
            <a:r>
              <a:rPr lang="en-US" sz="3600" b="1" spc="-19" dirty="0"/>
              <a:t>Systems</a:t>
            </a:r>
            <a:r>
              <a:rPr lang="en-US" sz="3600" b="1" spc="-225" dirty="0">
                <a:latin typeface="Times New Roman"/>
                <a:cs typeface="Times New Roman"/>
              </a:rPr>
              <a:t> </a:t>
            </a:r>
            <a:r>
              <a:rPr lang="en-US" sz="3600" b="1" dirty="0"/>
              <a:t>Thinking</a:t>
            </a:r>
            <a:r>
              <a:rPr lang="en-US" sz="3600" b="1" spc="-178" dirty="0">
                <a:latin typeface="Times New Roman"/>
                <a:cs typeface="Times New Roman"/>
              </a:rPr>
              <a:t> </a:t>
            </a:r>
            <a:r>
              <a:rPr lang="en-US" sz="3600" b="1" dirty="0"/>
              <a:t>Tools</a:t>
            </a:r>
            <a:r>
              <a:rPr lang="en-US" sz="3600" b="1" spc="-103" dirty="0">
                <a:latin typeface="Times New Roman"/>
                <a:cs typeface="Times New Roman"/>
              </a:rPr>
              <a:t> </a:t>
            </a:r>
            <a:r>
              <a:rPr lang="en-US" sz="3600" b="1" dirty="0"/>
              <a:t>for</a:t>
            </a:r>
            <a:r>
              <a:rPr lang="en-US" sz="3600" b="1" spc="-112" dirty="0">
                <a:latin typeface="Times New Roman"/>
                <a:cs typeface="Times New Roman"/>
              </a:rPr>
              <a:t> </a:t>
            </a:r>
            <a:r>
              <a:rPr lang="en-US" sz="3600" b="1" dirty="0"/>
              <a:t>Health</a:t>
            </a:r>
            <a:r>
              <a:rPr lang="en-US" sz="3600" b="1" spc="-112" dirty="0">
                <a:latin typeface="Times New Roman"/>
                <a:cs typeface="Times New Roman"/>
              </a:rPr>
              <a:t> </a:t>
            </a:r>
            <a:r>
              <a:rPr lang="en-US" sz="3600" b="1" spc="-19" dirty="0"/>
              <a:t>Systems</a:t>
            </a:r>
            <a:r>
              <a:rPr lang="en-US" sz="3600" b="1" spc="-206" dirty="0">
                <a:latin typeface="Times New Roman"/>
                <a:cs typeface="Times New Roman"/>
              </a:rPr>
              <a:t> </a:t>
            </a:r>
            <a:r>
              <a:rPr lang="en-US" sz="3600" b="1" spc="-19" dirty="0"/>
              <a:t>Research</a:t>
            </a:r>
          </a:p>
        </p:txBody>
      </p:sp>
      <p:sp>
        <p:nvSpPr>
          <p:cNvPr id="11" name="object 11"/>
          <p:cNvSpPr txBox="1"/>
          <p:nvPr/>
        </p:nvSpPr>
        <p:spPr>
          <a:xfrm>
            <a:off x="1072562" y="1119328"/>
            <a:ext cx="6939696" cy="394530"/>
          </a:xfrm>
          <a:prstGeom prst="rect">
            <a:avLst/>
          </a:prstGeom>
        </p:spPr>
        <p:txBody>
          <a:bodyPr vert="horz" wrap="square" lIns="0" tIns="24954" rIns="0" bIns="0" rtlCol="0">
            <a:spAutoFit/>
          </a:bodyPr>
          <a:lstStyle/>
          <a:p>
            <a:pPr marL="23766">
              <a:spcBef>
                <a:spcPts val="196"/>
              </a:spcBef>
            </a:pPr>
            <a:r>
              <a:rPr sz="2400" spc="-56" dirty="0">
                <a:solidFill>
                  <a:srgbClr val="202E3E"/>
                </a:solidFill>
                <a:latin typeface="Arial" panose="020B0604020202020204" pitchFamily="34" charset="0"/>
                <a:cs typeface="Arial" panose="020B0604020202020204" pitchFamily="34" charset="0"/>
              </a:rPr>
              <a:t>Tools</a:t>
            </a:r>
            <a:r>
              <a:rPr sz="2400" spc="-150" dirty="0">
                <a:solidFill>
                  <a:srgbClr val="202E3E"/>
                </a:solidFill>
                <a:latin typeface="Arial" panose="020B0604020202020204" pitchFamily="34" charset="0"/>
                <a:cs typeface="Arial" panose="020B0604020202020204" pitchFamily="34" charset="0"/>
              </a:rPr>
              <a:t> </a:t>
            </a:r>
            <a:r>
              <a:rPr sz="2400" dirty="0">
                <a:solidFill>
                  <a:srgbClr val="202E3E"/>
                </a:solidFill>
                <a:latin typeface="Arial" panose="020B0604020202020204" pitchFamily="34" charset="0"/>
                <a:cs typeface="Arial" panose="020B0604020202020204" pitchFamily="34" charset="0"/>
              </a:rPr>
              <a:t>for</a:t>
            </a:r>
            <a:r>
              <a:rPr sz="2400" spc="-84" dirty="0">
                <a:solidFill>
                  <a:srgbClr val="202E3E"/>
                </a:solidFill>
                <a:latin typeface="Arial" panose="020B0604020202020204" pitchFamily="34" charset="0"/>
                <a:cs typeface="Arial" panose="020B0604020202020204" pitchFamily="34" charset="0"/>
              </a:rPr>
              <a:t> </a:t>
            </a:r>
            <a:r>
              <a:rPr sz="2400" b="1" i="1" spc="-19" dirty="0">
                <a:solidFill>
                  <a:srgbClr val="C00000"/>
                </a:solidFill>
                <a:latin typeface="Arial" panose="020B0604020202020204" pitchFamily="34" charset="0"/>
                <a:cs typeface="Arial" panose="020B0604020202020204" pitchFamily="34" charset="0"/>
              </a:rPr>
              <a:t>describing</a:t>
            </a:r>
            <a:r>
              <a:rPr sz="2400" spc="-131" dirty="0">
                <a:solidFill>
                  <a:srgbClr val="C00000"/>
                </a:solidFill>
                <a:latin typeface="Arial" panose="020B0604020202020204" pitchFamily="34" charset="0"/>
                <a:cs typeface="Arial" panose="020B0604020202020204" pitchFamily="34" charset="0"/>
              </a:rPr>
              <a:t> </a:t>
            </a:r>
            <a:r>
              <a:rPr sz="2400" b="1" i="1" dirty="0">
                <a:solidFill>
                  <a:srgbClr val="C00000"/>
                </a:solidFill>
                <a:latin typeface="Arial" panose="020B0604020202020204" pitchFamily="34" charset="0"/>
                <a:cs typeface="Arial" panose="020B0604020202020204" pitchFamily="34" charset="0"/>
              </a:rPr>
              <a:t>and</a:t>
            </a:r>
            <a:r>
              <a:rPr sz="2400" spc="-94" dirty="0">
                <a:solidFill>
                  <a:srgbClr val="C00000"/>
                </a:solidFill>
                <a:latin typeface="Arial" panose="020B0604020202020204" pitchFamily="34" charset="0"/>
                <a:cs typeface="Arial" panose="020B0604020202020204" pitchFamily="34" charset="0"/>
              </a:rPr>
              <a:t> </a:t>
            </a:r>
            <a:r>
              <a:rPr sz="2400" b="1" i="1" dirty="0">
                <a:solidFill>
                  <a:srgbClr val="C00000"/>
                </a:solidFill>
                <a:latin typeface="Arial" panose="020B0604020202020204" pitchFamily="34" charset="0"/>
                <a:cs typeface="Arial" panose="020B0604020202020204" pitchFamily="34" charset="0"/>
              </a:rPr>
              <a:t>analysing</a:t>
            </a:r>
            <a:r>
              <a:rPr sz="2400" spc="-84" dirty="0">
                <a:solidFill>
                  <a:srgbClr val="C00000"/>
                </a:solidFill>
                <a:latin typeface="Arial" panose="020B0604020202020204" pitchFamily="34" charset="0"/>
                <a:cs typeface="Arial" panose="020B0604020202020204" pitchFamily="34" charset="0"/>
              </a:rPr>
              <a:t> </a:t>
            </a:r>
            <a:r>
              <a:rPr sz="2400" spc="-19" dirty="0">
                <a:solidFill>
                  <a:srgbClr val="202E3E"/>
                </a:solidFill>
                <a:latin typeface="Arial" panose="020B0604020202020204" pitchFamily="34" charset="0"/>
                <a:cs typeface="Arial" panose="020B0604020202020204" pitchFamily="34" charset="0"/>
              </a:rPr>
              <a:t>situations</a:t>
            </a:r>
            <a:endParaRPr sz="2400" dirty="0">
              <a:latin typeface="Arial" panose="020B0604020202020204" pitchFamily="34" charset="0"/>
              <a:cs typeface="Arial" panose="020B0604020202020204" pitchFamily="34" charset="0"/>
            </a:endParaRPr>
          </a:p>
        </p:txBody>
      </p:sp>
      <p:sp>
        <p:nvSpPr>
          <p:cNvPr id="12" name="object 12"/>
          <p:cNvSpPr/>
          <p:nvPr/>
        </p:nvSpPr>
        <p:spPr>
          <a:xfrm>
            <a:off x="969657" y="1866142"/>
            <a:ext cx="3450833" cy="673768"/>
          </a:xfrm>
          <a:custGeom>
            <a:avLst/>
            <a:gdLst/>
            <a:ahLst/>
            <a:cxnLst/>
            <a:rect l="l" t="t" r="r" b="b"/>
            <a:pathLst>
              <a:path w="1844039" h="360044">
                <a:moveTo>
                  <a:pt x="36576" y="353568"/>
                </a:moveTo>
                <a:lnTo>
                  <a:pt x="48768" y="359664"/>
                </a:lnTo>
                <a:lnTo>
                  <a:pt x="1795272" y="359664"/>
                </a:lnTo>
                <a:lnTo>
                  <a:pt x="1801368" y="356616"/>
                </a:lnTo>
                <a:lnTo>
                  <a:pt x="48768" y="356616"/>
                </a:lnTo>
                <a:lnTo>
                  <a:pt x="36576" y="353568"/>
                </a:lnTo>
                <a:close/>
              </a:path>
              <a:path w="1844039" h="360044">
                <a:moveTo>
                  <a:pt x="1807464" y="353568"/>
                </a:moveTo>
                <a:lnTo>
                  <a:pt x="1795272" y="356616"/>
                </a:lnTo>
                <a:lnTo>
                  <a:pt x="1801368" y="356616"/>
                </a:lnTo>
                <a:lnTo>
                  <a:pt x="1807464" y="353568"/>
                </a:lnTo>
                <a:close/>
              </a:path>
              <a:path w="1844039" h="360044">
                <a:moveTo>
                  <a:pt x="1795272" y="0"/>
                </a:moveTo>
                <a:lnTo>
                  <a:pt x="48768" y="0"/>
                </a:lnTo>
                <a:lnTo>
                  <a:pt x="36576" y="6096"/>
                </a:lnTo>
                <a:lnTo>
                  <a:pt x="27432" y="9144"/>
                </a:lnTo>
                <a:lnTo>
                  <a:pt x="24384" y="9144"/>
                </a:lnTo>
                <a:lnTo>
                  <a:pt x="18288" y="18288"/>
                </a:lnTo>
                <a:lnTo>
                  <a:pt x="15240" y="18288"/>
                </a:lnTo>
                <a:lnTo>
                  <a:pt x="3048" y="36576"/>
                </a:lnTo>
                <a:lnTo>
                  <a:pt x="0" y="48768"/>
                </a:lnTo>
                <a:lnTo>
                  <a:pt x="0" y="310896"/>
                </a:lnTo>
                <a:lnTo>
                  <a:pt x="3048" y="323088"/>
                </a:lnTo>
                <a:lnTo>
                  <a:pt x="15240" y="341376"/>
                </a:lnTo>
                <a:lnTo>
                  <a:pt x="18288" y="341376"/>
                </a:lnTo>
                <a:lnTo>
                  <a:pt x="24384" y="350520"/>
                </a:lnTo>
                <a:lnTo>
                  <a:pt x="27432" y="350520"/>
                </a:lnTo>
                <a:lnTo>
                  <a:pt x="36576" y="353568"/>
                </a:lnTo>
                <a:lnTo>
                  <a:pt x="27432" y="347472"/>
                </a:lnTo>
                <a:lnTo>
                  <a:pt x="12192" y="332232"/>
                </a:lnTo>
                <a:lnTo>
                  <a:pt x="6096" y="320040"/>
                </a:lnTo>
                <a:lnTo>
                  <a:pt x="3048" y="310896"/>
                </a:lnTo>
                <a:lnTo>
                  <a:pt x="3048" y="48768"/>
                </a:lnTo>
                <a:lnTo>
                  <a:pt x="6096" y="39624"/>
                </a:lnTo>
                <a:lnTo>
                  <a:pt x="12192" y="27432"/>
                </a:lnTo>
                <a:lnTo>
                  <a:pt x="27432" y="12192"/>
                </a:lnTo>
                <a:lnTo>
                  <a:pt x="36576" y="9144"/>
                </a:lnTo>
                <a:lnTo>
                  <a:pt x="48768" y="3048"/>
                </a:lnTo>
                <a:lnTo>
                  <a:pt x="1801368" y="3048"/>
                </a:lnTo>
                <a:lnTo>
                  <a:pt x="1795272" y="0"/>
                </a:lnTo>
                <a:close/>
              </a:path>
              <a:path w="1844039" h="360044">
                <a:moveTo>
                  <a:pt x="1801368" y="3048"/>
                </a:moveTo>
                <a:lnTo>
                  <a:pt x="1795272" y="3048"/>
                </a:lnTo>
                <a:lnTo>
                  <a:pt x="1807464" y="9144"/>
                </a:lnTo>
                <a:lnTo>
                  <a:pt x="1816608" y="12192"/>
                </a:lnTo>
                <a:lnTo>
                  <a:pt x="1831848" y="27432"/>
                </a:lnTo>
                <a:lnTo>
                  <a:pt x="1837944" y="39624"/>
                </a:lnTo>
                <a:lnTo>
                  <a:pt x="1840992" y="48768"/>
                </a:lnTo>
                <a:lnTo>
                  <a:pt x="1840992" y="310896"/>
                </a:lnTo>
                <a:lnTo>
                  <a:pt x="1837944" y="320040"/>
                </a:lnTo>
                <a:lnTo>
                  <a:pt x="1831848" y="332232"/>
                </a:lnTo>
                <a:lnTo>
                  <a:pt x="1816608" y="347472"/>
                </a:lnTo>
                <a:lnTo>
                  <a:pt x="1807464" y="353568"/>
                </a:lnTo>
                <a:lnTo>
                  <a:pt x="1816608" y="350520"/>
                </a:lnTo>
                <a:lnTo>
                  <a:pt x="1834896" y="332232"/>
                </a:lnTo>
                <a:lnTo>
                  <a:pt x="1840992" y="323088"/>
                </a:lnTo>
                <a:lnTo>
                  <a:pt x="1844040" y="310896"/>
                </a:lnTo>
                <a:lnTo>
                  <a:pt x="1844040" y="48768"/>
                </a:lnTo>
                <a:lnTo>
                  <a:pt x="1840992" y="36576"/>
                </a:lnTo>
                <a:lnTo>
                  <a:pt x="1834896" y="27432"/>
                </a:lnTo>
                <a:lnTo>
                  <a:pt x="1816608" y="9144"/>
                </a:lnTo>
                <a:lnTo>
                  <a:pt x="1807464" y="6096"/>
                </a:lnTo>
                <a:lnTo>
                  <a:pt x="1801368" y="3048"/>
                </a:lnTo>
                <a:close/>
              </a:path>
            </a:pathLst>
          </a:custGeom>
          <a:solidFill>
            <a:srgbClr val="202F3F"/>
          </a:solidFill>
        </p:spPr>
        <p:txBody>
          <a:bodyPr wrap="square" lIns="0" tIns="0" rIns="0" bIns="0" rtlCol="0"/>
          <a:lstStyle/>
          <a:p>
            <a:endParaRPr sz="3368"/>
          </a:p>
        </p:txBody>
      </p:sp>
      <p:sp>
        <p:nvSpPr>
          <p:cNvPr id="13" name="object 13"/>
          <p:cNvSpPr txBox="1"/>
          <p:nvPr/>
        </p:nvSpPr>
        <p:spPr>
          <a:xfrm>
            <a:off x="1510575" y="2030674"/>
            <a:ext cx="2363537" cy="299999"/>
          </a:xfrm>
          <a:prstGeom prst="rect">
            <a:avLst/>
          </a:prstGeom>
        </p:spPr>
        <p:txBody>
          <a:bodyPr vert="horz" wrap="square" lIns="0" tIns="26143" rIns="0" bIns="0" rtlCol="0">
            <a:spAutoFit/>
          </a:bodyPr>
          <a:lstStyle/>
          <a:p>
            <a:pPr marL="23766">
              <a:spcBef>
                <a:spcPts val="206"/>
              </a:spcBef>
            </a:pPr>
            <a:r>
              <a:rPr sz="1778" dirty="0">
                <a:solidFill>
                  <a:srgbClr val="202E3E"/>
                </a:solidFill>
                <a:latin typeface="Arial"/>
                <a:cs typeface="Arial"/>
              </a:rPr>
              <a:t>Causal</a:t>
            </a:r>
            <a:r>
              <a:rPr sz="1778" spc="131" dirty="0">
                <a:solidFill>
                  <a:srgbClr val="202E3E"/>
                </a:solidFill>
                <a:latin typeface="Times New Roman"/>
                <a:cs typeface="Times New Roman"/>
              </a:rPr>
              <a:t> </a:t>
            </a:r>
            <a:r>
              <a:rPr sz="1778" dirty="0">
                <a:solidFill>
                  <a:srgbClr val="202E3E"/>
                </a:solidFill>
                <a:latin typeface="Arial"/>
                <a:cs typeface="Arial"/>
              </a:rPr>
              <a:t>Loop</a:t>
            </a:r>
            <a:r>
              <a:rPr sz="1778" spc="28" dirty="0">
                <a:solidFill>
                  <a:srgbClr val="202E3E"/>
                </a:solidFill>
                <a:latin typeface="Times New Roman"/>
                <a:cs typeface="Times New Roman"/>
              </a:rPr>
              <a:t> </a:t>
            </a:r>
            <a:r>
              <a:rPr sz="1778" spc="-19" dirty="0">
                <a:solidFill>
                  <a:srgbClr val="202E3E"/>
                </a:solidFill>
                <a:latin typeface="Arial"/>
                <a:cs typeface="Arial"/>
              </a:rPr>
              <a:t>Diagrams</a:t>
            </a:r>
            <a:endParaRPr sz="1778">
              <a:latin typeface="Arial"/>
              <a:cs typeface="Arial"/>
            </a:endParaRPr>
          </a:p>
        </p:txBody>
      </p:sp>
      <p:sp>
        <p:nvSpPr>
          <p:cNvPr id="14" name="object 14"/>
          <p:cNvSpPr/>
          <p:nvPr/>
        </p:nvSpPr>
        <p:spPr>
          <a:xfrm>
            <a:off x="969657" y="2716017"/>
            <a:ext cx="3450833" cy="673768"/>
          </a:xfrm>
          <a:custGeom>
            <a:avLst/>
            <a:gdLst/>
            <a:ahLst/>
            <a:cxnLst/>
            <a:rect l="l" t="t" r="r" b="b"/>
            <a:pathLst>
              <a:path w="1844039" h="360044">
                <a:moveTo>
                  <a:pt x="1795272" y="356616"/>
                </a:moveTo>
                <a:lnTo>
                  <a:pt x="48768" y="356616"/>
                </a:lnTo>
                <a:lnTo>
                  <a:pt x="48768" y="359664"/>
                </a:lnTo>
                <a:lnTo>
                  <a:pt x="1795272" y="359664"/>
                </a:lnTo>
                <a:lnTo>
                  <a:pt x="1795272" y="356616"/>
                </a:lnTo>
                <a:close/>
              </a:path>
              <a:path w="1844039" h="360044">
                <a:moveTo>
                  <a:pt x="18288" y="18288"/>
                </a:moveTo>
                <a:lnTo>
                  <a:pt x="15240" y="18288"/>
                </a:lnTo>
                <a:lnTo>
                  <a:pt x="3048" y="36576"/>
                </a:lnTo>
                <a:lnTo>
                  <a:pt x="0" y="48768"/>
                </a:lnTo>
                <a:lnTo>
                  <a:pt x="0" y="310896"/>
                </a:lnTo>
                <a:lnTo>
                  <a:pt x="3048" y="323088"/>
                </a:lnTo>
                <a:lnTo>
                  <a:pt x="15240" y="341376"/>
                </a:lnTo>
                <a:lnTo>
                  <a:pt x="18288" y="341376"/>
                </a:lnTo>
                <a:lnTo>
                  <a:pt x="27432" y="350520"/>
                </a:lnTo>
                <a:lnTo>
                  <a:pt x="36576" y="353568"/>
                </a:lnTo>
                <a:lnTo>
                  <a:pt x="48768" y="356616"/>
                </a:lnTo>
                <a:lnTo>
                  <a:pt x="36576" y="350520"/>
                </a:lnTo>
                <a:lnTo>
                  <a:pt x="27432" y="347472"/>
                </a:lnTo>
                <a:lnTo>
                  <a:pt x="18288" y="338328"/>
                </a:lnTo>
                <a:lnTo>
                  <a:pt x="14224" y="332232"/>
                </a:lnTo>
                <a:lnTo>
                  <a:pt x="12192" y="332232"/>
                </a:lnTo>
                <a:lnTo>
                  <a:pt x="6096" y="320040"/>
                </a:lnTo>
                <a:lnTo>
                  <a:pt x="3048" y="310896"/>
                </a:lnTo>
                <a:lnTo>
                  <a:pt x="3048" y="48768"/>
                </a:lnTo>
                <a:lnTo>
                  <a:pt x="6096" y="36576"/>
                </a:lnTo>
                <a:lnTo>
                  <a:pt x="7620" y="36576"/>
                </a:lnTo>
                <a:lnTo>
                  <a:pt x="12192" y="27432"/>
                </a:lnTo>
                <a:lnTo>
                  <a:pt x="18288" y="18288"/>
                </a:lnTo>
                <a:close/>
              </a:path>
              <a:path w="1844039" h="360044">
                <a:moveTo>
                  <a:pt x="1816608" y="347472"/>
                </a:moveTo>
                <a:lnTo>
                  <a:pt x="1807464" y="350520"/>
                </a:lnTo>
                <a:lnTo>
                  <a:pt x="1795272" y="356616"/>
                </a:lnTo>
                <a:lnTo>
                  <a:pt x="1807464" y="353568"/>
                </a:lnTo>
                <a:lnTo>
                  <a:pt x="1816608" y="350520"/>
                </a:lnTo>
                <a:lnTo>
                  <a:pt x="1816608" y="347472"/>
                </a:lnTo>
                <a:close/>
              </a:path>
              <a:path w="1844039" h="360044">
                <a:moveTo>
                  <a:pt x="1831848" y="329184"/>
                </a:moveTo>
                <a:lnTo>
                  <a:pt x="1825752" y="338328"/>
                </a:lnTo>
                <a:lnTo>
                  <a:pt x="1816608" y="347472"/>
                </a:lnTo>
                <a:lnTo>
                  <a:pt x="1825752" y="341376"/>
                </a:lnTo>
                <a:lnTo>
                  <a:pt x="1834896" y="332232"/>
                </a:lnTo>
                <a:lnTo>
                  <a:pt x="1831848" y="332232"/>
                </a:lnTo>
                <a:lnTo>
                  <a:pt x="1831848" y="329184"/>
                </a:lnTo>
                <a:close/>
              </a:path>
              <a:path w="1844039" h="360044">
                <a:moveTo>
                  <a:pt x="12192" y="329184"/>
                </a:moveTo>
                <a:lnTo>
                  <a:pt x="12192" y="332232"/>
                </a:lnTo>
                <a:lnTo>
                  <a:pt x="14224" y="332232"/>
                </a:lnTo>
                <a:lnTo>
                  <a:pt x="12192" y="329184"/>
                </a:lnTo>
                <a:close/>
              </a:path>
              <a:path w="1844039" h="360044">
                <a:moveTo>
                  <a:pt x="1840992" y="36576"/>
                </a:moveTo>
                <a:lnTo>
                  <a:pt x="1837944" y="36576"/>
                </a:lnTo>
                <a:lnTo>
                  <a:pt x="1840992" y="48768"/>
                </a:lnTo>
                <a:lnTo>
                  <a:pt x="1840992" y="310896"/>
                </a:lnTo>
                <a:lnTo>
                  <a:pt x="1837944" y="320040"/>
                </a:lnTo>
                <a:lnTo>
                  <a:pt x="1831848" y="332232"/>
                </a:lnTo>
                <a:lnTo>
                  <a:pt x="1834896" y="332232"/>
                </a:lnTo>
                <a:lnTo>
                  <a:pt x="1840992" y="323088"/>
                </a:lnTo>
                <a:lnTo>
                  <a:pt x="1844040" y="310896"/>
                </a:lnTo>
                <a:lnTo>
                  <a:pt x="1844040" y="48768"/>
                </a:lnTo>
                <a:lnTo>
                  <a:pt x="1840992" y="36576"/>
                </a:lnTo>
                <a:close/>
              </a:path>
              <a:path w="1844039" h="360044">
                <a:moveTo>
                  <a:pt x="7620" y="36576"/>
                </a:moveTo>
                <a:lnTo>
                  <a:pt x="6096" y="36576"/>
                </a:lnTo>
                <a:lnTo>
                  <a:pt x="6096" y="39624"/>
                </a:lnTo>
                <a:lnTo>
                  <a:pt x="7620" y="36576"/>
                </a:lnTo>
                <a:close/>
              </a:path>
              <a:path w="1844039" h="360044">
                <a:moveTo>
                  <a:pt x="1825752" y="18288"/>
                </a:moveTo>
                <a:lnTo>
                  <a:pt x="1831848" y="27432"/>
                </a:lnTo>
                <a:lnTo>
                  <a:pt x="1837944" y="39624"/>
                </a:lnTo>
                <a:lnTo>
                  <a:pt x="1837944" y="36576"/>
                </a:lnTo>
                <a:lnTo>
                  <a:pt x="1840992" y="36576"/>
                </a:lnTo>
                <a:lnTo>
                  <a:pt x="1834896" y="27432"/>
                </a:lnTo>
                <a:lnTo>
                  <a:pt x="1825752" y="18288"/>
                </a:lnTo>
                <a:close/>
              </a:path>
              <a:path w="1844039" h="360044">
                <a:moveTo>
                  <a:pt x="36576" y="6096"/>
                </a:moveTo>
                <a:lnTo>
                  <a:pt x="27432" y="9144"/>
                </a:lnTo>
                <a:lnTo>
                  <a:pt x="24384" y="9144"/>
                </a:lnTo>
                <a:lnTo>
                  <a:pt x="18288" y="18288"/>
                </a:lnTo>
                <a:lnTo>
                  <a:pt x="18288" y="21336"/>
                </a:lnTo>
                <a:lnTo>
                  <a:pt x="27432" y="12192"/>
                </a:lnTo>
                <a:lnTo>
                  <a:pt x="36576" y="6096"/>
                </a:lnTo>
                <a:close/>
              </a:path>
              <a:path w="1844039" h="360044">
                <a:moveTo>
                  <a:pt x="1807464" y="6096"/>
                </a:moveTo>
                <a:lnTo>
                  <a:pt x="1816608" y="12192"/>
                </a:lnTo>
                <a:lnTo>
                  <a:pt x="1825752" y="21336"/>
                </a:lnTo>
                <a:lnTo>
                  <a:pt x="1825752" y="18288"/>
                </a:lnTo>
                <a:lnTo>
                  <a:pt x="1816608" y="9144"/>
                </a:lnTo>
                <a:lnTo>
                  <a:pt x="1807464" y="6096"/>
                </a:lnTo>
                <a:close/>
              </a:path>
              <a:path w="1844039" h="360044">
                <a:moveTo>
                  <a:pt x="1795272" y="0"/>
                </a:moveTo>
                <a:lnTo>
                  <a:pt x="48768" y="0"/>
                </a:lnTo>
                <a:lnTo>
                  <a:pt x="36576" y="3048"/>
                </a:lnTo>
                <a:lnTo>
                  <a:pt x="36576" y="6096"/>
                </a:lnTo>
                <a:lnTo>
                  <a:pt x="48768" y="3048"/>
                </a:lnTo>
                <a:lnTo>
                  <a:pt x="1807464" y="3048"/>
                </a:lnTo>
                <a:lnTo>
                  <a:pt x="1795272" y="0"/>
                </a:lnTo>
                <a:close/>
              </a:path>
              <a:path w="1844039" h="360044">
                <a:moveTo>
                  <a:pt x="1807464" y="3048"/>
                </a:moveTo>
                <a:lnTo>
                  <a:pt x="1795272" y="3048"/>
                </a:lnTo>
                <a:lnTo>
                  <a:pt x="1807464" y="6096"/>
                </a:lnTo>
                <a:lnTo>
                  <a:pt x="1807464" y="3048"/>
                </a:lnTo>
                <a:close/>
              </a:path>
            </a:pathLst>
          </a:custGeom>
          <a:solidFill>
            <a:srgbClr val="678434"/>
          </a:solidFill>
        </p:spPr>
        <p:txBody>
          <a:bodyPr wrap="square" lIns="0" tIns="0" rIns="0" bIns="0" rtlCol="0"/>
          <a:lstStyle/>
          <a:p>
            <a:endParaRPr sz="3368"/>
          </a:p>
        </p:txBody>
      </p:sp>
      <p:sp>
        <p:nvSpPr>
          <p:cNvPr id="15" name="object 15"/>
          <p:cNvSpPr txBox="1"/>
          <p:nvPr/>
        </p:nvSpPr>
        <p:spPr>
          <a:xfrm>
            <a:off x="1208268" y="2880549"/>
            <a:ext cx="2958877" cy="299999"/>
          </a:xfrm>
          <a:prstGeom prst="rect">
            <a:avLst/>
          </a:prstGeom>
        </p:spPr>
        <p:txBody>
          <a:bodyPr vert="horz" wrap="square" lIns="0" tIns="26143" rIns="0" bIns="0" rtlCol="0">
            <a:spAutoFit/>
          </a:bodyPr>
          <a:lstStyle/>
          <a:p>
            <a:pPr marL="23766">
              <a:spcBef>
                <a:spcPts val="206"/>
              </a:spcBef>
            </a:pPr>
            <a:r>
              <a:rPr sz="1778" dirty="0">
                <a:solidFill>
                  <a:srgbClr val="678534"/>
                </a:solidFill>
                <a:latin typeface="Arial"/>
                <a:cs typeface="Arial"/>
              </a:rPr>
              <a:t>Systems</a:t>
            </a:r>
            <a:r>
              <a:rPr sz="1778" spc="56" dirty="0">
                <a:solidFill>
                  <a:srgbClr val="678534"/>
                </a:solidFill>
                <a:latin typeface="Times New Roman"/>
                <a:cs typeface="Times New Roman"/>
              </a:rPr>
              <a:t> </a:t>
            </a:r>
            <a:r>
              <a:rPr sz="1778" dirty="0">
                <a:solidFill>
                  <a:srgbClr val="678534"/>
                </a:solidFill>
                <a:latin typeface="Arial"/>
                <a:cs typeface="Arial"/>
              </a:rPr>
              <a:t>Dynamics</a:t>
            </a:r>
            <a:r>
              <a:rPr sz="1778" spc="131" dirty="0">
                <a:solidFill>
                  <a:srgbClr val="678534"/>
                </a:solidFill>
                <a:latin typeface="Times New Roman"/>
                <a:cs typeface="Times New Roman"/>
              </a:rPr>
              <a:t> </a:t>
            </a:r>
            <a:r>
              <a:rPr sz="1778" spc="-19" dirty="0">
                <a:solidFill>
                  <a:srgbClr val="678534"/>
                </a:solidFill>
                <a:latin typeface="Arial"/>
                <a:cs typeface="Arial"/>
              </a:rPr>
              <a:t>modeling</a:t>
            </a:r>
            <a:endParaRPr sz="1778">
              <a:latin typeface="Arial"/>
              <a:cs typeface="Arial"/>
            </a:endParaRPr>
          </a:p>
        </p:txBody>
      </p:sp>
      <p:sp>
        <p:nvSpPr>
          <p:cNvPr id="16" name="object 16"/>
          <p:cNvSpPr/>
          <p:nvPr/>
        </p:nvSpPr>
        <p:spPr>
          <a:xfrm>
            <a:off x="969657" y="3565892"/>
            <a:ext cx="3450833" cy="673768"/>
          </a:xfrm>
          <a:custGeom>
            <a:avLst/>
            <a:gdLst/>
            <a:ahLst/>
            <a:cxnLst/>
            <a:rect l="l" t="t" r="r" b="b"/>
            <a:pathLst>
              <a:path w="1844039" h="360044">
                <a:moveTo>
                  <a:pt x="27432" y="347472"/>
                </a:moveTo>
                <a:lnTo>
                  <a:pt x="36576" y="353568"/>
                </a:lnTo>
                <a:lnTo>
                  <a:pt x="60960" y="359664"/>
                </a:lnTo>
                <a:lnTo>
                  <a:pt x="1783080" y="359664"/>
                </a:lnTo>
                <a:lnTo>
                  <a:pt x="1795272" y="356616"/>
                </a:lnTo>
                <a:lnTo>
                  <a:pt x="60960" y="356616"/>
                </a:lnTo>
                <a:lnTo>
                  <a:pt x="36576" y="350520"/>
                </a:lnTo>
                <a:lnTo>
                  <a:pt x="27432" y="347472"/>
                </a:lnTo>
                <a:close/>
              </a:path>
              <a:path w="1844039" h="360044">
                <a:moveTo>
                  <a:pt x="1816608" y="347472"/>
                </a:moveTo>
                <a:lnTo>
                  <a:pt x="1807464" y="350520"/>
                </a:lnTo>
                <a:lnTo>
                  <a:pt x="1783080" y="356616"/>
                </a:lnTo>
                <a:lnTo>
                  <a:pt x="1795272" y="356616"/>
                </a:lnTo>
                <a:lnTo>
                  <a:pt x="1807464" y="353568"/>
                </a:lnTo>
                <a:lnTo>
                  <a:pt x="1816608" y="347472"/>
                </a:lnTo>
                <a:close/>
              </a:path>
              <a:path w="1844039" h="360044">
                <a:moveTo>
                  <a:pt x="18288" y="18288"/>
                </a:moveTo>
                <a:lnTo>
                  <a:pt x="15240" y="18288"/>
                </a:lnTo>
                <a:lnTo>
                  <a:pt x="3048" y="36576"/>
                </a:lnTo>
                <a:lnTo>
                  <a:pt x="0" y="48768"/>
                </a:lnTo>
                <a:lnTo>
                  <a:pt x="0" y="310896"/>
                </a:lnTo>
                <a:lnTo>
                  <a:pt x="3048" y="323088"/>
                </a:lnTo>
                <a:lnTo>
                  <a:pt x="15240" y="341376"/>
                </a:lnTo>
                <a:lnTo>
                  <a:pt x="18288" y="341376"/>
                </a:lnTo>
                <a:lnTo>
                  <a:pt x="24384" y="347472"/>
                </a:lnTo>
                <a:lnTo>
                  <a:pt x="27432" y="347472"/>
                </a:lnTo>
                <a:lnTo>
                  <a:pt x="18288" y="338328"/>
                </a:lnTo>
                <a:lnTo>
                  <a:pt x="6096" y="320040"/>
                </a:lnTo>
                <a:lnTo>
                  <a:pt x="3048" y="310896"/>
                </a:lnTo>
                <a:lnTo>
                  <a:pt x="3048" y="48768"/>
                </a:lnTo>
                <a:lnTo>
                  <a:pt x="6096" y="36576"/>
                </a:lnTo>
                <a:lnTo>
                  <a:pt x="18288" y="18288"/>
                </a:lnTo>
                <a:close/>
              </a:path>
              <a:path w="1844039" h="360044">
                <a:moveTo>
                  <a:pt x="1825752" y="18288"/>
                </a:moveTo>
                <a:lnTo>
                  <a:pt x="1837944" y="36576"/>
                </a:lnTo>
                <a:lnTo>
                  <a:pt x="1840992" y="48768"/>
                </a:lnTo>
                <a:lnTo>
                  <a:pt x="1840992" y="310896"/>
                </a:lnTo>
                <a:lnTo>
                  <a:pt x="1837944" y="320040"/>
                </a:lnTo>
                <a:lnTo>
                  <a:pt x="1825752" y="338328"/>
                </a:lnTo>
                <a:lnTo>
                  <a:pt x="1816608" y="347472"/>
                </a:lnTo>
                <a:lnTo>
                  <a:pt x="1825752" y="341376"/>
                </a:lnTo>
                <a:lnTo>
                  <a:pt x="1834896" y="332232"/>
                </a:lnTo>
                <a:lnTo>
                  <a:pt x="1840992" y="323088"/>
                </a:lnTo>
                <a:lnTo>
                  <a:pt x="1844040" y="310896"/>
                </a:lnTo>
                <a:lnTo>
                  <a:pt x="1844040" y="48768"/>
                </a:lnTo>
                <a:lnTo>
                  <a:pt x="1840992" y="36576"/>
                </a:lnTo>
                <a:lnTo>
                  <a:pt x="1834896" y="27432"/>
                </a:lnTo>
                <a:lnTo>
                  <a:pt x="1825752" y="18288"/>
                </a:lnTo>
                <a:close/>
              </a:path>
              <a:path w="1844039" h="360044">
                <a:moveTo>
                  <a:pt x="1795272" y="0"/>
                </a:moveTo>
                <a:lnTo>
                  <a:pt x="48768" y="0"/>
                </a:lnTo>
                <a:lnTo>
                  <a:pt x="36576" y="3048"/>
                </a:lnTo>
                <a:lnTo>
                  <a:pt x="27432" y="9144"/>
                </a:lnTo>
                <a:lnTo>
                  <a:pt x="24384" y="9144"/>
                </a:lnTo>
                <a:lnTo>
                  <a:pt x="18288" y="18288"/>
                </a:lnTo>
                <a:lnTo>
                  <a:pt x="36576" y="6096"/>
                </a:lnTo>
                <a:lnTo>
                  <a:pt x="48768" y="3048"/>
                </a:lnTo>
                <a:lnTo>
                  <a:pt x="1807464" y="3048"/>
                </a:lnTo>
                <a:lnTo>
                  <a:pt x="1795272" y="0"/>
                </a:lnTo>
                <a:close/>
              </a:path>
              <a:path w="1844039" h="360044">
                <a:moveTo>
                  <a:pt x="1807464" y="3048"/>
                </a:moveTo>
                <a:lnTo>
                  <a:pt x="1795272" y="3048"/>
                </a:lnTo>
                <a:lnTo>
                  <a:pt x="1807464" y="6096"/>
                </a:lnTo>
                <a:lnTo>
                  <a:pt x="1825752" y="18288"/>
                </a:lnTo>
                <a:lnTo>
                  <a:pt x="1816608" y="9144"/>
                </a:lnTo>
                <a:lnTo>
                  <a:pt x="1807464" y="3048"/>
                </a:lnTo>
                <a:close/>
              </a:path>
            </a:pathLst>
          </a:custGeom>
          <a:solidFill>
            <a:srgbClr val="5F03BB"/>
          </a:solidFill>
        </p:spPr>
        <p:txBody>
          <a:bodyPr wrap="square" lIns="0" tIns="0" rIns="0" bIns="0" rtlCol="0"/>
          <a:lstStyle/>
          <a:p>
            <a:endParaRPr sz="3368"/>
          </a:p>
        </p:txBody>
      </p:sp>
      <p:sp>
        <p:nvSpPr>
          <p:cNvPr id="17" name="object 17"/>
          <p:cNvSpPr txBox="1"/>
          <p:nvPr/>
        </p:nvSpPr>
        <p:spPr>
          <a:xfrm>
            <a:off x="1470648" y="3730424"/>
            <a:ext cx="2444342" cy="299999"/>
          </a:xfrm>
          <a:prstGeom prst="rect">
            <a:avLst/>
          </a:prstGeom>
        </p:spPr>
        <p:txBody>
          <a:bodyPr vert="horz" wrap="square" lIns="0" tIns="26143" rIns="0" bIns="0" rtlCol="0">
            <a:spAutoFit/>
          </a:bodyPr>
          <a:lstStyle/>
          <a:p>
            <a:pPr marL="23766">
              <a:spcBef>
                <a:spcPts val="206"/>
              </a:spcBef>
            </a:pPr>
            <a:r>
              <a:rPr sz="1778" dirty="0">
                <a:solidFill>
                  <a:srgbClr val="5F04BC"/>
                </a:solidFill>
                <a:latin typeface="Arial"/>
                <a:cs typeface="Arial"/>
              </a:rPr>
              <a:t>Social</a:t>
            </a:r>
            <a:r>
              <a:rPr sz="1778" spc="75" dirty="0">
                <a:solidFill>
                  <a:srgbClr val="5F04BC"/>
                </a:solidFill>
                <a:latin typeface="Times New Roman"/>
                <a:cs typeface="Times New Roman"/>
              </a:rPr>
              <a:t> </a:t>
            </a:r>
            <a:r>
              <a:rPr sz="1778" dirty="0">
                <a:solidFill>
                  <a:srgbClr val="5F04BC"/>
                </a:solidFill>
                <a:latin typeface="Arial"/>
                <a:cs typeface="Arial"/>
              </a:rPr>
              <a:t>Network</a:t>
            </a:r>
            <a:r>
              <a:rPr sz="1778" spc="-9" dirty="0">
                <a:solidFill>
                  <a:srgbClr val="5F04BC"/>
                </a:solidFill>
                <a:latin typeface="Times New Roman"/>
                <a:cs typeface="Times New Roman"/>
              </a:rPr>
              <a:t> </a:t>
            </a:r>
            <a:r>
              <a:rPr sz="1778" spc="-19" dirty="0">
                <a:solidFill>
                  <a:srgbClr val="5F04BC"/>
                </a:solidFill>
                <a:latin typeface="Arial"/>
                <a:cs typeface="Arial"/>
              </a:rPr>
              <a:t>Analysis</a:t>
            </a:r>
            <a:endParaRPr sz="1778">
              <a:latin typeface="Arial"/>
              <a:cs typeface="Arial"/>
            </a:endParaRPr>
          </a:p>
        </p:txBody>
      </p:sp>
      <p:sp>
        <p:nvSpPr>
          <p:cNvPr id="18" name="object 18"/>
          <p:cNvSpPr/>
          <p:nvPr/>
        </p:nvSpPr>
        <p:spPr>
          <a:xfrm>
            <a:off x="969657" y="4415767"/>
            <a:ext cx="3450833" cy="673768"/>
          </a:xfrm>
          <a:custGeom>
            <a:avLst/>
            <a:gdLst/>
            <a:ahLst/>
            <a:cxnLst/>
            <a:rect l="l" t="t" r="r" b="b"/>
            <a:pathLst>
              <a:path w="1844039" h="360044">
                <a:moveTo>
                  <a:pt x="18288" y="18288"/>
                </a:moveTo>
                <a:lnTo>
                  <a:pt x="15240" y="18288"/>
                </a:lnTo>
                <a:lnTo>
                  <a:pt x="9144" y="24384"/>
                </a:lnTo>
                <a:lnTo>
                  <a:pt x="9144" y="27432"/>
                </a:lnTo>
                <a:lnTo>
                  <a:pt x="3048" y="36576"/>
                </a:lnTo>
                <a:lnTo>
                  <a:pt x="0" y="48768"/>
                </a:lnTo>
                <a:lnTo>
                  <a:pt x="0" y="310896"/>
                </a:lnTo>
                <a:lnTo>
                  <a:pt x="3048" y="320040"/>
                </a:lnTo>
                <a:lnTo>
                  <a:pt x="3048" y="323088"/>
                </a:lnTo>
                <a:lnTo>
                  <a:pt x="15240" y="341376"/>
                </a:lnTo>
                <a:lnTo>
                  <a:pt x="18288" y="341376"/>
                </a:lnTo>
                <a:lnTo>
                  <a:pt x="24384" y="347472"/>
                </a:lnTo>
                <a:lnTo>
                  <a:pt x="27432" y="347472"/>
                </a:lnTo>
                <a:lnTo>
                  <a:pt x="36576" y="353568"/>
                </a:lnTo>
                <a:lnTo>
                  <a:pt x="60960" y="359664"/>
                </a:lnTo>
                <a:lnTo>
                  <a:pt x="1783080" y="359664"/>
                </a:lnTo>
                <a:lnTo>
                  <a:pt x="1795272" y="356616"/>
                </a:lnTo>
                <a:lnTo>
                  <a:pt x="60960" y="356616"/>
                </a:lnTo>
                <a:lnTo>
                  <a:pt x="36576" y="350520"/>
                </a:lnTo>
                <a:lnTo>
                  <a:pt x="18288" y="338328"/>
                </a:lnTo>
                <a:lnTo>
                  <a:pt x="6096" y="320040"/>
                </a:lnTo>
                <a:lnTo>
                  <a:pt x="3810" y="310896"/>
                </a:lnTo>
                <a:lnTo>
                  <a:pt x="3048" y="310896"/>
                </a:lnTo>
                <a:lnTo>
                  <a:pt x="3048" y="48768"/>
                </a:lnTo>
                <a:lnTo>
                  <a:pt x="6096" y="36576"/>
                </a:lnTo>
                <a:lnTo>
                  <a:pt x="18288" y="18288"/>
                </a:lnTo>
                <a:close/>
              </a:path>
              <a:path w="1844039" h="360044">
                <a:moveTo>
                  <a:pt x="1840992" y="307848"/>
                </a:moveTo>
                <a:lnTo>
                  <a:pt x="1837944" y="320040"/>
                </a:lnTo>
                <a:lnTo>
                  <a:pt x="1825752" y="338328"/>
                </a:lnTo>
                <a:lnTo>
                  <a:pt x="1807464" y="350520"/>
                </a:lnTo>
                <a:lnTo>
                  <a:pt x="1783080" y="356616"/>
                </a:lnTo>
                <a:lnTo>
                  <a:pt x="1795272" y="356616"/>
                </a:lnTo>
                <a:lnTo>
                  <a:pt x="1807464" y="353568"/>
                </a:lnTo>
                <a:lnTo>
                  <a:pt x="1825752" y="341376"/>
                </a:lnTo>
                <a:lnTo>
                  <a:pt x="1834896" y="332232"/>
                </a:lnTo>
                <a:lnTo>
                  <a:pt x="1840992" y="323088"/>
                </a:lnTo>
                <a:lnTo>
                  <a:pt x="1840992" y="320040"/>
                </a:lnTo>
                <a:lnTo>
                  <a:pt x="1844040" y="310896"/>
                </a:lnTo>
                <a:lnTo>
                  <a:pt x="1840992" y="310896"/>
                </a:lnTo>
                <a:lnTo>
                  <a:pt x="1840992" y="307848"/>
                </a:lnTo>
                <a:close/>
              </a:path>
              <a:path w="1844039" h="360044">
                <a:moveTo>
                  <a:pt x="3048" y="307848"/>
                </a:moveTo>
                <a:lnTo>
                  <a:pt x="3048" y="310896"/>
                </a:lnTo>
                <a:lnTo>
                  <a:pt x="3810" y="310896"/>
                </a:lnTo>
                <a:lnTo>
                  <a:pt x="3048" y="307848"/>
                </a:lnTo>
                <a:close/>
              </a:path>
              <a:path w="1844039" h="360044">
                <a:moveTo>
                  <a:pt x="1825752" y="18288"/>
                </a:moveTo>
                <a:lnTo>
                  <a:pt x="1837944" y="36576"/>
                </a:lnTo>
                <a:lnTo>
                  <a:pt x="1840992" y="48768"/>
                </a:lnTo>
                <a:lnTo>
                  <a:pt x="1840992" y="310896"/>
                </a:lnTo>
                <a:lnTo>
                  <a:pt x="1844040" y="310896"/>
                </a:lnTo>
                <a:lnTo>
                  <a:pt x="1844040" y="48768"/>
                </a:lnTo>
                <a:lnTo>
                  <a:pt x="1840992" y="36576"/>
                </a:lnTo>
                <a:lnTo>
                  <a:pt x="1834896" y="27432"/>
                </a:lnTo>
                <a:lnTo>
                  <a:pt x="1834896" y="24384"/>
                </a:lnTo>
                <a:lnTo>
                  <a:pt x="1825752" y="18288"/>
                </a:lnTo>
                <a:close/>
              </a:path>
              <a:path w="1844039" h="360044">
                <a:moveTo>
                  <a:pt x="1795272" y="0"/>
                </a:moveTo>
                <a:lnTo>
                  <a:pt x="48768" y="0"/>
                </a:lnTo>
                <a:lnTo>
                  <a:pt x="36576" y="3048"/>
                </a:lnTo>
                <a:lnTo>
                  <a:pt x="27432" y="9144"/>
                </a:lnTo>
                <a:lnTo>
                  <a:pt x="24384" y="9144"/>
                </a:lnTo>
                <a:lnTo>
                  <a:pt x="18288" y="18288"/>
                </a:lnTo>
                <a:lnTo>
                  <a:pt x="36576" y="6096"/>
                </a:lnTo>
                <a:lnTo>
                  <a:pt x="48768" y="3048"/>
                </a:lnTo>
                <a:lnTo>
                  <a:pt x="1807464" y="3048"/>
                </a:lnTo>
                <a:lnTo>
                  <a:pt x="1795272" y="0"/>
                </a:lnTo>
                <a:close/>
              </a:path>
              <a:path w="1844039" h="360044">
                <a:moveTo>
                  <a:pt x="1807464" y="3048"/>
                </a:moveTo>
                <a:lnTo>
                  <a:pt x="1795272" y="3048"/>
                </a:lnTo>
                <a:lnTo>
                  <a:pt x="1807464" y="6096"/>
                </a:lnTo>
                <a:lnTo>
                  <a:pt x="1825752" y="18288"/>
                </a:lnTo>
                <a:lnTo>
                  <a:pt x="1816608" y="9144"/>
                </a:lnTo>
                <a:lnTo>
                  <a:pt x="1807464" y="3048"/>
                </a:lnTo>
                <a:close/>
              </a:path>
            </a:pathLst>
          </a:custGeom>
          <a:solidFill>
            <a:srgbClr val="4D6F95"/>
          </a:solidFill>
        </p:spPr>
        <p:txBody>
          <a:bodyPr wrap="square" lIns="0" tIns="0" rIns="0" bIns="0" rtlCol="0"/>
          <a:lstStyle/>
          <a:p>
            <a:endParaRPr sz="3368"/>
          </a:p>
        </p:txBody>
      </p:sp>
      <p:sp>
        <p:nvSpPr>
          <p:cNvPr id="19" name="object 19"/>
          <p:cNvSpPr txBox="1"/>
          <p:nvPr/>
        </p:nvSpPr>
        <p:spPr>
          <a:xfrm>
            <a:off x="1744433" y="4580300"/>
            <a:ext cx="1891778" cy="299999"/>
          </a:xfrm>
          <a:prstGeom prst="rect">
            <a:avLst/>
          </a:prstGeom>
        </p:spPr>
        <p:txBody>
          <a:bodyPr vert="horz" wrap="square" lIns="0" tIns="26143" rIns="0" bIns="0" rtlCol="0">
            <a:spAutoFit/>
          </a:bodyPr>
          <a:lstStyle/>
          <a:p>
            <a:pPr marL="23766">
              <a:spcBef>
                <a:spcPts val="206"/>
              </a:spcBef>
            </a:pPr>
            <a:r>
              <a:rPr sz="1778" dirty="0">
                <a:solidFill>
                  <a:srgbClr val="4C6E96"/>
                </a:solidFill>
                <a:latin typeface="Arial"/>
                <a:cs typeface="Arial"/>
              </a:rPr>
              <a:t>Outcome</a:t>
            </a:r>
            <a:r>
              <a:rPr sz="1778" spc="75" dirty="0">
                <a:solidFill>
                  <a:srgbClr val="4C6E96"/>
                </a:solidFill>
                <a:latin typeface="Times New Roman"/>
                <a:cs typeface="Times New Roman"/>
              </a:rPr>
              <a:t> </a:t>
            </a:r>
            <a:r>
              <a:rPr sz="1778" spc="-19" dirty="0">
                <a:solidFill>
                  <a:srgbClr val="4C6E96"/>
                </a:solidFill>
                <a:latin typeface="Arial"/>
                <a:cs typeface="Arial"/>
              </a:rPr>
              <a:t>Mapping</a:t>
            </a:r>
            <a:endParaRPr sz="1778">
              <a:latin typeface="Arial"/>
              <a:cs typeface="Arial"/>
            </a:endParaRPr>
          </a:p>
        </p:txBody>
      </p:sp>
      <p:sp>
        <p:nvSpPr>
          <p:cNvPr id="20" name="object 20"/>
          <p:cNvSpPr/>
          <p:nvPr/>
        </p:nvSpPr>
        <p:spPr>
          <a:xfrm>
            <a:off x="969657" y="5265642"/>
            <a:ext cx="3450833" cy="673768"/>
          </a:xfrm>
          <a:custGeom>
            <a:avLst/>
            <a:gdLst/>
            <a:ahLst/>
            <a:cxnLst/>
            <a:rect l="l" t="t" r="r" b="b"/>
            <a:pathLst>
              <a:path w="1844039" h="360044">
                <a:moveTo>
                  <a:pt x="1795272" y="0"/>
                </a:moveTo>
                <a:lnTo>
                  <a:pt x="48768" y="0"/>
                </a:lnTo>
                <a:lnTo>
                  <a:pt x="36576" y="3048"/>
                </a:lnTo>
                <a:lnTo>
                  <a:pt x="27432" y="9144"/>
                </a:lnTo>
                <a:lnTo>
                  <a:pt x="24384" y="9144"/>
                </a:lnTo>
                <a:lnTo>
                  <a:pt x="18288" y="15240"/>
                </a:lnTo>
                <a:lnTo>
                  <a:pt x="15240" y="15240"/>
                </a:lnTo>
                <a:lnTo>
                  <a:pt x="9144" y="24384"/>
                </a:lnTo>
                <a:lnTo>
                  <a:pt x="3048" y="36576"/>
                </a:lnTo>
                <a:lnTo>
                  <a:pt x="0" y="45720"/>
                </a:lnTo>
                <a:lnTo>
                  <a:pt x="0" y="310896"/>
                </a:lnTo>
                <a:lnTo>
                  <a:pt x="3048" y="320040"/>
                </a:lnTo>
                <a:lnTo>
                  <a:pt x="9144" y="332232"/>
                </a:lnTo>
                <a:lnTo>
                  <a:pt x="15240" y="341376"/>
                </a:lnTo>
                <a:lnTo>
                  <a:pt x="18288" y="341376"/>
                </a:lnTo>
                <a:lnTo>
                  <a:pt x="24384" y="347472"/>
                </a:lnTo>
                <a:lnTo>
                  <a:pt x="27432" y="347472"/>
                </a:lnTo>
                <a:lnTo>
                  <a:pt x="36576" y="353568"/>
                </a:lnTo>
                <a:lnTo>
                  <a:pt x="60960" y="359664"/>
                </a:lnTo>
                <a:lnTo>
                  <a:pt x="1783080" y="359664"/>
                </a:lnTo>
                <a:lnTo>
                  <a:pt x="1795272" y="356616"/>
                </a:lnTo>
                <a:lnTo>
                  <a:pt x="60960" y="356616"/>
                </a:lnTo>
                <a:lnTo>
                  <a:pt x="36576" y="350520"/>
                </a:lnTo>
                <a:lnTo>
                  <a:pt x="18288" y="338328"/>
                </a:lnTo>
                <a:lnTo>
                  <a:pt x="6096" y="320040"/>
                </a:lnTo>
                <a:lnTo>
                  <a:pt x="3048" y="307848"/>
                </a:lnTo>
                <a:lnTo>
                  <a:pt x="3048" y="48768"/>
                </a:lnTo>
                <a:lnTo>
                  <a:pt x="6096" y="36576"/>
                </a:lnTo>
                <a:lnTo>
                  <a:pt x="18288" y="18288"/>
                </a:lnTo>
                <a:lnTo>
                  <a:pt x="36576" y="6096"/>
                </a:lnTo>
                <a:lnTo>
                  <a:pt x="48768" y="3048"/>
                </a:lnTo>
                <a:lnTo>
                  <a:pt x="1807464" y="3048"/>
                </a:lnTo>
                <a:lnTo>
                  <a:pt x="1795272" y="0"/>
                </a:lnTo>
                <a:close/>
              </a:path>
              <a:path w="1844039" h="360044">
                <a:moveTo>
                  <a:pt x="1807464" y="3048"/>
                </a:moveTo>
                <a:lnTo>
                  <a:pt x="1795272" y="3048"/>
                </a:lnTo>
                <a:lnTo>
                  <a:pt x="1807464" y="6096"/>
                </a:lnTo>
                <a:lnTo>
                  <a:pt x="1825752" y="18288"/>
                </a:lnTo>
                <a:lnTo>
                  <a:pt x="1837944" y="36576"/>
                </a:lnTo>
                <a:lnTo>
                  <a:pt x="1840992" y="48768"/>
                </a:lnTo>
                <a:lnTo>
                  <a:pt x="1840992" y="307848"/>
                </a:lnTo>
                <a:lnTo>
                  <a:pt x="1837944" y="320040"/>
                </a:lnTo>
                <a:lnTo>
                  <a:pt x="1825752" y="338328"/>
                </a:lnTo>
                <a:lnTo>
                  <a:pt x="1807464" y="350520"/>
                </a:lnTo>
                <a:lnTo>
                  <a:pt x="1783080" y="356616"/>
                </a:lnTo>
                <a:lnTo>
                  <a:pt x="1795272" y="356616"/>
                </a:lnTo>
                <a:lnTo>
                  <a:pt x="1834896" y="332232"/>
                </a:lnTo>
                <a:lnTo>
                  <a:pt x="1844040" y="310896"/>
                </a:lnTo>
                <a:lnTo>
                  <a:pt x="1844040" y="45720"/>
                </a:lnTo>
                <a:lnTo>
                  <a:pt x="1840992" y="36576"/>
                </a:lnTo>
                <a:lnTo>
                  <a:pt x="1834896" y="24384"/>
                </a:lnTo>
                <a:lnTo>
                  <a:pt x="1825752" y="15240"/>
                </a:lnTo>
                <a:lnTo>
                  <a:pt x="1807464" y="3048"/>
                </a:lnTo>
                <a:close/>
              </a:path>
            </a:pathLst>
          </a:custGeom>
          <a:solidFill>
            <a:srgbClr val="000000"/>
          </a:solidFill>
        </p:spPr>
        <p:txBody>
          <a:bodyPr wrap="square" lIns="0" tIns="0" rIns="0" bIns="0" rtlCol="0"/>
          <a:lstStyle/>
          <a:p>
            <a:endParaRPr sz="3368"/>
          </a:p>
        </p:txBody>
      </p:sp>
      <p:sp>
        <p:nvSpPr>
          <p:cNvPr id="21" name="object 21"/>
          <p:cNvSpPr txBox="1"/>
          <p:nvPr/>
        </p:nvSpPr>
        <p:spPr>
          <a:xfrm>
            <a:off x="1824287" y="5430175"/>
            <a:ext cx="1795527" cy="299999"/>
          </a:xfrm>
          <a:prstGeom prst="rect">
            <a:avLst/>
          </a:prstGeom>
        </p:spPr>
        <p:txBody>
          <a:bodyPr vert="horz" wrap="square" lIns="0" tIns="26143" rIns="0" bIns="0" rtlCol="0">
            <a:spAutoFit/>
          </a:bodyPr>
          <a:lstStyle/>
          <a:p>
            <a:pPr marL="23766">
              <a:spcBef>
                <a:spcPts val="206"/>
              </a:spcBef>
            </a:pPr>
            <a:r>
              <a:rPr sz="1778" dirty="0">
                <a:solidFill>
                  <a:srgbClr val="202E3E"/>
                </a:solidFill>
                <a:latin typeface="Arial"/>
                <a:cs typeface="Arial"/>
              </a:rPr>
              <a:t>Process</a:t>
            </a:r>
            <a:r>
              <a:rPr sz="1778" spc="94" dirty="0">
                <a:solidFill>
                  <a:srgbClr val="202E3E"/>
                </a:solidFill>
                <a:latin typeface="Times New Roman"/>
                <a:cs typeface="Times New Roman"/>
              </a:rPr>
              <a:t> </a:t>
            </a:r>
            <a:r>
              <a:rPr sz="1778" spc="-19" dirty="0">
                <a:solidFill>
                  <a:srgbClr val="202E3E"/>
                </a:solidFill>
                <a:latin typeface="Arial"/>
                <a:cs typeface="Arial"/>
              </a:rPr>
              <a:t>Mapping</a:t>
            </a:r>
            <a:endParaRPr sz="1778">
              <a:latin typeface="Arial"/>
              <a:cs typeface="Arial"/>
            </a:endParaRPr>
          </a:p>
        </p:txBody>
      </p:sp>
      <p:sp>
        <p:nvSpPr>
          <p:cNvPr id="22" name="object 22"/>
          <p:cNvSpPr/>
          <p:nvPr/>
        </p:nvSpPr>
        <p:spPr>
          <a:xfrm>
            <a:off x="4648645" y="1866141"/>
            <a:ext cx="6343165" cy="667827"/>
          </a:xfrm>
          <a:custGeom>
            <a:avLst/>
            <a:gdLst/>
            <a:ahLst/>
            <a:cxnLst/>
            <a:rect l="l" t="t" r="r" b="b"/>
            <a:pathLst>
              <a:path w="3389629" h="356869">
                <a:moveTo>
                  <a:pt x="3331463" y="0"/>
                </a:moveTo>
                <a:lnTo>
                  <a:pt x="60959" y="0"/>
                </a:lnTo>
                <a:lnTo>
                  <a:pt x="37290" y="4810"/>
                </a:lnTo>
                <a:lnTo>
                  <a:pt x="17906" y="17906"/>
                </a:lnTo>
                <a:lnTo>
                  <a:pt x="4810" y="37290"/>
                </a:lnTo>
                <a:lnTo>
                  <a:pt x="0" y="60959"/>
                </a:lnTo>
                <a:lnTo>
                  <a:pt x="0" y="298703"/>
                </a:lnTo>
                <a:lnTo>
                  <a:pt x="4810" y="320611"/>
                </a:lnTo>
                <a:lnTo>
                  <a:pt x="17906" y="339089"/>
                </a:lnTo>
                <a:lnTo>
                  <a:pt x="37290" y="351853"/>
                </a:lnTo>
                <a:lnTo>
                  <a:pt x="60959" y="356615"/>
                </a:lnTo>
                <a:lnTo>
                  <a:pt x="3331463" y="356615"/>
                </a:lnTo>
                <a:lnTo>
                  <a:pt x="3353371" y="351853"/>
                </a:lnTo>
                <a:lnTo>
                  <a:pt x="3371849" y="339089"/>
                </a:lnTo>
                <a:lnTo>
                  <a:pt x="3384613" y="320611"/>
                </a:lnTo>
                <a:lnTo>
                  <a:pt x="3389375" y="298703"/>
                </a:lnTo>
                <a:lnTo>
                  <a:pt x="3389375" y="60959"/>
                </a:lnTo>
                <a:lnTo>
                  <a:pt x="3384613" y="37290"/>
                </a:lnTo>
                <a:lnTo>
                  <a:pt x="3371849" y="17906"/>
                </a:lnTo>
                <a:lnTo>
                  <a:pt x="3353371" y="4810"/>
                </a:lnTo>
                <a:lnTo>
                  <a:pt x="3331463" y="0"/>
                </a:lnTo>
                <a:close/>
              </a:path>
            </a:pathLst>
          </a:custGeom>
          <a:solidFill>
            <a:srgbClr val="DAE2EC"/>
          </a:solidFill>
        </p:spPr>
        <p:txBody>
          <a:bodyPr wrap="square" lIns="0" tIns="0" rIns="0" bIns="0" rtlCol="0"/>
          <a:lstStyle/>
          <a:p>
            <a:endParaRPr sz="3368"/>
          </a:p>
        </p:txBody>
      </p:sp>
      <p:sp>
        <p:nvSpPr>
          <p:cNvPr id="23" name="object 23"/>
          <p:cNvSpPr txBox="1"/>
          <p:nvPr/>
        </p:nvSpPr>
        <p:spPr>
          <a:xfrm>
            <a:off x="4978522" y="1893781"/>
            <a:ext cx="5684847" cy="558394"/>
          </a:xfrm>
          <a:prstGeom prst="rect">
            <a:avLst/>
          </a:prstGeom>
        </p:spPr>
        <p:txBody>
          <a:bodyPr vert="horz" wrap="square" lIns="0" tIns="22578" rIns="0" bIns="0" rtlCol="0">
            <a:spAutoFit/>
          </a:bodyPr>
          <a:lstStyle/>
          <a:p>
            <a:pPr marL="1996303" marR="9506" indent="-1973726">
              <a:lnSpc>
                <a:spcPct val="101099"/>
              </a:lnSpc>
              <a:spcBef>
                <a:spcPts val="178"/>
              </a:spcBef>
            </a:pPr>
            <a:r>
              <a:rPr sz="1778" spc="-37" dirty="0">
                <a:solidFill>
                  <a:srgbClr val="4C6E96"/>
                </a:solidFill>
                <a:latin typeface="Arial"/>
                <a:cs typeface="Arial"/>
              </a:rPr>
              <a:t>To</a:t>
            </a:r>
            <a:r>
              <a:rPr sz="1778" spc="-37" dirty="0">
                <a:solidFill>
                  <a:srgbClr val="4C6E96"/>
                </a:solidFill>
                <a:latin typeface="Times New Roman"/>
                <a:cs typeface="Times New Roman"/>
              </a:rPr>
              <a:t> </a:t>
            </a:r>
            <a:r>
              <a:rPr sz="1778" dirty="0">
                <a:solidFill>
                  <a:srgbClr val="4C6E96"/>
                </a:solidFill>
                <a:latin typeface="Arial"/>
                <a:cs typeface="Arial"/>
              </a:rPr>
              <a:t>visualize</a:t>
            </a:r>
            <a:r>
              <a:rPr sz="1778" spc="140" dirty="0">
                <a:solidFill>
                  <a:srgbClr val="4C6E96"/>
                </a:solidFill>
                <a:latin typeface="Times New Roman"/>
                <a:cs typeface="Times New Roman"/>
              </a:rPr>
              <a:t> </a:t>
            </a:r>
            <a:r>
              <a:rPr sz="1778" dirty="0">
                <a:solidFill>
                  <a:srgbClr val="4C6E96"/>
                </a:solidFill>
                <a:latin typeface="Arial"/>
                <a:cs typeface="Arial"/>
              </a:rPr>
              <a:t>emergent</a:t>
            </a:r>
            <a:r>
              <a:rPr sz="1778" spc="47" dirty="0">
                <a:solidFill>
                  <a:srgbClr val="4C6E96"/>
                </a:solidFill>
                <a:latin typeface="Times New Roman"/>
                <a:cs typeface="Times New Roman"/>
              </a:rPr>
              <a:t> </a:t>
            </a:r>
            <a:r>
              <a:rPr sz="1778" dirty="0">
                <a:solidFill>
                  <a:srgbClr val="4C6E96"/>
                </a:solidFill>
                <a:latin typeface="Arial"/>
                <a:cs typeface="Arial"/>
              </a:rPr>
              <a:t>behaviour</a:t>
            </a:r>
            <a:r>
              <a:rPr sz="1778" spc="140" dirty="0">
                <a:solidFill>
                  <a:srgbClr val="4C6E96"/>
                </a:solidFill>
                <a:latin typeface="Times New Roman"/>
                <a:cs typeface="Times New Roman"/>
              </a:rPr>
              <a:t> </a:t>
            </a:r>
            <a:r>
              <a:rPr sz="1778" dirty="0">
                <a:solidFill>
                  <a:srgbClr val="4C6E96"/>
                </a:solidFill>
                <a:latin typeface="Arial"/>
                <a:cs typeface="Arial"/>
              </a:rPr>
              <a:t>and</a:t>
            </a:r>
            <a:r>
              <a:rPr sz="1778" spc="458" dirty="0">
                <a:solidFill>
                  <a:srgbClr val="4C6E96"/>
                </a:solidFill>
                <a:latin typeface="Times New Roman"/>
                <a:cs typeface="Times New Roman"/>
              </a:rPr>
              <a:t> </a:t>
            </a:r>
            <a:r>
              <a:rPr sz="1778" dirty="0">
                <a:solidFill>
                  <a:srgbClr val="4C6E96"/>
                </a:solidFill>
                <a:latin typeface="Arial"/>
                <a:cs typeface="Arial"/>
              </a:rPr>
              <a:t>explore</a:t>
            </a:r>
            <a:r>
              <a:rPr sz="1778" spc="150" dirty="0">
                <a:solidFill>
                  <a:srgbClr val="4C6E96"/>
                </a:solidFill>
                <a:latin typeface="Times New Roman"/>
                <a:cs typeface="Times New Roman"/>
              </a:rPr>
              <a:t> </a:t>
            </a:r>
            <a:r>
              <a:rPr sz="1778" spc="-47" dirty="0">
                <a:solidFill>
                  <a:srgbClr val="4C6E96"/>
                </a:solidFill>
                <a:latin typeface="Arial"/>
                <a:cs typeface="Arial"/>
              </a:rPr>
              <a:t>non-</a:t>
            </a:r>
            <a:r>
              <a:rPr sz="1778" spc="-19" dirty="0">
                <a:solidFill>
                  <a:srgbClr val="4C6E96"/>
                </a:solidFill>
                <a:latin typeface="Arial"/>
                <a:cs typeface="Arial"/>
              </a:rPr>
              <a:t>linear</a:t>
            </a:r>
            <a:r>
              <a:rPr sz="1778" spc="-19" dirty="0">
                <a:solidFill>
                  <a:srgbClr val="4C6E96"/>
                </a:solidFill>
                <a:latin typeface="Times New Roman"/>
                <a:cs typeface="Times New Roman"/>
              </a:rPr>
              <a:t> </a:t>
            </a:r>
            <a:r>
              <a:rPr sz="1778" spc="-19" dirty="0">
                <a:solidFill>
                  <a:srgbClr val="4C6E96"/>
                </a:solidFill>
                <a:latin typeface="Arial"/>
                <a:cs typeface="Arial"/>
              </a:rPr>
              <a:t>interrelationships</a:t>
            </a:r>
            <a:endParaRPr sz="1778" dirty="0">
              <a:latin typeface="Arial"/>
              <a:cs typeface="Arial"/>
            </a:endParaRPr>
          </a:p>
        </p:txBody>
      </p:sp>
      <p:sp>
        <p:nvSpPr>
          <p:cNvPr id="24" name="object 24"/>
          <p:cNvSpPr/>
          <p:nvPr/>
        </p:nvSpPr>
        <p:spPr>
          <a:xfrm>
            <a:off x="4648645" y="2716016"/>
            <a:ext cx="6343165" cy="667827"/>
          </a:xfrm>
          <a:custGeom>
            <a:avLst/>
            <a:gdLst/>
            <a:ahLst/>
            <a:cxnLst/>
            <a:rect l="l" t="t" r="r" b="b"/>
            <a:pathLst>
              <a:path w="3389629" h="356869">
                <a:moveTo>
                  <a:pt x="3331463" y="0"/>
                </a:moveTo>
                <a:lnTo>
                  <a:pt x="60959" y="0"/>
                </a:lnTo>
                <a:lnTo>
                  <a:pt x="37290" y="4810"/>
                </a:lnTo>
                <a:lnTo>
                  <a:pt x="17906" y="17906"/>
                </a:lnTo>
                <a:lnTo>
                  <a:pt x="4810" y="37290"/>
                </a:lnTo>
                <a:lnTo>
                  <a:pt x="0" y="60959"/>
                </a:lnTo>
                <a:lnTo>
                  <a:pt x="0" y="298703"/>
                </a:lnTo>
                <a:lnTo>
                  <a:pt x="4810" y="321897"/>
                </a:lnTo>
                <a:lnTo>
                  <a:pt x="17906" y="340232"/>
                </a:lnTo>
                <a:lnTo>
                  <a:pt x="37290" y="352282"/>
                </a:lnTo>
                <a:lnTo>
                  <a:pt x="60959" y="356615"/>
                </a:lnTo>
                <a:lnTo>
                  <a:pt x="3331463" y="356615"/>
                </a:lnTo>
                <a:lnTo>
                  <a:pt x="3353371" y="352282"/>
                </a:lnTo>
                <a:lnTo>
                  <a:pt x="3371849" y="340232"/>
                </a:lnTo>
                <a:lnTo>
                  <a:pt x="3384613" y="321897"/>
                </a:lnTo>
                <a:lnTo>
                  <a:pt x="3389375" y="298703"/>
                </a:lnTo>
                <a:lnTo>
                  <a:pt x="3389375" y="60959"/>
                </a:lnTo>
                <a:lnTo>
                  <a:pt x="3384613" y="37290"/>
                </a:lnTo>
                <a:lnTo>
                  <a:pt x="3371849" y="17906"/>
                </a:lnTo>
                <a:lnTo>
                  <a:pt x="3353371" y="4810"/>
                </a:lnTo>
                <a:lnTo>
                  <a:pt x="3331463" y="0"/>
                </a:lnTo>
                <a:close/>
              </a:path>
            </a:pathLst>
          </a:custGeom>
          <a:solidFill>
            <a:srgbClr val="E8F0DA"/>
          </a:solidFill>
        </p:spPr>
        <p:txBody>
          <a:bodyPr wrap="square" lIns="0" tIns="0" rIns="0" bIns="0" rtlCol="0"/>
          <a:lstStyle/>
          <a:p>
            <a:endParaRPr sz="3368"/>
          </a:p>
        </p:txBody>
      </p:sp>
      <p:sp>
        <p:nvSpPr>
          <p:cNvPr id="25" name="object 25"/>
          <p:cNvSpPr txBox="1"/>
          <p:nvPr/>
        </p:nvSpPr>
        <p:spPr>
          <a:xfrm>
            <a:off x="4950003" y="2743656"/>
            <a:ext cx="5741885" cy="559612"/>
          </a:xfrm>
          <a:prstGeom prst="rect">
            <a:avLst/>
          </a:prstGeom>
        </p:spPr>
        <p:txBody>
          <a:bodyPr vert="horz" wrap="square" lIns="0" tIns="22578" rIns="0" bIns="0" rtlCol="0">
            <a:spAutoFit/>
          </a:bodyPr>
          <a:lstStyle/>
          <a:p>
            <a:pPr marL="423026" marR="9506" indent="-399261">
              <a:lnSpc>
                <a:spcPct val="101099"/>
              </a:lnSpc>
              <a:spcBef>
                <a:spcPts val="178"/>
              </a:spcBef>
            </a:pPr>
            <a:r>
              <a:rPr sz="1778" spc="-37" dirty="0">
                <a:solidFill>
                  <a:srgbClr val="445822"/>
                </a:solidFill>
                <a:latin typeface="Arial"/>
                <a:cs typeface="Arial"/>
              </a:rPr>
              <a:t>To</a:t>
            </a:r>
            <a:r>
              <a:rPr sz="1778" spc="-37" dirty="0">
                <a:solidFill>
                  <a:srgbClr val="445822"/>
                </a:solidFill>
                <a:latin typeface="Times New Roman"/>
                <a:cs typeface="Times New Roman"/>
              </a:rPr>
              <a:t> </a:t>
            </a:r>
            <a:r>
              <a:rPr sz="1778" dirty="0">
                <a:solidFill>
                  <a:srgbClr val="445822"/>
                </a:solidFill>
                <a:latin typeface="Arial"/>
                <a:cs typeface="Arial"/>
              </a:rPr>
              <a:t>explore</a:t>
            </a:r>
            <a:r>
              <a:rPr sz="1778" spc="140" dirty="0">
                <a:solidFill>
                  <a:srgbClr val="445822"/>
                </a:solidFill>
                <a:latin typeface="Times New Roman"/>
                <a:cs typeface="Times New Roman"/>
              </a:rPr>
              <a:t> </a:t>
            </a:r>
            <a:r>
              <a:rPr sz="1778" dirty="0">
                <a:solidFill>
                  <a:srgbClr val="445822"/>
                </a:solidFill>
                <a:latin typeface="Arial"/>
                <a:cs typeface="Arial"/>
              </a:rPr>
              <a:t>consequences</a:t>
            </a:r>
            <a:r>
              <a:rPr sz="1778" spc="131" dirty="0">
                <a:solidFill>
                  <a:srgbClr val="445822"/>
                </a:solidFill>
                <a:latin typeface="Times New Roman"/>
                <a:cs typeface="Times New Roman"/>
              </a:rPr>
              <a:t> </a:t>
            </a:r>
            <a:r>
              <a:rPr sz="1778" dirty="0">
                <a:solidFill>
                  <a:srgbClr val="445822"/>
                </a:solidFill>
                <a:latin typeface="Arial"/>
                <a:cs typeface="Arial"/>
              </a:rPr>
              <a:t>of</a:t>
            </a:r>
            <a:r>
              <a:rPr sz="1778" dirty="0">
                <a:solidFill>
                  <a:srgbClr val="445822"/>
                </a:solidFill>
                <a:latin typeface="Times New Roman"/>
                <a:cs typeface="Times New Roman"/>
              </a:rPr>
              <a:t> </a:t>
            </a:r>
            <a:r>
              <a:rPr sz="1778" spc="-47" dirty="0">
                <a:solidFill>
                  <a:srgbClr val="445822"/>
                </a:solidFill>
                <a:latin typeface="Arial"/>
                <a:cs typeface="Arial"/>
              </a:rPr>
              <a:t>non-</a:t>
            </a:r>
            <a:r>
              <a:rPr sz="1778" dirty="0">
                <a:solidFill>
                  <a:srgbClr val="445822"/>
                </a:solidFill>
                <a:latin typeface="Arial"/>
                <a:cs typeface="Arial"/>
              </a:rPr>
              <a:t>linear</a:t>
            </a:r>
            <a:r>
              <a:rPr sz="1778" spc="150" dirty="0">
                <a:solidFill>
                  <a:srgbClr val="445822"/>
                </a:solidFill>
                <a:latin typeface="Times New Roman"/>
                <a:cs typeface="Times New Roman"/>
              </a:rPr>
              <a:t> </a:t>
            </a:r>
            <a:r>
              <a:rPr sz="1778" dirty="0">
                <a:solidFill>
                  <a:srgbClr val="445822"/>
                </a:solidFill>
                <a:latin typeface="Arial"/>
                <a:cs typeface="Arial"/>
              </a:rPr>
              <a:t>relationships</a:t>
            </a:r>
            <a:r>
              <a:rPr sz="1778" spc="122" dirty="0">
                <a:solidFill>
                  <a:srgbClr val="445822"/>
                </a:solidFill>
                <a:latin typeface="Times New Roman"/>
                <a:cs typeface="Times New Roman"/>
              </a:rPr>
              <a:t> </a:t>
            </a:r>
            <a:r>
              <a:rPr sz="1778" spc="-47" dirty="0">
                <a:solidFill>
                  <a:srgbClr val="445822"/>
                </a:solidFill>
                <a:latin typeface="Arial"/>
                <a:cs typeface="Arial"/>
              </a:rPr>
              <a:t>and</a:t>
            </a:r>
            <a:r>
              <a:rPr sz="1778" spc="-47" dirty="0">
                <a:solidFill>
                  <a:srgbClr val="445822"/>
                </a:solidFill>
                <a:latin typeface="Times New Roman"/>
                <a:cs typeface="Times New Roman"/>
              </a:rPr>
              <a:t> </a:t>
            </a:r>
            <a:r>
              <a:rPr sz="1778" dirty="0">
                <a:solidFill>
                  <a:srgbClr val="445822"/>
                </a:solidFill>
                <a:latin typeface="Arial"/>
                <a:cs typeface="Arial"/>
              </a:rPr>
              <a:t>modelling</a:t>
            </a:r>
            <a:r>
              <a:rPr sz="1778" spc="103" dirty="0">
                <a:solidFill>
                  <a:srgbClr val="445822"/>
                </a:solidFill>
                <a:latin typeface="Times New Roman"/>
                <a:cs typeface="Times New Roman"/>
              </a:rPr>
              <a:t> </a:t>
            </a:r>
            <a:r>
              <a:rPr sz="1778" dirty="0">
                <a:solidFill>
                  <a:srgbClr val="445822"/>
                </a:solidFill>
                <a:latin typeface="Arial"/>
                <a:cs typeface="Arial"/>
              </a:rPr>
              <a:t>and</a:t>
            </a:r>
            <a:r>
              <a:rPr sz="1778" spc="37" dirty="0">
                <a:solidFill>
                  <a:srgbClr val="445822"/>
                </a:solidFill>
                <a:latin typeface="Times New Roman"/>
                <a:cs typeface="Times New Roman"/>
              </a:rPr>
              <a:t> </a:t>
            </a:r>
            <a:r>
              <a:rPr sz="1778" dirty="0">
                <a:solidFill>
                  <a:srgbClr val="445822"/>
                </a:solidFill>
                <a:latin typeface="Arial"/>
                <a:cs typeface="Arial"/>
              </a:rPr>
              <a:t>testing</a:t>
            </a:r>
            <a:r>
              <a:rPr sz="1778" spc="112" dirty="0">
                <a:solidFill>
                  <a:srgbClr val="445822"/>
                </a:solidFill>
                <a:latin typeface="Times New Roman"/>
                <a:cs typeface="Times New Roman"/>
              </a:rPr>
              <a:t> </a:t>
            </a:r>
            <a:r>
              <a:rPr sz="1778" dirty="0">
                <a:solidFill>
                  <a:srgbClr val="445822"/>
                </a:solidFill>
                <a:latin typeface="Arial"/>
                <a:cs typeface="Arial"/>
              </a:rPr>
              <a:t>solutions</a:t>
            </a:r>
            <a:r>
              <a:rPr sz="1778" spc="112" dirty="0">
                <a:solidFill>
                  <a:srgbClr val="445822"/>
                </a:solidFill>
                <a:latin typeface="Times New Roman"/>
                <a:cs typeface="Times New Roman"/>
              </a:rPr>
              <a:t> </a:t>
            </a:r>
            <a:r>
              <a:rPr sz="1778" dirty="0">
                <a:solidFill>
                  <a:srgbClr val="445822"/>
                </a:solidFill>
                <a:latin typeface="Arial"/>
                <a:cs typeface="Arial"/>
              </a:rPr>
              <a:t>in</a:t>
            </a:r>
            <a:r>
              <a:rPr sz="1778" dirty="0">
                <a:solidFill>
                  <a:srgbClr val="445822"/>
                </a:solidFill>
                <a:latin typeface="Times New Roman"/>
                <a:cs typeface="Times New Roman"/>
              </a:rPr>
              <a:t> </a:t>
            </a:r>
            <a:r>
              <a:rPr sz="1778" dirty="0">
                <a:solidFill>
                  <a:srgbClr val="445822"/>
                </a:solidFill>
                <a:latin typeface="Arial"/>
                <a:cs typeface="Arial"/>
              </a:rPr>
              <a:t>whole</a:t>
            </a:r>
            <a:r>
              <a:rPr sz="1778" spc="65" dirty="0">
                <a:solidFill>
                  <a:srgbClr val="445822"/>
                </a:solidFill>
                <a:latin typeface="Times New Roman"/>
                <a:cs typeface="Times New Roman"/>
              </a:rPr>
              <a:t> </a:t>
            </a:r>
            <a:r>
              <a:rPr sz="1778" spc="-19" dirty="0">
                <a:solidFill>
                  <a:srgbClr val="445822"/>
                </a:solidFill>
                <a:latin typeface="Arial"/>
                <a:cs typeface="Arial"/>
              </a:rPr>
              <a:t>systems</a:t>
            </a:r>
            <a:endParaRPr sz="1778">
              <a:latin typeface="Arial"/>
              <a:cs typeface="Arial"/>
            </a:endParaRPr>
          </a:p>
        </p:txBody>
      </p:sp>
      <p:sp>
        <p:nvSpPr>
          <p:cNvPr id="26" name="object 26"/>
          <p:cNvSpPr/>
          <p:nvPr/>
        </p:nvSpPr>
        <p:spPr>
          <a:xfrm>
            <a:off x="4648645" y="3565891"/>
            <a:ext cx="6343165" cy="667827"/>
          </a:xfrm>
          <a:custGeom>
            <a:avLst/>
            <a:gdLst/>
            <a:ahLst/>
            <a:cxnLst/>
            <a:rect l="l" t="t" r="r" b="b"/>
            <a:pathLst>
              <a:path w="3389629" h="356869">
                <a:moveTo>
                  <a:pt x="3331463" y="0"/>
                </a:moveTo>
                <a:lnTo>
                  <a:pt x="60959" y="0"/>
                </a:lnTo>
                <a:lnTo>
                  <a:pt x="37290" y="4810"/>
                </a:lnTo>
                <a:lnTo>
                  <a:pt x="17906" y="17906"/>
                </a:lnTo>
                <a:lnTo>
                  <a:pt x="4810" y="37290"/>
                </a:lnTo>
                <a:lnTo>
                  <a:pt x="0" y="60959"/>
                </a:lnTo>
                <a:lnTo>
                  <a:pt x="0" y="298703"/>
                </a:lnTo>
                <a:lnTo>
                  <a:pt x="4810" y="321897"/>
                </a:lnTo>
                <a:lnTo>
                  <a:pt x="17906" y="340232"/>
                </a:lnTo>
                <a:lnTo>
                  <a:pt x="37290" y="352282"/>
                </a:lnTo>
                <a:lnTo>
                  <a:pt x="60959" y="356615"/>
                </a:lnTo>
                <a:lnTo>
                  <a:pt x="3331463" y="356615"/>
                </a:lnTo>
                <a:lnTo>
                  <a:pt x="3353371" y="352282"/>
                </a:lnTo>
                <a:lnTo>
                  <a:pt x="3371849" y="340232"/>
                </a:lnTo>
                <a:lnTo>
                  <a:pt x="3384613" y="321897"/>
                </a:lnTo>
                <a:lnTo>
                  <a:pt x="3389375" y="298703"/>
                </a:lnTo>
                <a:lnTo>
                  <a:pt x="3389375" y="60959"/>
                </a:lnTo>
                <a:lnTo>
                  <a:pt x="3384613" y="37290"/>
                </a:lnTo>
                <a:lnTo>
                  <a:pt x="3371849" y="17906"/>
                </a:lnTo>
                <a:lnTo>
                  <a:pt x="3353371" y="4810"/>
                </a:lnTo>
                <a:lnTo>
                  <a:pt x="3331463" y="0"/>
                </a:lnTo>
                <a:close/>
              </a:path>
            </a:pathLst>
          </a:custGeom>
          <a:solidFill>
            <a:srgbClr val="F2D1FF"/>
          </a:solidFill>
        </p:spPr>
        <p:txBody>
          <a:bodyPr wrap="square" lIns="0" tIns="0" rIns="0" bIns="0" rtlCol="0"/>
          <a:lstStyle/>
          <a:p>
            <a:endParaRPr sz="3368"/>
          </a:p>
        </p:txBody>
      </p:sp>
      <p:sp>
        <p:nvSpPr>
          <p:cNvPr id="27" name="object 27"/>
          <p:cNvSpPr txBox="1"/>
          <p:nvPr/>
        </p:nvSpPr>
        <p:spPr>
          <a:xfrm>
            <a:off x="4881557" y="3593531"/>
            <a:ext cx="5884482" cy="559612"/>
          </a:xfrm>
          <a:prstGeom prst="rect">
            <a:avLst/>
          </a:prstGeom>
        </p:spPr>
        <p:txBody>
          <a:bodyPr vert="horz" wrap="square" lIns="0" tIns="22578" rIns="0" bIns="0" rtlCol="0">
            <a:spAutoFit/>
          </a:bodyPr>
          <a:lstStyle/>
          <a:p>
            <a:pPr marL="125957" marR="9506" indent="-103378">
              <a:lnSpc>
                <a:spcPct val="101099"/>
              </a:lnSpc>
              <a:spcBef>
                <a:spcPts val="178"/>
              </a:spcBef>
            </a:pPr>
            <a:r>
              <a:rPr sz="1778" spc="-37" dirty="0">
                <a:solidFill>
                  <a:srgbClr val="5F04BC"/>
                </a:solidFill>
                <a:latin typeface="Arial"/>
                <a:cs typeface="Arial"/>
              </a:rPr>
              <a:t>To</a:t>
            </a:r>
            <a:r>
              <a:rPr sz="1778" spc="-37" dirty="0">
                <a:solidFill>
                  <a:srgbClr val="5F04BC"/>
                </a:solidFill>
                <a:latin typeface="Times New Roman"/>
                <a:cs typeface="Times New Roman"/>
              </a:rPr>
              <a:t> </a:t>
            </a:r>
            <a:r>
              <a:rPr sz="1778" dirty="0">
                <a:solidFill>
                  <a:srgbClr val="5F04BC"/>
                </a:solidFill>
                <a:latin typeface="Arial"/>
                <a:cs typeface="Arial"/>
              </a:rPr>
              <a:t>identify</a:t>
            </a:r>
            <a:r>
              <a:rPr sz="1778" spc="94" dirty="0">
                <a:solidFill>
                  <a:srgbClr val="5F04BC"/>
                </a:solidFill>
                <a:latin typeface="Times New Roman"/>
                <a:cs typeface="Times New Roman"/>
              </a:rPr>
              <a:t> </a:t>
            </a:r>
            <a:r>
              <a:rPr sz="1778" dirty="0">
                <a:solidFill>
                  <a:srgbClr val="5F04BC"/>
                </a:solidFill>
                <a:latin typeface="Arial"/>
                <a:cs typeface="Arial"/>
              </a:rPr>
              <a:t>and</a:t>
            </a:r>
            <a:r>
              <a:rPr sz="1778" spc="47" dirty="0">
                <a:solidFill>
                  <a:srgbClr val="5F04BC"/>
                </a:solidFill>
                <a:latin typeface="Times New Roman"/>
                <a:cs typeface="Times New Roman"/>
              </a:rPr>
              <a:t> </a:t>
            </a:r>
            <a:r>
              <a:rPr sz="1778" dirty="0">
                <a:solidFill>
                  <a:srgbClr val="5F04BC"/>
                </a:solidFill>
                <a:latin typeface="Arial"/>
                <a:cs typeface="Arial"/>
              </a:rPr>
              <a:t>map</a:t>
            </a:r>
            <a:r>
              <a:rPr sz="1778" spc="-28" dirty="0">
                <a:solidFill>
                  <a:srgbClr val="5F04BC"/>
                </a:solidFill>
                <a:latin typeface="Times New Roman"/>
                <a:cs typeface="Times New Roman"/>
              </a:rPr>
              <a:t> </a:t>
            </a:r>
            <a:r>
              <a:rPr sz="1778" dirty="0">
                <a:solidFill>
                  <a:srgbClr val="5F04BC"/>
                </a:solidFill>
                <a:latin typeface="Arial"/>
                <a:cs typeface="Arial"/>
              </a:rPr>
              <a:t>the</a:t>
            </a:r>
            <a:r>
              <a:rPr sz="1778" spc="9" dirty="0">
                <a:solidFill>
                  <a:srgbClr val="5F04BC"/>
                </a:solidFill>
                <a:latin typeface="Times New Roman"/>
                <a:cs typeface="Times New Roman"/>
              </a:rPr>
              <a:t> </a:t>
            </a:r>
            <a:r>
              <a:rPr sz="1778" dirty="0">
                <a:solidFill>
                  <a:srgbClr val="5F04BC"/>
                </a:solidFill>
                <a:latin typeface="Arial"/>
                <a:cs typeface="Arial"/>
              </a:rPr>
              <a:t>stakeholders,</a:t>
            </a:r>
            <a:r>
              <a:rPr sz="1778" spc="159" dirty="0">
                <a:solidFill>
                  <a:srgbClr val="5F04BC"/>
                </a:solidFill>
                <a:latin typeface="Times New Roman"/>
                <a:cs typeface="Times New Roman"/>
              </a:rPr>
              <a:t> </a:t>
            </a:r>
            <a:r>
              <a:rPr sz="1778" dirty="0">
                <a:solidFill>
                  <a:srgbClr val="5F04BC"/>
                </a:solidFill>
                <a:latin typeface="Arial"/>
                <a:cs typeface="Arial"/>
              </a:rPr>
              <a:t>the</a:t>
            </a:r>
            <a:r>
              <a:rPr sz="1778" spc="47" dirty="0">
                <a:solidFill>
                  <a:srgbClr val="5F04BC"/>
                </a:solidFill>
                <a:latin typeface="Times New Roman"/>
                <a:cs typeface="Times New Roman"/>
              </a:rPr>
              <a:t> </a:t>
            </a:r>
            <a:r>
              <a:rPr sz="1778" dirty="0">
                <a:solidFill>
                  <a:srgbClr val="5F04BC"/>
                </a:solidFill>
                <a:latin typeface="Arial"/>
                <a:cs typeface="Arial"/>
              </a:rPr>
              <a:t>relations</a:t>
            </a:r>
            <a:r>
              <a:rPr sz="1778" spc="122" dirty="0">
                <a:solidFill>
                  <a:srgbClr val="5F04BC"/>
                </a:solidFill>
                <a:latin typeface="Times New Roman"/>
                <a:cs typeface="Times New Roman"/>
              </a:rPr>
              <a:t> </a:t>
            </a:r>
            <a:r>
              <a:rPr sz="1778" spc="-37" dirty="0">
                <a:solidFill>
                  <a:srgbClr val="5F04BC"/>
                </a:solidFill>
                <a:latin typeface="Arial"/>
                <a:cs typeface="Arial"/>
              </a:rPr>
              <a:t>among</a:t>
            </a:r>
            <a:r>
              <a:rPr sz="1778" spc="-37" dirty="0">
                <a:solidFill>
                  <a:srgbClr val="5F04BC"/>
                </a:solidFill>
                <a:latin typeface="Times New Roman"/>
                <a:cs typeface="Times New Roman"/>
              </a:rPr>
              <a:t> </a:t>
            </a:r>
            <a:r>
              <a:rPr sz="1778" dirty="0">
                <a:solidFill>
                  <a:srgbClr val="5F04BC"/>
                </a:solidFill>
                <a:latin typeface="Arial"/>
                <a:cs typeface="Arial"/>
              </a:rPr>
              <a:t>stakeholders,</a:t>
            </a:r>
            <a:r>
              <a:rPr sz="1778" spc="159" dirty="0">
                <a:solidFill>
                  <a:srgbClr val="5F04BC"/>
                </a:solidFill>
                <a:latin typeface="Times New Roman"/>
                <a:cs typeface="Times New Roman"/>
              </a:rPr>
              <a:t> </a:t>
            </a:r>
            <a:r>
              <a:rPr sz="1778" dirty="0">
                <a:solidFill>
                  <a:srgbClr val="5F04BC"/>
                </a:solidFill>
                <a:latin typeface="Arial"/>
                <a:cs typeface="Arial"/>
              </a:rPr>
              <a:t>and</a:t>
            </a:r>
            <a:r>
              <a:rPr sz="1778" spc="47" dirty="0">
                <a:solidFill>
                  <a:srgbClr val="5F04BC"/>
                </a:solidFill>
                <a:latin typeface="Times New Roman"/>
                <a:cs typeface="Times New Roman"/>
              </a:rPr>
              <a:t> </a:t>
            </a:r>
            <a:r>
              <a:rPr sz="1778" dirty="0">
                <a:solidFill>
                  <a:srgbClr val="5F04BC"/>
                </a:solidFill>
                <a:latin typeface="Arial"/>
                <a:cs typeface="Arial"/>
              </a:rPr>
              <a:t>the</a:t>
            </a:r>
            <a:r>
              <a:rPr sz="1778" dirty="0">
                <a:solidFill>
                  <a:srgbClr val="5F04BC"/>
                </a:solidFill>
                <a:latin typeface="Times New Roman"/>
                <a:cs typeface="Times New Roman"/>
              </a:rPr>
              <a:t> </a:t>
            </a:r>
            <a:r>
              <a:rPr sz="1778" dirty="0">
                <a:solidFill>
                  <a:srgbClr val="5F04BC"/>
                </a:solidFill>
                <a:latin typeface="Arial"/>
                <a:cs typeface="Arial"/>
              </a:rPr>
              <a:t>structure</a:t>
            </a:r>
            <a:r>
              <a:rPr sz="1778" spc="159" dirty="0">
                <a:solidFill>
                  <a:srgbClr val="5F04BC"/>
                </a:solidFill>
                <a:latin typeface="Times New Roman"/>
                <a:cs typeface="Times New Roman"/>
              </a:rPr>
              <a:t> </a:t>
            </a:r>
            <a:r>
              <a:rPr sz="1778" dirty="0">
                <a:solidFill>
                  <a:srgbClr val="5F04BC"/>
                </a:solidFill>
                <a:latin typeface="Arial"/>
                <a:cs typeface="Arial"/>
              </a:rPr>
              <a:t>of</a:t>
            </a:r>
            <a:r>
              <a:rPr sz="1778" spc="-37" dirty="0">
                <a:solidFill>
                  <a:srgbClr val="5F04BC"/>
                </a:solidFill>
                <a:latin typeface="Times New Roman"/>
                <a:cs typeface="Times New Roman"/>
              </a:rPr>
              <a:t> </a:t>
            </a:r>
            <a:r>
              <a:rPr sz="1778" dirty="0">
                <a:solidFill>
                  <a:srgbClr val="5F04BC"/>
                </a:solidFill>
                <a:latin typeface="Arial"/>
                <a:cs typeface="Arial"/>
              </a:rPr>
              <a:t>their</a:t>
            </a:r>
            <a:r>
              <a:rPr sz="1778" spc="84" dirty="0">
                <a:solidFill>
                  <a:srgbClr val="5F04BC"/>
                </a:solidFill>
                <a:latin typeface="Times New Roman"/>
                <a:cs typeface="Times New Roman"/>
              </a:rPr>
              <a:t> </a:t>
            </a:r>
            <a:r>
              <a:rPr sz="1778" spc="-19" dirty="0">
                <a:solidFill>
                  <a:srgbClr val="5F04BC"/>
                </a:solidFill>
                <a:latin typeface="Arial"/>
                <a:cs typeface="Arial"/>
              </a:rPr>
              <a:t>network/systems</a:t>
            </a:r>
            <a:endParaRPr sz="1778">
              <a:latin typeface="Arial"/>
              <a:cs typeface="Arial"/>
            </a:endParaRPr>
          </a:p>
        </p:txBody>
      </p:sp>
      <p:sp>
        <p:nvSpPr>
          <p:cNvPr id="28" name="object 28"/>
          <p:cNvSpPr/>
          <p:nvPr/>
        </p:nvSpPr>
        <p:spPr>
          <a:xfrm>
            <a:off x="4648645" y="4415767"/>
            <a:ext cx="6343165" cy="661885"/>
          </a:xfrm>
          <a:custGeom>
            <a:avLst/>
            <a:gdLst/>
            <a:ahLst/>
            <a:cxnLst/>
            <a:rect l="l" t="t" r="r" b="b"/>
            <a:pathLst>
              <a:path w="3389629" h="353694">
                <a:moveTo>
                  <a:pt x="3331463" y="0"/>
                </a:moveTo>
                <a:lnTo>
                  <a:pt x="60959" y="0"/>
                </a:lnTo>
                <a:lnTo>
                  <a:pt x="37290" y="4333"/>
                </a:lnTo>
                <a:lnTo>
                  <a:pt x="17906" y="16382"/>
                </a:lnTo>
                <a:lnTo>
                  <a:pt x="4810" y="34718"/>
                </a:lnTo>
                <a:lnTo>
                  <a:pt x="0" y="57911"/>
                </a:lnTo>
                <a:lnTo>
                  <a:pt x="0" y="295655"/>
                </a:lnTo>
                <a:lnTo>
                  <a:pt x="4810" y="318849"/>
                </a:lnTo>
                <a:lnTo>
                  <a:pt x="17906" y="337184"/>
                </a:lnTo>
                <a:lnTo>
                  <a:pt x="37290" y="349234"/>
                </a:lnTo>
                <a:lnTo>
                  <a:pt x="60959" y="353567"/>
                </a:lnTo>
                <a:lnTo>
                  <a:pt x="3331463" y="353567"/>
                </a:lnTo>
                <a:lnTo>
                  <a:pt x="3353371" y="349234"/>
                </a:lnTo>
                <a:lnTo>
                  <a:pt x="3371849" y="337184"/>
                </a:lnTo>
                <a:lnTo>
                  <a:pt x="3384613" y="318849"/>
                </a:lnTo>
                <a:lnTo>
                  <a:pt x="3389375" y="295655"/>
                </a:lnTo>
                <a:lnTo>
                  <a:pt x="3389375" y="57911"/>
                </a:lnTo>
                <a:lnTo>
                  <a:pt x="3384613" y="34718"/>
                </a:lnTo>
                <a:lnTo>
                  <a:pt x="3371849" y="16382"/>
                </a:lnTo>
                <a:lnTo>
                  <a:pt x="3353371" y="4333"/>
                </a:lnTo>
                <a:lnTo>
                  <a:pt x="3331463" y="0"/>
                </a:lnTo>
                <a:close/>
              </a:path>
            </a:pathLst>
          </a:custGeom>
          <a:solidFill>
            <a:srgbClr val="DAE2EC"/>
          </a:solidFill>
        </p:spPr>
        <p:txBody>
          <a:bodyPr wrap="square" lIns="0" tIns="0" rIns="0" bIns="0" rtlCol="0"/>
          <a:lstStyle/>
          <a:p>
            <a:endParaRPr sz="3368"/>
          </a:p>
        </p:txBody>
      </p:sp>
      <p:sp>
        <p:nvSpPr>
          <p:cNvPr id="29" name="object 29"/>
          <p:cNvSpPr txBox="1"/>
          <p:nvPr/>
        </p:nvSpPr>
        <p:spPr>
          <a:xfrm>
            <a:off x="4938597" y="4437702"/>
            <a:ext cx="5769216" cy="559612"/>
          </a:xfrm>
          <a:prstGeom prst="rect">
            <a:avLst/>
          </a:prstGeom>
        </p:spPr>
        <p:txBody>
          <a:bodyPr vert="horz" wrap="square" lIns="0" tIns="22578" rIns="0" bIns="0" rtlCol="0">
            <a:spAutoFit/>
          </a:bodyPr>
          <a:lstStyle/>
          <a:p>
            <a:pPr marL="1734882" marR="9506" indent="-1712305">
              <a:lnSpc>
                <a:spcPct val="101099"/>
              </a:lnSpc>
              <a:spcBef>
                <a:spcPts val="178"/>
              </a:spcBef>
            </a:pPr>
            <a:r>
              <a:rPr sz="1778" spc="-37" dirty="0">
                <a:solidFill>
                  <a:srgbClr val="4C6E96"/>
                </a:solidFill>
                <a:latin typeface="Arial"/>
                <a:cs typeface="Arial"/>
              </a:rPr>
              <a:t>To</a:t>
            </a:r>
            <a:r>
              <a:rPr sz="1778" spc="-28" dirty="0">
                <a:solidFill>
                  <a:srgbClr val="4C6E96"/>
                </a:solidFill>
                <a:latin typeface="Times New Roman"/>
                <a:cs typeface="Times New Roman"/>
              </a:rPr>
              <a:t> </a:t>
            </a:r>
            <a:r>
              <a:rPr sz="1778" dirty="0">
                <a:solidFill>
                  <a:srgbClr val="4C6E96"/>
                </a:solidFill>
                <a:latin typeface="Arial"/>
                <a:cs typeface="Arial"/>
              </a:rPr>
              <a:t>plan,</a:t>
            </a:r>
            <a:r>
              <a:rPr sz="1778" spc="94" dirty="0">
                <a:solidFill>
                  <a:srgbClr val="4C6E96"/>
                </a:solidFill>
                <a:latin typeface="Times New Roman"/>
                <a:cs typeface="Times New Roman"/>
              </a:rPr>
              <a:t> </a:t>
            </a:r>
            <a:r>
              <a:rPr sz="1778" dirty="0">
                <a:solidFill>
                  <a:srgbClr val="4C6E96"/>
                </a:solidFill>
                <a:latin typeface="Arial"/>
                <a:cs typeface="Arial"/>
              </a:rPr>
              <a:t>monitor</a:t>
            </a:r>
            <a:r>
              <a:rPr sz="1778" spc="94" dirty="0">
                <a:solidFill>
                  <a:srgbClr val="4C6E96"/>
                </a:solidFill>
                <a:latin typeface="Times New Roman"/>
                <a:cs typeface="Times New Roman"/>
              </a:rPr>
              <a:t> </a:t>
            </a:r>
            <a:r>
              <a:rPr sz="1778" dirty="0">
                <a:solidFill>
                  <a:srgbClr val="4C6E96"/>
                </a:solidFill>
                <a:latin typeface="Arial"/>
                <a:cs typeface="Arial"/>
              </a:rPr>
              <a:t>and</a:t>
            </a:r>
            <a:r>
              <a:rPr sz="1778" spc="9" dirty="0">
                <a:solidFill>
                  <a:srgbClr val="4C6E96"/>
                </a:solidFill>
                <a:latin typeface="Times New Roman"/>
                <a:cs typeface="Times New Roman"/>
              </a:rPr>
              <a:t> </a:t>
            </a:r>
            <a:r>
              <a:rPr sz="1778" dirty="0">
                <a:solidFill>
                  <a:srgbClr val="4C6E96"/>
                </a:solidFill>
                <a:latin typeface="Arial"/>
                <a:cs typeface="Arial"/>
              </a:rPr>
              <a:t>evaluate</a:t>
            </a:r>
            <a:r>
              <a:rPr sz="1778" spc="159" dirty="0">
                <a:solidFill>
                  <a:srgbClr val="4C6E96"/>
                </a:solidFill>
                <a:latin typeface="Times New Roman"/>
                <a:cs typeface="Times New Roman"/>
              </a:rPr>
              <a:t> </a:t>
            </a:r>
            <a:r>
              <a:rPr sz="1778" dirty="0">
                <a:solidFill>
                  <a:srgbClr val="4C6E96"/>
                </a:solidFill>
                <a:latin typeface="Arial"/>
                <a:cs typeface="Arial"/>
              </a:rPr>
              <a:t>how</a:t>
            </a:r>
            <a:r>
              <a:rPr sz="1778" spc="28" dirty="0">
                <a:solidFill>
                  <a:srgbClr val="4C6E96"/>
                </a:solidFill>
                <a:latin typeface="Times New Roman"/>
                <a:cs typeface="Times New Roman"/>
              </a:rPr>
              <a:t> </a:t>
            </a:r>
            <a:r>
              <a:rPr sz="1778" dirty="0">
                <a:solidFill>
                  <a:srgbClr val="4C6E96"/>
                </a:solidFill>
                <a:latin typeface="Arial"/>
                <a:cs typeface="Arial"/>
              </a:rPr>
              <a:t>complex</a:t>
            </a:r>
            <a:r>
              <a:rPr sz="1778" spc="19" dirty="0">
                <a:solidFill>
                  <a:srgbClr val="4C6E96"/>
                </a:solidFill>
                <a:latin typeface="Times New Roman"/>
                <a:cs typeface="Times New Roman"/>
              </a:rPr>
              <a:t> </a:t>
            </a:r>
            <a:r>
              <a:rPr sz="1778" spc="-19" dirty="0">
                <a:solidFill>
                  <a:srgbClr val="4C6E96"/>
                </a:solidFill>
                <a:latin typeface="Arial"/>
                <a:cs typeface="Arial"/>
              </a:rPr>
              <a:t>interventions</a:t>
            </a:r>
            <a:r>
              <a:rPr sz="1778" spc="-19" dirty="0">
                <a:solidFill>
                  <a:srgbClr val="4C6E96"/>
                </a:solidFill>
                <a:latin typeface="Times New Roman"/>
                <a:cs typeface="Times New Roman"/>
              </a:rPr>
              <a:t> </a:t>
            </a:r>
            <a:r>
              <a:rPr sz="1778" dirty="0">
                <a:solidFill>
                  <a:srgbClr val="4C6E96"/>
                </a:solidFill>
                <a:latin typeface="Arial"/>
                <a:cs typeface="Arial"/>
              </a:rPr>
              <a:t>contribute</a:t>
            </a:r>
            <a:r>
              <a:rPr sz="1778" spc="159" dirty="0">
                <a:solidFill>
                  <a:srgbClr val="4C6E96"/>
                </a:solidFill>
                <a:latin typeface="Times New Roman"/>
                <a:cs typeface="Times New Roman"/>
              </a:rPr>
              <a:t> </a:t>
            </a:r>
            <a:r>
              <a:rPr sz="1778" dirty="0">
                <a:solidFill>
                  <a:srgbClr val="4C6E96"/>
                </a:solidFill>
                <a:latin typeface="Arial"/>
                <a:cs typeface="Arial"/>
              </a:rPr>
              <a:t>to</a:t>
            </a:r>
            <a:r>
              <a:rPr sz="1778" spc="-28" dirty="0">
                <a:solidFill>
                  <a:srgbClr val="4C6E96"/>
                </a:solidFill>
                <a:latin typeface="Times New Roman"/>
                <a:cs typeface="Times New Roman"/>
              </a:rPr>
              <a:t> </a:t>
            </a:r>
            <a:r>
              <a:rPr sz="1778" spc="-19" dirty="0">
                <a:solidFill>
                  <a:srgbClr val="4C6E96"/>
                </a:solidFill>
                <a:latin typeface="Arial"/>
                <a:cs typeface="Arial"/>
              </a:rPr>
              <a:t>outcomes</a:t>
            </a:r>
            <a:endParaRPr sz="1778">
              <a:latin typeface="Arial"/>
              <a:cs typeface="Arial"/>
            </a:endParaRPr>
          </a:p>
        </p:txBody>
      </p:sp>
      <p:grpSp>
        <p:nvGrpSpPr>
          <p:cNvPr id="30" name="object 30"/>
          <p:cNvGrpSpPr/>
          <p:nvPr/>
        </p:nvGrpSpPr>
        <p:grpSpPr>
          <a:xfrm>
            <a:off x="4648644" y="5265642"/>
            <a:ext cx="6349107" cy="673768"/>
            <a:chOff x="2484119" y="2810255"/>
            <a:chExt cx="3392804" cy="360045"/>
          </a:xfrm>
        </p:grpSpPr>
        <p:sp>
          <p:nvSpPr>
            <p:cNvPr id="31" name="object 31"/>
            <p:cNvSpPr/>
            <p:nvPr/>
          </p:nvSpPr>
          <p:spPr>
            <a:xfrm>
              <a:off x="2484119" y="2810255"/>
              <a:ext cx="3389629" cy="356870"/>
            </a:xfrm>
            <a:custGeom>
              <a:avLst/>
              <a:gdLst/>
              <a:ahLst/>
              <a:cxnLst/>
              <a:rect l="l" t="t" r="r" b="b"/>
              <a:pathLst>
                <a:path w="3389629" h="356869">
                  <a:moveTo>
                    <a:pt x="3331463" y="0"/>
                  </a:moveTo>
                  <a:lnTo>
                    <a:pt x="60959" y="0"/>
                  </a:lnTo>
                  <a:lnTo>
                    <a:pt x="37290" y="4810"/>
                  </a:lnTo>
                  <a:lnTo>
                    <a:pt x="17906" y="17906"/>
                  </a:lnTo>
                  <a:lnTo>
                    <a:pt x="4810" y="37290"/>
                  </a:lnTo>
                  <a:lnTo>
                    <a:pt x="0" y="60959"/>
                  </a:lnTo>
                  <a:lnTo>
                    <a:pt x="0" y="298703"/>
                  </a:lnTo>
                  <a:lnTo>
                    <a:pt x="4810" y="320611"/>
                  </a:lnTo>
                  <a:lnTo>
                    <a:pt x="17906" y="339089"/>
                  </a:lnTo>
                  <a:lnTo>
                    <a:pt x="37290" y="351853"/>
                  </a:lnTo>
                  <a:lnTo>
                    <a:pt x="60959" y="356615"/>
                  </a:lnTo>
                  <a:lnTo>
                    <a:pt x="3331463" y="356615"/>
                  </a:lnTo>
                  <a:lnTo>
                    <a:pt x="3353371" y="351853"/>
                  </a:lnTo>
                  <a:lnTo>
                    <a:pt x="3371849" y="339089"/>
                  </a:lnTo>
                  <a:lnTo>
                    <a:pt x="3384613" y="320611"/>
                  </a:lnTo>
                  <a:lnTo>
                    <a:pt x="3389375" y="298703"/>
                  </a:lnTo>
                  <a:lnTo>
                    <a:pt x="3389375" y="60959"/>
                  </a:lnTo>
                  <a:lnTo>
                    <a:pt x="3384613" y="37290"/>
                  </a:lnTo>
                  <a:lnTo>
                    <a:pt x="3371849" y="17906"/>
                  </a:lnTo>
                  <a:lnTo>
                    <a:pt x="3353371" y="4810"/>
                  </a:lnTo>
                  <a:lnTo>
                    <a:pt x="3331463" y="0"/>
                  </a:lnTo>
                  <a:close/>
                </a:path>
              </a:pathLst>
            </a:custGeom>
            <a:solidFill>
              <a:srgbClr val="D9D9D9"/>
            </a:solidFill>
          </p:spPr>
          <p:txBody>
            <a:bodyPr wrap="square" lIns="0" tIns="0" rIns="0" bIns="0" rtlCol="0"/>
            <a:lstStyle/>
            <a:p>
              <a:endParaRPr sz="3368"/>
            </a:p>
          </p:txBody>
        </p:sp>
        <p:sp>
          <p:nvSpPr>
            <p:cNvPr id="32" name="object 32"/>
            <p:cNvSpPr/>
            <p:nvPr/>
          </p:nvSpPr>
          <p:spPr>
            <a:xfrm>
              <a:off x="2484120" y="2810255"/>
              <a:ext cx="3392804" cy="360045"/>
            </a:xfrm>
            <a:custGeom>
              <a:avLst/>
              <a:gdLst/>
              <a:ahLst/>
              <a:cxnLst/>
              <a:rect l="l" t="t" r="r" b="b"/>
              <a:pathLst>
                <a:path w="3392804" h="360044">
                  <a:moveTo>
                    <a:pt x="3343656" y="0"/>
                  </a:moveTo>
                  <a:lnTo>
                    <a:pt x="48768" y="0"/>
                  </a:lnTo>
                  <a:lnTo>
                    <a:pt x="36576" y="3048"/>
                  </a:lnTo>
                  <a:lnTo>
                    <a:pt x="18288" y="15240"/>
                  </a:lnTo>
                  <a:lnTo>
                    <a:pt x="9144" y="24384"/>
                  </a:lnTo>
                  <a:lnTo>
                    <a:pt x="3048" y="36576"/>
                  </a:lnTo>
                  <a:lnTo>
                    <a:pt x="0" y="45720"/>
                  </a:lnTo>
                  <a:lnTo>
                    <a:pt x="0" y="310896"/>
                  </a:lnTo>
                  <a:lnTo>
                    <a:pt x="36576" y="353568"/>
                  </a:lnTo>
                  <a:lnTo>
                    <a:pt x="60960" y="359664"/>
                  </a:lnTo>
                  <a:lnTo>
                    <a:pt x="3331464" y="359664"/>
                  </a:lnTo>
                  <a:lnTo>
                    <a:pt x="3343656" y="356616"/>
                  </a:lnTo>
                  <a:lnTo>
                    <a:pt x="60960" y="356616"/>
                  </a:lnTo>
                  <a:lnTo>
                    <a:pt x="36576" y="350520"/>
                  </a:lnTo>
                  <a:lnTo>
                    <a:pt x="18288" y="338328"/>
                  </a:lnTo>
                  <a:lnTo>
                    <a:pt x="6096" y="320040"/>
                  </a:lnTo>
                  <a:lnTo>
                    <a:pt x="3048" y="307848"/>
                  </a:lnTo>
                  <a:lnTo>
                    <a:pt x="3048" y="48768"/>
                  </a:lnTo>
                  <a:lnTo>
                    <a:pt x="6096" y="36576"/>
                  </a:lnTo>
                  <a:lnTo>
                    <a:pt x="18288" y="18288"/>
                  </a:lnTo>
                  <a:lnTo>
                    <a:pt x="36576" y="6096"/>
                  </a:lnTo>
                  <a:lnTo>
                    <a:pt x="48768" y="3048"/>
                  </a:lnTo>
                  <a:lnTo>
                    <a:pt x="3352800" y="3048"/>
                  </a:lnTo>
                  <a:lnTo>
                    <a:pt x="3343656" y="0"/>
                  </a:lnTo>
                  <a:close/>
                </a:path>
                <a:path w="3392804" h="360044">
                  <a:moveTo>
                    <a:pt x="3352800" y="3048"/>
                  </a:moveTo>
                  <a:lnTo>
                    <a:pt x="3340608" y="3048"/>
                  </a:lnTo>
                  <a:lnTo>
                    <a:pt x="3352800" y="6096"/>
                  </a:lnTo>
                  <a:lnTo>
                    <a:pt x="3371088" y="18288"/>
                  </a:lnTo>
                  <a:lnTo>
                    <a:pt x="3383280" y="36576"/>
                  </a:lnTo>
                  <a:lnTo>
                    <a:pt x="3389376" y="60960"/>
                  </a:lnTo>
                  <a:lnTo>
                    <a:pt x="3389376" y="298704"/>
                  </a:lnTo>
                  <a:lnTo>
                    <a:pt x="3386328" y="307848"/>
                  </a:lnTo>
                  <a:lnTo>
                    <a:pt x="3383280" y="320040"/>
                  </a:lnTo>
                  <a:lnTo>
                    <a:pt x="3371088" y="338328"/>
                  </a:lnTo>
                  <a:lnTo>
                    <a:pt x="3352800" y="350520"/>
                  </a:lnTo>
                  <a:lnTo>
                    <a:pt x="3340608" y="353568"/>
                  </a:lnTo>
                  <a:lnTo>
                    <a:pt x="3343656" y="353568"/>
                  </a:lnTo>
                  <a:lnTo>
                    <a:pt x="3331464" y="356616"/>
                  </a:lnTo>
                  <a:lnTo>
                    <a:pt x="3343656" y="356616"/>
                  </a:lnTo>
                  <a:lnTo>
                    <a:pt x="3380232" y="332232"/>
                  </a:lnTo>
                  <a:lnTo>
                    <a:pt x="3392424" y="298704"/>
                  </a:lnTo>
                  <a:lnTo>
                    <a:pt x="3392424" y="57912"/>
                  </a:lnTo>
                  <a:lnTo>
                    <a:pt x="3389376" y="48768"/>
                  </a:lnTo>
                  <a:lnTo>
                    <a:pt x="3389376" y="45720"/>
                  </a:lnTo>
                  <a:lnTo>
                    <a:pt x="3386328" y="36576"/>
                  </a:lnTo>
                  <a:lnTo>
                    <a:pt x="3380232" y="24384"/>
                  </a:lnTo>
                  <a:lnTo>
                    <a:pt x="3374136" y="15240"/>
                  </a:lnTo>
                  <a:lnTo>
                    <a:pt x="3364992" y="9144"/>
                  </a:lnTo>
                  <a:lnTo>
                    <a:pt x="3352800" y="3048"/>
                  </a:lnTo>
                  <a:close/>
                </a:path>
              </a:pathLst>
            </a:custGeom>
            <a:solidFill>
              <a:srgbClr val="F2F2F2"/>
            </a:solidFill>
          </p:spPr>
          <p:txBody>
            <a:bodyPr wrap="square" lIns="0" tIns="0" rIns="0" bIns="0" rtlCol="0"/>
            <a:lstStyle/>
            <a:p>
              <a:endParaRPr sz="3368"/>
            </a:p>
          </p:txBody>
        </p:sp>
      </p:grpSp>
      <p:sp>
        <p:nvSpPr>
          <p:cNvPr id="33" name="object 33"/>
          <p:cNvSpPr txBox="1"/>
          <p:nvPr/>
        </p:nvSpPr>
        <p:spPr>
          <a:xfrm>
            <a:off x="5058377" y="5293284"/>
            <a:ext cx="5531556" cy="559612"/>
          </a:xfrm>
          <a:prstGeom prst="rect">
            <a:avLst/>
          </a:prstGeom>
        </p:spPr>
        <p:txBody>
          <a:bodyPr vert="horz" wrap="square" lIns="0" tIns="22578" rIns="0" bIns="0" rtlCol="0">
            <a:spAutoFit/>
          </a:bodyPr>
          <a:lstStyle/>
          <a:p>
            <a:pPr marL="1026670" marR="9506" indent="-1004093">
              <a:lnSpc>
                <a:spcPct val="101099"/>
              </a:lnSpc>
              <a:spcBef>
                <a:spcPts val="178"/>
              </a:spcBef>
            </a:pPr>
            <a:r>
              <a:rPr sz="1778" spc="-37" dirty="0">
                <a:latin typeface="Arial"/>
                <a:cs typeface="Arial"/>
              </a:rPr>
              <a:t>To</a:t>
            </a:r>
            <a:r>
              <a:rPr sz="1778" spc="-28" dirty="0">
                <a:latin typeface="Times New Roman"/>
                <a:cs typeface="Times New Roman"/>
              </a:rPr>
              <a:t> </a:t>
            </a:r>
            <a:r>
              <a:rPr sz="1778" dirty="0">
                <a:latin typeface="Arial"/>
                <a:cs typeface="Arial"/>
              </a:rPr>
              <a:t>understand</a:t>
            </a:r>
            <a:r>
              <a:rPr sz="1778" spc="159" dirty="0">
                <a:latin typeface="Times New Roman"/>
                <a:cs typeface="Times New Roman"/>
              </a:rPr>
              <a:t> </a:t>
            </a:r>
            <a:r>
              <a:rPr sz="1778" dirty="0">
                <a:latin typeface="Arial"/>
                <a:cs typeface="Arial"/>
              </a:rPr>
              <a:t>processes</a:t>
            </a:r>
            <a:r>
              <a:rPr sz="1778" spc="131" dirty="0">
                <a:latin typeface="Times New Roman"/>
                <a:cs typeface="Times New Roman"/>
              </a:rPr>
              <a:t> </a:t>
            </a:r>
            <a:r>
              <a:rPr sz="1778" dirty="0">
                <a:latin typeface="Arial"/>
                <a:cs typeface="Arial"/>
              </a:rPr>
              <a:t>and</a:t>
            </a:r>
            <a:r>
              <a:rPr sz="1778" spc="47" dirty="0">
                <a:latin typeface="Times New Roman"/>
                <a:cs typeface="Times New Roman"/>
              </a:rPr>
              <a:t> </a:t>
            </a:r>
            <a:r>
              <a:rPr sz="1778" dirty="0">
                <a:latin typeface="Arial"/>
                <a:cs typeface="Arial"/>
              </a:rPr>
              <a:t>how</a:t>
            </a:r>
            <a:r>
              <a:rPr sz="1778" spc="28" dirty="0">
                <a:latin typeface="Times New Roman"/>
                <a:cs typeface="Times New Roman"/>
              </a:rPr>
              <a:t> </a:t>
            </a:r>
            <a:r>
              <a:rPr sz="1778" dirty="0">
                <a:latin typeface="Arial"/>
                <a:cs typeface="Arial"/>
              </a:rPr>
              <a:t>information</a:t>
            </a:r>
            <a:r>
              <a:rPr sz="1778" spc="84" dirty="0">
                <a:latin typeface="Times New Roman"/>
                <a:cs typeface="Times New Roman"/>
              </a:rPr>
              <a:t> </a:t>
            </a:r>
            <a:r>
              <a:rPr sz="1778" dirty="0">
                <a:latin typeface="Arial"/>
                <a:cs typeface="Arial"/>
              </a:rPr>
              <a:t>flows</a:t>
            </a:r>
            <a:r>
              <a:rPr sz="1778" spc="-19" dirty="0">
                <a:latin typeface="Times New Roman"/>
                <a:cs typeface="Times New Roman"/>
              </a:rPr>
              <a:t> </a:t>
            </a:r>
            <a:r>
              <a:rPr sz="1778" spc="-47" dirty="0">
                <a:latin typeface="Arial"/>
                <a:cs typeface="Arial"/>
              </a:rPr>
              <a:t>in</a:t>
            </a:r>
            <a:r>
              <a:rPr sz="1778" spc="-47" dirty="0">
                <a:latin typeface="Times New Roman"/>
                <a:cs typeface="Times New Roman"/>
              </a:rPr>
              <a:t> </a:t>
            </a:r>
            <a:r>
              <a:rPr sz="1778" dirty="0">
                <a:latin typeface="Arial"/>
                <a:cs typeface="Arial"/>
              </a:rPr>
              <a:t>complex</a:t>
            </a:r>
            <a:r>
              <a:rPr sz="1778" spc="56" dirty="0">
                <a:latin typeface="Times New Roman"/>
                <a:cs typeface="Times New Roman"/>
              </a:rPr>
              <a:t> </a:t>
            </a:r>
            <a:r>
              <a:rPr sz="1778" spc="-19" dirty="0">
                <a:latin typeface="Arial"/>
                <a:cs typeface="Arial"/>
              </a:rPr>
              <a:t>multi-</a:t>
            </a:r>
            <a:r>
              <a:rPr sz="1778" dirty="0">
                <a:latin typeface="Arial"/>
                <a:cs typeface="Arial"/>
              </a:rPr>
              <a:t>stakeholder</a:t>
            </a:r>
            <a:r>
              <a:rPr sz="1778" spc="262" dirty="0">
                <a:latin typeface="Times New Roman"/>
                <a:cs typeface="Times New Roman"/>
              </a:rPr>
              <a:t> </a:t>
            </a:r>
            <a:r>
              <a:rPr sz="1778" spc="-19" dirty="0">
                <a:latin typeface="Arial"/>
                <a:cs typeface="Arial"/>
              </a:rPr>
              <a:t>settings</a:t>
            </a:r>
            <a:endParaRPr sz="1778">
              <a:latin typeface="Arial"/>
              <a:cs typeface="Arial"/>
            </a:endParaRPr>
          </a:p>
        </p:txBody>
      </p:sp>
      <p:sp>
        <p:nvSpPr>
          <p:cNvPr id="34" name="object 34"/>
          <p:cNvSpPr/>
          <p:nvPr/>
        </p:nvSpPr>
        <p:spPr>
          <a:xfrm>
            <a:off x="11406" y="18090"/>
            <a:ext cx="12144468" cy="6816112"/>
          </a:xfrm>
          <a:custGeom>
            <a:avLst/>
            <a:gdLst/>
            <a:ahLst/>
            <a:cxnLst/>
            <a:rect l="l" t="t" r="r" b="b"/>
            <a:pathLst>
              <a:path w="6489700" h="3642360">
                <a:moveTo>
                  <a:pt x="0" y="3642359"/>
                </a:moveTo>
                <a:lnTo>
                  <a:pt x="6489191" y="3642359"/>
                </a:lnTo>
                <a:lnTo>
                  <a:pt x="6489191" y="0"/>
                </a:lnTo>
                <a:lnTo>
                  <a:pt x="0" y="0"/>
                </a:lnTo>
                <a:lnTo>
                  <a:pt x="0" y="3642359"/>
                </a:lnTo>
                <a:close/>
              </a:path>
            </a:pathLst>
          </a:custGeom>
          <a:ln w="12191">
            <a:solidFill>
              <a:srgbClr val="000000"/>
            </a:solidFill>
          </a:ln>
        </p:spPr>
        <p:txBody>
          <a:bodyPr wrap="square" lIns="0" tIns="0" rIns="0" bIns="0" rtlCol="0"/>
          <a:lstStyle/>
          <a:p>
            <a:endParaRPr sz="3368"/>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589303" y="433553"/>
            <a:ext cx="243602" cy="237491"/>
          </a:xfrm>
          <a:prstGeom prst="rect">
            <a:avLst/>
          </a:prstGeom>
        </p:spPr>
        <p:txBody>
          <a:bodyPr vert="horz" wrap="square" lIns="0" tIns="21389" rIns="0" bIns="0" rtlCol="0">
            <a:spAutoFit/>
          </a:bodyPr>
          <a:lstStyle/>
          <a:p>
            <a:pPr marL="23766">
              <a:spcBef>
                <a:spcPts val="168"/>
              </a:spcBef>
            </a:pPr>
            <a:r>
              <a:rPr sz="1403" b="1" spc="-47" dirty="0">
                <a:solidFill>
                  <a:srgbClr val="FFFFFF"/>
                </a:solidFill>
                <a:latin typeface="Arial"/>
                <a:cs typeface="Arial"/>
              </a:rPr>
              <a:t>25</a:t>
            </a:r>
            <a:endParaRPr sz="1403">
              <a:latin typeface="Arial"/>
              <a:cs typeface="Arial"/>
            </a:endParaRPr>
          </a:p>
        </p:txBody>
      </p:sp>
      <p:sp>
        <p:nvSpPr>
          <p:cNvPr id="10" name="object 10"/>
          <p:cNvSpPr txBox="1">
            <a:spLocks noGrp="1"/>
          </p:cNvSpPr>
          <p:nvPr>
            <p:ph type="title"/>
          </p:nvPr>
        </p:nvSpPr>
        <p:spPr>
          <a:xfrm>
            <a:off x="392549" y="146886"/>
            <a:ext cx="11318555" cy="847898"/>
          </a:xfrm>
          <a:prstGeom prst="rect">
            <a:avLst/>
          </a:prstGeom>
        </p:spPr>
        <p:txBody>
          <a:bodyPr vert="horz" wrap="square" lIns="0" tIns="321538" rIns="0" bIns="0" rtlCol="0" anchor="ctr">
            <a:spAutoFit/>
          </a:bodyPr>
          <a:lstStyle/>
          <a:p>
            <a:pPr algn="ctr">
              <a:lnSpc>
                <a:spcPct val="100000"/>
              </a:lnSpc>
              <a:spcBef>
                <a:spcPts val="196"/>
              </a:spcBef>
            </a:pPr>
            <a:r>
              <a:rPr lang="en-US" sz="3400" b="1" spc="-19" dirty="0"/>
              <a:t>Systems</a:t>
            </a:r>
            <a:r>
              <a:rPr lang="en-US" sz="3400" b="1" spc="-225" dirty="0">
                <a:latin typeface="Times New Roman"/>
                <a:cs typeface="Times New Roman"/>
              </a:rPr>
              <a:t> </a:t>
            </a:r>
            <a:r>
              <a:rPr lang="en-US" sz="3400" b="1" dirty="0"/>
              <a:t>Thinking</a:t>
            </a:r>
            <a:r>
              <a:rPr lang="en-US" sz="3400" b="1" spc="-178" dirty="0">
                <a:latin typeface="Times New Roman"/>
                <a:cs typeface="Times New Roman"/>
              </a:rPr>
              <a:t> </a:t>
            </a:r>
            <a:r>
              <a:rPr lang="en-US" sz="3400" b="1" dirty="0"/>
              <a:t>Tools</a:t>
            </a:r>
            <a:r>
              <a:rPr lang="en-US" sz="3400" b="1" spc="-103" dirty="0">
                <a:latin typeface="Times New Roman"/>
                <a:cs typeface="Times New Roman"/>
              </a:rPr>
              <a:t> </a:t>
            </a:r>
            <a:r>
              <a:rPr lang="en-US" sz="3400" b="1" dirty="0"/>
              <a:t>for</a:t>
            </a:r>
            <a:r>
              <a:rPr lang="en-US" sz="3400" b="1" spc="-112" dirty="0">
                <a:latin typeface="Times New Roman"/>
                <a:cs typeface="Times New Roman"/>
              </a:rPr>
              <a:t> </a:t>
            </a:r>
            <a:r>
              <a:rPr lang="en-US" sz="3400" b="1" dirty="0"/>
              <a:t>Health</a:t>
            </a:r>
            <a:r>
              <a:rPr lang="en-US" sz="3400" b="1" spc="-112" dirty="0">
                <a:latin typeface="Times New Roman"/>
                <a:cs typeface="Times New Roman"/>
              </a:rPr>
              <a:t> </a:t>
            </a:r>
            <a:r>
              <a:rPr lang="en-US" sz="3400" b="1" spc="-19" dirty="0"/>
              <a:t>Systems</a:t>
            </a:r>
            <a:r>
              <a:rPr lang="en-US" sz="3400" b="1" spc="-206" dirty="0">
                <a:latin typeface="Times New Roman"/>
                <a:cs typeface="Times New Roman"/>
              </a:rPr>
              <a:t> </a:t>
            </a:r>
            <a:r>
              <a:rPr lang="en-US" sz="3400" b="1" spc="-19" dirty="0"/>
              <a:t>Research</a:t>
            </a:r>
          </a:p>
        </p:txBody>
      </p:sp>
      <p:sp>
        <p:nvSpPr>
          <p:cNvPr id="11" name="object 11"/>
          <p:cNvSpPr/>
          <p:nvPr/>
        </p:nvSpPr>
        <p:spPr>
          <a:xfrm>
            <a:off x="981065" y="1512480"/>
            <a:ext cx="3450833" cy="673768"/>
          </a:xfrm>
          <a:custGeom>
            <a:avLst/>
            <a:gdLst/>
            <a:ahLst/>
            <a:cxnLst/>
            <a:rect l="l" t="t" r="r" b="b"/>
            <a:pathLst>
              <a:path w="1844039" h="360044">
                <a:moveTo>
                  <a:pt x="1783080" y="0"/>
                </a:moveTo>
                <a:lnTo>
                  <a:pt x="60960" y="0"/>
                </a:lnTo>
                <a:lnTo>
                  <a:pt x="36576" y="6096"/>
                </a:lnTo>
                <a:lnTo>
                  <a:pt x="27432" y="12192"/>
                </a:lnTo>
                <a:lnTo>
                  <a:pt x="24384" y="12192"/>
                </a:lnTo>
                <a:lnTo>
                  <a:pt x="18288" y="18288"/>
                </a:lnTo>
                <a:lnTo>
                  <a:pt x="15240" y="18288"/>
                </a:lnTo>
                <a:lnTo>
                  <a:pt x="9144" y="27432"/>
                </a:lnTo>
                <a:lnTo>
                  <a:pt x="3048" y="39624"/>
                </a:lnTo>
                <a:lnTo>
                  <a:pt x="0" y="48768"/>
                </a:lnTo>
                <a:lnTo>
                  <a:pt x="0" y="310896"/>
                </a:lnTo>
                <a:lnTo>
                  <a:pt x="3048" y="323088"/>
                </a:lnTo>
                <a:lnTo>
                  <a:pt x="9144" y="335280"/>
                </a:lnTo>
                <a:lnTo>
                  <a:pt x="15240" y="344424"/>
                </a:lnTo>
                <a:lnTo>
                  <a:pt x="18288" y="344424"/>
                </a:lnTo>
                <a:lnTo>
                  <a:pt x="24384" y="350520"/>
                </a:lnTo>
                <a:lnTo>
                  <a:pt x="27432" y="350520"/>
                </a:lnTo>
                <a:lnTo>
                  <a:pt x="36576" y="356616"/>
                </a:lnTo>
                <a:lnTo>
                  <a:pt x="48768" y="359664"/>
                </a:lnTo>
                <a:lnTo>
                  <a:pt x="1795272" y="359664"/>
                </a:lnTo>
                <a:lnTo>
                  <a:pt x="1807464" y="356616"/>
                </a:lnTo>
                <a:lnTo>
                  <a:pt x="48768" y="356616"/>
                </a:lnTo>
                <a:lnTo>
                  <a:pt x="36576" y="353568"/>
                </a:lnTo>
                <a:lnTo>
                  <a:pt x="18288" y="341376"/>
                </a:lnTo>
                <a:lnTo>
                  <a:pt x="6096" y="323088"/>
                </a:lnTo>
                <a:lnTo>
                  <a:pt x="3048" y="310896"/>
                </a:lnTo>
                <a:lnTo>
                  <a:pt x="3048" y="51816"/>
                </a:lnTo>
                <a:lnTo>
                  <a:pt x="6096" y="39624"/>
                </a:lnTo>
                <a:lnTo>
                  <a:pt x="18288" y="21336"/>
                </a:lnTo>
                <a:lnTo>
                  <a:pt x="36576" y="9144"/>
                </a:lnTo>
                <a:lnTo>
                  <a:pt x="60960" y="3048"/>
                </a:lnTo>
                <a:lnTo>
                  <a:pt x="1795272" y="3048"/>
                </a:lnTo>
                <a:lnTo>
                  <a:pt x="1783080" y="0"/>
                </a:lnTo>
                <a:close/>
              </a:path>
              <a:path w="1844039" h="360044">
                <a:moveTo>
                  <a:pt x="1795272" y="3048"/>
                </a:moveTo>
                <a:lnTo>
                  <a:pt x="1783080" y="3048"/>
                </a:lnTo>
                <a:lnTo>
                  <a:pt x="1807464" y="9144"/>
                </a:lnTo>
                <a:lnTo>
                  <a:pt x="1825752" y="21336"/>
                </a:lnTo>
                <a:lnTo>
                  <a:pt x="1837944" y="39624"/>
                </a:lnTo>
                <a:lnTo>
                  <a:pt x="1840992" y="51816"/>
                </a:lnTo>
                <a:lnTo>
                  <a:pt x="1840992" y="310896"/>
                </a:lnTo>
                <a:lnTo>
                  <a:pt x="1837944" y="323088"/>
                </a:lnTo>
                <a:lnTo>
                  <a:pt x="1825752" y="341376"/>
                </a:lnTo>
                <a:lnTo>
                  <a:pt x="1807464" y="353568"/>
                </a:lnTo>
                <a:lnTo>
                  <a:pt x="1795272" y="356616"/>
                </a:lnTo>
                <a:lnTo>
                  <a:pt x="1807464" y="356616"/>
                </a:lnTo>
                <a:lnTo>
                  <a:pt x="1825752" y="344424"/>
                </a:lnTo>
                <a:lnTo>
                  <a:pt x="1834896" y="335280"/>
                </a:lnTo>
                <a:lnTo>
                  <a:pt x="1840992" y="323088"/>
                </a:lnTo>
                <a:lnTo>
                  <a:pt x="1844040" y="310896"/>
                </a:lnTo>
                <a:lnTo>
                  <a:pt x="1844040" y="48768"/>
                </a:lnTo>
                <a:lnTo>
                  <a:pt x="1840992" y="39624"/>
                </a:lnTo>
                <a:lnTo>
                  <a:pt x="1834896" y="27432"/>
                </a:lnTo>
                <a:lnTo>
                  <a:pt x="1825752" y="18288"/>
                </a:lnTo>
                <a:lnTo>
                  <a:pt x="1807464" y="6096"/>
                </a:lnTo>
                <a:lnTo>
                  <a:pt x="1795272" y="3048"/>
                </a:lnTo>
                <a:close/>
              </a:path>
            </a:pathLst>
          </a:custGeom>
          <a:solidFill>
            <a:srgbClr val="4D6F95"/>
          </a:solidFill>
        </p:spPr>
        <p:txBody>
          <a:bodyPr wrap="square" lIns="0" tIns="0" rIns="0" bIns="0" rtlCol="0"/>
          <a:lstStyle/>
          <a:p>
            <a:endParaRPr sz="3368"/>
          </a:p>
        </p:txBody>
      </p:sp>
      <p:sp>
        <p:nvSpPr>
          <p:cNvPr id="12" name="object 12"/>
          <p:cNvSpPr txBox="1"/>
          <p:nvPr/>
        </p:nvSpPr>
        <p:spPr>
          <a:xfrm>
            <a:off x="1202565" y="1682722"/>
            <a:ext cx="2998091" cy="299999"/>
          </a:xfrm>
          <a:prstGeom prst="rect">
            <a:avLst/>
          </a:prstGeom>
        </p:spPr>
        <p:txBody>
          <a:bodyPr vert="horz" wrap="square" lIns="0" tIns="26143" rIns="0" bIns="0" rtlCol="0">
            <a:spAutoFit/>
          </a:bodyPr>
          <a:lstStyle/>
          <a:p>
            <a:pPr marL="23766">
              <a:spcBef>
                <a:spcPts val="206"/>
              </a:spcBef>
            </a:pPr>
            <a:r>
              <a:rPr sz="1778" dirty="0">
                <a:solidFill>
                  <a:srgbClr val="4C6E96"/>
                </a:solidFill>
                <a:latin typeface="Arial"/>
                <a:cs typeface="Arial"/>
              </a:rPr>
              <a:t>Process</a:t>
            </a:r>
            <a:r>
              <a:rPr sz="1778" spc="103" dirty="0">
                <a:solidFill>
                  <a:srgbClr val="4C6E96"/>
                </a:solidFill>
                <a:latin typeface="Times New Roman"/>
                <a:cs typeface="Times New Roman"/>
              </a:rPr>
              <a:t> </a:t>
            </a:r>
            <a:r>
              <a:rPr sz="1778" dirty="0">
                <a:solidFill>
                  <a:srgbClr val="4C6E96"/>
                </a:solidFill>
                <a:latin typeface="Arial"/>
                <a:cs typeface="Arial"/>
              </a:rPr>
              <a:t>mapping</a:t>
            </a:r>
            <a:r>
              <a:rPr sz="1778" spc="94" dirty="0">
                <a:solidFill>
                  <a:srgbClr val="4C6E96"/>
                </a:solidFill>
                <a:latin typeface="Times New Roman"/>
                <a:cs typeface="Times New Roman"/>
              </a:rPr>
              <a:t> </a:t>
            </a:r>
            <a:r>
              <a:rPr sz="1778" dirty="0">
                <a:solidFill>
                  <a:srgbClr val="4C6E96"/>
                </a:solidFill>
                <a:latin typeface="Arial"/>
                <a:cs typeface="Arial"/>
              </a:rPr>
              <a:t>&amp;</a:t>
            </a:r>
            <a:r>
              <a:rPr sz="1778" spc="28" dirty="0">
                <a:solidFill>
                  <a:srgbClr val="4C6E96"/>
                </a:solidFill>
                <a:latin typeface="Times New Roman"/>
                <a:cs typeface="Times New Roman"/>
              </a:rPr>
              <a:t> </a:t>
            </a:r>
            <a:r>
              <a:rPr sz="1778" spc="-19" dirty="0">
                <a:solidFill>
                  <a:srgbClr val="4C6E96"/>
                </a:solidFill>
                <a:latin typeface="Arial"/>
                <a:cs typeface="Arial"/>
              </a:rPr>
              <a:t>modeling</a:t>
            </a:r>
            <a:endParaRPr sz="1778">
              <a:latin typeface="Arial"/>
              <a:cs typeface="Arial"/>
            </a:endParaRPr>
          </a:p>
        </p:txBody>
      </p:sp>
      <p:sp>
        <p:nvSpPr>
          <p:cNvPr id="13" name="object 13"/>
          <p:cNvSpPr/>
          <p:nvPr/>
        </p:nvSpPr>
        <p:spPr>
          <a:xfrm>
            <a:off x="981065" y="2362355"/>
            <a:ext cx="3450833" cy="673768"/>
          </a:xfrm>
          <a:custGeom>
            <a:avLst/>
            <a:gdLst/>
            <a:ahLst/>
            <a:cxnLst/>
            <a:rect l="l" t="t" r="r" b="b"/>
            <a:pathLst>
              <a:path w="1844039" h="360044">
                <a:moveTo>
                  <a:pt x="18288" y="341376"/>
                </a:moveTo>
                <a:lnTo>
                  <a:pt x="24384" y="350520"/>
                </a:lnTo>
                <a:lnTo>
                  <a:pt x="27432" y="350520"/>
                </a:lnTo>
                <a:lnTo>
                  <a:pt x="36576" y="356616"/>
                </a:lnTo>
                <a:lnTo>
                  <a:pt x="48768" y="359664"/>
                </a:lnTo>
                <a:lnTo>
                  <a:pt x="1795272" y="359664"/>
                </a:lnTo>
                <a:lnTo>
                  <a:pt x="1807464" y="356616"/>
                </a:lnTo>
                <a:lnTo>
                  <a:pt x="48768" y="356616"/>
                </a:lnTo>
                <a:lnTo>
                  <a:pt x="36576" y="353568"/>
                </a:lnTo>
                <a:lnTo>
                  <a:pt x="18288" y="341376"/>
                </a:lnTo>
                <a:close/>
              </a:path>
              <a:path w="1844039" h="360044">
                <a:moveTo>
                  <a:pt x="1825752" y="341376"/>
                </a:moveTo>
                <a:lnTo>
                  <a:pt x="1807464" y="353568"/>
                </a:lnTo>
                <a:lnTo>
                  <a:pt x="1795272" y="356616"/>
                </a:lnTo>
                <a:lnTo>
                  <a:pt x="1807464" y="356616"/>
                </a:lnTo>
                <a:lnTo>
                  <a:pt x="1816608" y="350520"/>
                </a:lnTo>
                <a:lnTo>
                  <a:pt x="1825752" y="341376"/>
                </a:lnTo>
                <a:close/>
              </a:path>
              <a:path w="1844039" h="360044">
                <a:moveTo>
                  <a:pt x="27432" y="12192"/>
                </a:moveTo>
                <a:lnTo>
                  <a:pt x="24384" y="12192"/>
                </a:lnTo>
                <a:lnTo>
                  <a:pt x="18288" y="18288"/>
                </a:lnTo>
                <a:lnTo>
                  <a:pt x="15240" y="18288"/>
                </a:lnTo>
                <a:lnTo>
                  <a:pt x="3048" y="36576"/>
                </a:lnTo>
                <a:lnTo>
                  <a:pt x="3048" y="39624"/>
                </a:lnTo>
                <a:lnTo>
                  <a:pt x="0" y="48768"/>
                </a:lnTo>
                <a:lnTo>
                  <a:pt x="0" y="310896"/>
                </a:lnTo>
                <a:lnTo>
                  <a:pt x="3048" y="323088"/>
                </a:lnTo>
                <a:lnTo>
                  <a:pt x="9144" y="332232"/>
                </a:lnTo>
                <a:lnTo>
                  <a:pt x="9144" y="335280"/>
                </a:lnTo>
                <a:lnTo>
                  <a:pt x="15240" y="341376"/>
                </a:lnTo>
                <a:lnTo>
                  <a:pt x="18288" y="341376"/>
                </a:lnTo>
                <a:lnTo>
                  <a:pt x="6096" y="323088"/>
                </a:lnTo>
                <a:lnTo>
                  <a:pt x="3048" y="310896"/>
                </a:lnTo>
                <a:lnTo>
                  <a:pt x="3048" y="48768"/>
                </a:lnTo>
                <a:lnTo>
                  <a:pt x="3810" y="48768"/>
                </a:lnTo>
                <a:lnTo>
                  <a:pt x="6096" y="39624"/>
                </a:lnTo>
                <a:lnTo>
                  <a:pt x="18288" y="21336"/>
                </a:lnTo>
                <a:lnTo>
                  <a:pt x="27432" y="12192"/>
                </a:lnTo>
                <a:close/>
              </a:path>
              <a:path w="1844039" h="360044">
                <a:moveTo>
                  <a:pt x="1844040" y="48768"/>
                </a:moveTo>
                <a:lnTo>
                  <a:pt x="1840992" y="48768"/>
                </a:lnTo>
                <a:lnTo>
                  <a:pt x="1840992" y="310896"/>
                </a:lnTo>
                <a:lnTo>
                  <a:pt x="1837944" y="323088"/>
                </a:lnTo>
                <a:lnTo>
                  <a:pt x="1825752" y="341376"/>
                </a:lnTo>
                <a:lnTo>
                  <a:pt x="1834896" y="335280"/>
                </a:lnTo>
                <a:lnTo>
                  <a:pt x="1834896" y="332232"/>
                </a:lnTo>
                <a:lnTo>
                  <a:pt x="1840992" y="323088"/>
                </a:lnTo>
                <a:lnTo>
                  <a:pt x="1844040" y="310896"/>
                </a:lnTo>
                <a:lnTo>
                  <a:pt x="1844040" y="48768"/>
                </a:lnTo>
                <a:close/>
              </a:path>
              <a:path w="1844039" h="360044">
                <a:moveTo>
                  <a:pt x="3810" y="48768"/>
                </a:moveTo>
                <a:lnTo>
                  <a:pt x="3048" y="48768"/>
                </a:lnTo>
                <a:lnTo>
                  <a:pt x="3048" y="51816"/>
                </a:lnTo>
                <a:lnTo>
                  <a:pt x="3810" y="48768"/>
                </a:lnTo>
                <a:close/>
              </a:path>
              <a:path w="1844039" h="360044">
                <a:moveTo>
                  <a:pt x="1816608" y="12192"/>
                </a:moveTo>
                <a:lnTo>
                  <a:pt x="1825752" y="21336"/>
                </a:lnTo>
                <a:lnTo>
                  <a:pt x="1837944" y="39624"/>
                </a:lnTo>
                <a:lnTo>
                  <a:pt x="1840992" y="51816"/>
                </a:lnTo>
                <a:lnTo>
                  <a:pt x="1840992" y="48768"/>
                </a:lnTo>
                <a:lnTo>
                  <a:pt x="1844040" y="48768"/>
                </a:lnTo>
                <a:lnTo>
                  <a:pt x="1840992" y="39624"/>
                </a:lnTo>
                <a:lnTo>
                  <a:pt x="1840992" y="36576"/>
                </a:lnTo>
                <a:lnTo>
                  <a:pt x="1834896" y="27432"/>
                </a:lnTo>
                <a:lnTo>
                  <a:pt x="1825752" y="18288"/>
                </a:lnTo>
                <a:lnTo>
                  <a:pt x="1816608" y="12192"/>
                </a:lnTo>
                <a:close/>
              </a:path>
              <a:path w="1844039" h="360044">
                <a:moveTo>
                  <a:pt x="1783080" y="0"/>
                </a:moveTo>
                <a:lnTo>
                  <a:pt x="60960" y="0"/>
                </a:lnTo>
                <a:lnTo>
                  <a:pt x="36576" y="6096"/>
                </a:lnTo>
                <a:lnTo>
                  <a:pt x="27432" y="12192"/>
                </a:lnTo>
                <a:lnTo>
                  <a:pt x="27432" y="15240"/>
                </a:lnTo>
                <a:lnTo>
                  <a:pt x="36576" y="9144"/>
                </a:lnTo>
                <a:lnTo>
                  <a:pt x="60960" y="3048"/>
                </a:lnTo>
                <a:lnTo>
                  <a:pt x="1795272" y="3048"/>
                </a:lnTo>
                <a:lnTo>
                  <a:pt x="1783080" y="0"/>
                </a:lnTo>
                <a:close/>
              </a:path>
              <a:path w="1844039" h="360044">
                <a:moveTo>
                  <a:pt x="1795272" y="3048"/>
                </a:moveTo>
                <a:lnTo>
                  <a:pt x="1783080" y="3048"/>
                </a:lnTo>
                <a:lnTo>
                  <a:pt x="1807464" y="9144"/>
                </a:lnTo>
                <a:lnTo>
                  <a:pt x="1816608" y="15240"/>
                </a:lnTo>
                <a:lnTo>
                  <a:pt x="1816608" y="12192"/>
                </a:lnTo>
                <a:lnTo>
                  <a:pt x="1807464" y="6096"/>
                </a:lnTo>
                <a:lnTo>
                  <a:pt x="1795272" y="3048"/>
                </a:lnTo>
                <a:close/>
              </a:path>
            </a:pathLst>
          </a:custGeom>
          <a:solidFill>
            <a:srgbClr val="678434"/>
          </a:solidFill>
        </p:spPr>
        <p:txBody>
          <a:bodyPr wrap="square" lIns="0" tIns="0" rIns="0" bIns="0" rtlCol="0"/>
          <a:lstStyle/>
          <a:p>
            <a:endParaRPr sz="3368"/>
          </a:p>
        </p:txBody>
      </p:sp>
      <p:sp>
        <p:nvSpPr>
          <p:cNvPr id="14" name="object 14"/>
          <p:cNvSpPr txBox="1"/>
          <p:nvPr/>
        </p:nvSpPr>
        <p:spPr>
          <a:xfrm>
            <a:off x="1801472" y="2532598"/>
            <a:ext cx="1800281" cy="299999"/>
          </a:xfrm>
          <a:prstGeom prst="rect">
            <a:avLst/>
          </a:prstGeom>
        </p:spPr>
        <p:txBody>
          <a:bodyPr vert="horz" wrap="square" lIns="0" tIns="26143" rIns="0" bIns="0" rtlCol="0">
            <a:spAutoFit/>
          </a:bodyPr>
          <a:lstStyle/>
          <a:p>
            <a:pPr marL="23766">
              <a:spcBef>
                <a:spcPts val="206"/>
              </a:spcBef>
            </a:pPr>
            <a:r>
              <a:rPr sz="1778" dirty="0">
                <a:solidFill>
                  <a:srgbClr val="678534"/>
                </a:solidFill>
                <a:latin typeface="Arial"/>
                <a:cs typeface="Arial"/>
              </a:rPr>
              <a:t>Boundary</a:t>
            </a:r>
            <a:r>
              <a:rPr sz="1778" spc="75" dirty="0">
                <a:solidFill>
                  <a:srgbClr val="678534"/>
                </a:solidFill>
                <a:latin typeface="Times New Roman"/>
                <a:cs typeface="Times New Roman"/>
              </a:rPr>
              <a:t> </a:t>
            </a:r>
            <a:r>
              <a:rPr sz="1778" spc="-19" dirty="0">
                <a:solidFill>
                  <a:srgbClr val="678534"/>
                </a:solidFill>
                <a:latin typeface="Arial"/>
                <a:cs typeface="Arial"/>
              </a:rPr>
              <a:t>critique</a:t>
            </a:r>
            <a:endParaRPr sz="1778">
              <a:latin typeface="Arial"/>
              <a:cs typeface="Arial"/>
            </a:endParaRPr>
          </a:p>
        </p:txBody>
      </p:sp>
      <p:sp>
        <p:nvSpPr>
          <p:cNvPr id="15" name="object 15"/>
          <p:cNvSpPr/>
          <p:nvPr/>
        </p:nvSpPr>
        <p:spPr>
          <a:xfrm>
            <a:off x="981065" y="4096351"/>
            <a:ext cx="3450833" cy="673768"/>
          </a:xfrm>
          <a:custGeom>
            <a:avLst/>
            <a:gdLst/>
            <a:ahLst/>
            <a:cxnLst/>
            <a:rect l="l" t="t" r="r" b="b"/>
            <a:pathLst>
              <a:path w="1844039" h="360044">
                <a:moveTo>
                  <a:pt x="36576" y="353568"/>
                </a:moveTo>
                <a:lnTo>
                  <a:pt x="48768" y="359664"/>
                </a:lnTo>
                <a:lnTo>
                  <a:pt x="1795272" y="359664"/>
                </a:lnTo>
                <a:lnTo>
                  <a:pt x="1801368" y="356616"/>
                </a:lnTo>
                <a:lnTo>
                  <a:pt x="48768" y="356616"/>
                </a:lnTo>
                <a:lnTo>
                  <a:pt x="36576" y="353568"/>
                </a:lnTo>
                <a:close/>
              </a:path>
              <a:path w="1844039" h="360044">
                <a:moveTo>
                  <a:pt x="1807464" y="353568"/>
                </a:moveTo>
                <a:lnTo>
                  <a:pt x="1795272" y="356616"/>
                </a:lnTo>
                <a:lnTo>
                  <a:pt x="1801368" y="356616"/>
                </a:lnTo>
                <a:lnTo>
                  <a:pt x="1807464" y="353568"/>
                </a:lnTo>
                <a:close/>
              </a:path>
              <a:path w="1844039" h="360044">
                <a:moveTo>
                  <a:pt x="18288" y="338328"/>
                </a:moveTo>
                <a:lnTo>
                  <a:pt x="18288" y="341376"/>
                </a:lnTo>
                <a:lnTo>
                  <a:pt x="24384" y="350520"/>
                </a:lnTo>
                <a:lnTo>
                  <a:pt x="27432" y="350520"/>
                </a:lnTo>
                <a:lnTo>
                  <a:pt x="36576" y="353568"/>
                </a:lnTo>
                <a:lnTo>
                  <a:pt x="27432" y="347472"/>
                </a:lnTo>
                <a:lnTo>
                  <a:pt x="18288" y="338328"/>
                </a:lnTo>
                <a:close/>
              </a:path>
              <a:path w="1844039" h="360044">
                <a:moveTo>
                  <a:pt x="1825752" y="338328"/>
                </a:moveTo>
                <a:lnTo>
                  <a:pt x="1816608" y="347472"/>
                </a:lnTo>
                <a:lnTo>
                  <a:pt x="1807464" y="353568"/>
                </a:lnTo>
                <a:lnTo>
                  <a:pt x="1816608" y="350520"/>
                </a:lnTo>
                <a:lnTo>
                  <a:pt x="1825752" y="341376"/>
                </a:lnTo>
                <a:lnTo>
                  <a:pt x="1825752" y="338328"/>
                </a:lnTo>
                <a:close/>
              </a:path>
              <a:path w="1844039" h="360044">
                <a:moveTo>
                  <a:pt x="1795272" y="0"/>
                </a:moveTo>
                <a:lnTo>
                  <a:pt x="48768" y="0"/>
                </a:lnTo>
                <a:lnTo>
                  <a:pt x="36576" y="6096"/>
                </a:lnTo>
                <a:lnTo>
                  <a:pt x="27432" y="9144"/>
                </a:lnTo>
                <a:lnTo>
                  <a:pt x="24384" y="9144"/>
                </a:lnTo>
                <a:lnTo>
                  <a:pt x="18288" y="18288"/>
                </a:lnTo>
                <a:lnTo>
                  <a:pt x="15240" y="18288"/>
                </a:lnTo>
                <a:lnTo>
                  <a:pt x="3048" y="36576"/>
                </a:lnTo>
                <a:lnTo>
                  <a:pt x="0" y="48768"/>
                </a:lnTo>
                <a:lnTo>
                  <a:pt x="0" y="310896"/>
                </a:lnTo>
                <a:lnTo>
                  <a:pt x="3048" y="323088"/>
                </a:lnTo>
                <a:lnTo>
                  <a:pt x="15240" y="341376"/>
                </a:lnTo>
                <a:lnTo>
                  <a:pt x="18288" y="341376"/>
                </a:lnTo>
                <a:lnTo>
                  <a:pt x="12192" y="332232"/>
                </a:lnTo>
                <a:lnTo>
                  <a:pt x="6096" y="320040"/>
                </a:lnTo>
                <a:lnTo>
                  <a:pt x="3048" y="310896"/>
                </a:lnTo>
                <a:lnTo>
                  <a:pt x="3048" y="48768"/>
                </a:lnTo>
                <a:lnTo>
                  <a:pt x="6096" y="39624"/>
                </a:lnTo>
                <a:lnTo>
                  <a:pt x="12192" y="27432"/>
                </a:lnTo>
                <a:lnTo>
                  <a:pt x="27432" y="12192"/>
                </a:lnTo>
                <a:lnTo>
                  <a:pt x="36576" y="9144"/>
                </a:lnTo>
                <a:lnTo>
                  <a:pt x="48768" y="3048"/>
                </a:lnTo>
                <a:lnTo>
                  <a:pt x="1801368" y="3048"/>
                </a:lnTo>
                <a:lnTo>
                  <a:pt x="1795272" y="0"/>
                </a:lnTo>
                <a:close/>
              </a:path>
              <a:path w="1844039" h="360044">
                <a:moveTo>
                  <a:pt x="1801368" y="3048"/>
                </a:moveTo>
                <a:lnTo>
                  <a:pt x="1795272" y="3048"/>
                </a:lnTo>
                <a:lnTo>
                  <a:pt x="1807464" y="9144"/>
                </a:lnTo>
                <a:lnTo>
                  <a:pt x="1816608" y="12192"/>
                </a:lnTo>
                <a:lnTo>
                  <a:pt x="1831848" y="27432"/>
                </a:lnTo>
                <a:lnTo>
                  <a:pt x="1837944" y="39624"/>
                </a:lnTo>
                <a:lnTo>
                  <a:pt x="1840992" y="48768"/>
                </a:lnTo>
                <a:lnTo>
                  <a:pt x="1840992" y="310896"/>
                </a:lnTo>
                <a:lnTo>
                  <a:pt x="1837944" y="320040"/>
                </a:lnTo>
                <a:lnTo>
                  <a:pt x="1831848" y="332232"/>
                </a:lnTo>
                <a:lnTo>
                  <a:pt x="1825752" y="341376"/>
                </a:lnTo>
                <a:lnTo>
                  <a:pt x="1834896" y="332232"/>
                </a:lnTo>
                <a:lnTo>
                  <a:pt x="1840992" y="323088"/>
                </a:lnTo>
                <a:lnTo>
                  <a:pt x="1844040" y="310896"/>
                </a:lnTo>
                <a:lnTo>
                  <a:pt x="1844040" y="48768"/>
                </a:lnTo>
                <a:lnTo>
                  <a:pt x="1840992" y="36576"/>
                </a:lnTo>
                <a:lnTo>
                  <a:pt x="1834896" y="27432"/>
                </a:lnTo>
                <a:lnTo>
                  <a:pt x="1816608" y="9144"/>
                </a:lnTo>
                <a:lnTo>
                  <a:pt x="1807464" y="6096"/>
                </a:lnTo>
                <a:lnTo>
                  <a:pt x="1801368" y="3048"/>
                </a:lnTo>
                <a:close/>
              </a:path>
            </a:pathLst>
          </a:custGeom>
          <a:solidFill>
            <a:srgbClr val="5F03BB"/>
          </a:solidFill>
        </p:spPr>
        <p:txBody>
          <a:bodyPr wrap="square" lIns="0" tIns="0" rIns="0" bIns="0" rtlCol="0"/>
          <a:lstStyle/>
          <a:p>
            <a:endParaRPr sz="3368"/>
          </a:p>
        </p:txBody>
      </p:sp>
      <p:sp>
        <p:nvSpPr>
          <p:cNvPr id="16" name="object 16"/>
          <p:cNvSpPr txBox="1"/>
          <p:nvPr/>
        </p:nvSpPr>
        <p:spPr>
          <a:xfrm>
            <a:off x="1179748" y="4260868"/>
            <a:ext cx="3044435" cy="299999"/>
          </a:xfrm>
          <a:prstGeom prst="rect">
            <a:avLst/>
          </a:prstGeom>
        </p:spPr>
        <p:txBody>
          <a:bodyPr vert="horz" wrap="square" lIns="0" tIns="26143" rIns="0" bIns="0" rtlCol="0">
            <a:spAutoFit/>
          </a:bodyPr>
          <a:lstStyle/>
          <a:p>
            <a:pPr marL="23766">
              <a:spcBef>
                <a:spcPts val="206"/>
              </a:spcBef>
            </a:pPr>
            <a:r>
              <a:rPr sz="1778" dirty="0">
                <a:solidFill>
                  <a:srgbClr val="5F04BC"/>
                </a:solidFill>
                <a:latin typeface="Arial"/>
                <a:cs typeface="Arial"/>
              </a:rPr>
              <a:t>Complexity</a:t>
            </a:r>
            <a:r>
              <a:rPr sz="1778" dirty="0">
                <a:solidFill>
                  <a:srgbClr val="5F04BC"/>
                </a:solidFill>
                <a:latin typeface="Times New Roman"/>
                <a:cs typeface="Times New Roman"/>
              </a:rPr>
              <a:t> </a:t>
            </a:r>
            <a:r>
              <a:rPr sz="1778" dirty="0">
                <a:solidFill>
                  <a:srgbClr val="5F04BC"/>
                </a:solidFill>
                <a:latin typeface="Arial"/>
                <a:cs typeface="Arial"/>
              </a:rPr>
              <a:t>Analysis</a:t>
            </a:r>
            <a:r>
              <a:rPr sz="1778" spc="75" dirty="0">
                <a:solidFill>
                  <a:srgbClr val="5F04BC"/>
                </a:solidFill>
                <a:latin typeface="Times New Roman"/>
                <a:cs typeface="Times New Roman"/>
              </a:rPr>
              <a:t> </a:t>
            </a:r>
            <a:r>
              <a:rPr sz="1778" spc="-19" dirty="0">
                <a:solidFill>
                  <a:srgbClr val="5F04BC"/>
                </a:solidFill>
                <a:latin typeface="Arial"/>
                <a:cs typeface="Arial"/>
              </a:rPr>
              <a:t>(Cynefin)</a:t>
            </a:r>
            <a:endParaRPr sz="1778">
              <a:latin typeface="Arial"/>
              <a:cs typeface="Arial"/>
            </a:endParaRPr>
          </a:p>
        </p:txBody>
      </p:sp>
      <p:sp>
        <p:nvSpPr>
          <p:cNvPr id="17" name="object 17"/>
          <p:cNvSpPr/>
          <p:nvPr/>
        </p:nvSpPr>
        <p:spPr>
          <a:xfrm>
            <a:off x="981065" y="4946226"/>
            <a:ext cx="3450833" cy="673768"/>
          </a:xfrm>
          <a:custGeom>
            <a:avLst/>
            <a:gdLst/>
            <a:ahLst/>
            <a:cxnLst/>
            <a:rect l="l" t="t" r="r" b="b"/>
            <a:pathLst>
              <a:path w="1844039" h="360044">
                <a:moveTo>
                  <a:pt x="1795272" y="356616"/>
                </a:moveTo>
                <a:lnTo>
                  <a:pt x="48768" y="356616"/>
                </a:lnTo>
                <a:lnTo>
                  <a:pt x="48768" y="359664"/>
                </a:lnTo>
                <a:lnTo>
                  <a:pt x="1795272" y="359664"/>
                </a:lnTo>
                <a:lnTo>
                  <a:pt x="1795272" y="356616"/>
                </a:lnTo>
                <a:close/>
              </a:path>
              <a:path w="1844039" h="360044">
                <a:moveTo>
                  <a:pt x="18288" y="18288"/>
                </a:moveTo>
                <a:lnTo>
                  <a:pt x="15240" y="18288"/>
                </a:lnTo>
                <a:lnTo>
                  <a:pt x="3048" y="36576"/>
                </a:lnTo>
                <a:lnTo>
                  <a:pt x="0" y="48768"/>
                </a:lnTo>
                <a:lnTo>
                  <a:pt x="0" y="310896"/>
                </a:lnTo>
                <a:lnTo>
                  <a:pt x="3048" y="323088"/>
                </a:lnTo>
                <a:lnTo>
                  <a:pt x="15240" y="341376"/>
                </a:lnTo>
                <a:lnTo>
                  <a:pt x="18288" y="341376"/>
                </a:lnTo>
                <a:lnTo>
                  <a:pt x="24384" y="347472"/>
                </a:lnTo>
                <a:lnTo>
                  <a:pt x="24384" y="350520"/>
                </a:lnTo>
                <a:lnTo>
                  <a:pt x="27432" y="350520"/>
                </a:lnTo>
                <a:lnTo>
                  <a:pt x="36576" y="353568"/>
                </a:lnTo>
                <a:lnTo>
                  <a:pt x="48768" y="356616"/>
                </a:lnTo>
                <a:lnTo>
                  <a:pt x="36576" y="350520"/>
                </a:lnTo>
                <a:lnTo>
                  <a:pt x="27432" y="347472"/>
                </a:lnTo>
                <a:lnTo>
                  <a:pt x="12192" y="332232"/>
                </a:lnTo>
                <a:lnTo>
                  <a:pt x="6096" y="320040"/>
                </a:lnTo>
                <a:lnTo>
                  <a:pt x="3048" y="310896"/>
                </a:lnTo>
                <a:lnTo>
                  <a:pt x="3048" y="48768"/>
                </a:lnTo>
                <a:lnTo>
                  <a:pt x="6096" y="39624"/>
                </a:lnTo>
                <a:lnTo>
                  <a:pt x="12192" y="27432"/>
                </a:lnTo>
                <a:lnTo>
                  <a:pt x="18288" y="18288"/>
                </a:lnTo>
                <a:close/>
              </a:path>
              <a:path w="1844039" h="360044">
                <a:moveTo>
                  <a:pt x="1816608" y="347472"/>
                </a:moveTo>
                <a:lnTo>
                  <a:pt x="1807464" y="350520"/>
                </a:lnTo>
                <a:lnTo>
                  <a:pt x="1795272" y="356616"/>
                </a:lnTo>
                <a:lnTo>
                  <a:pt x="1807464" y="353568"/>
                </a:lnTo>
                <a:lnTo>
                  <a:pt x="1816608" y="350520"/>
                </a:lnTo>
                <a:lnTo>
                  <a:pt x="1816608" y="347472"/>
                </a:lnTo>
                <a:close/>
              </a:path>
              <a:path w="1844039" h="360044">
                <a:moveTo>
                  <a:pt x="1825752" y="18288"/>
                </a:moveTo>
                <a:lnTo>
                  <a:pt x="1831848" y="27432"/>
                </a:lnTo>
                <a:lnTo>
                  <a:pt x="1837944" y="39624"/>
                </a:lnTo>
                <a:lnTo>
                  <a:pt x="1840992" y="48768"/>
                </a:lnTo>
                <a:lnTo>
                  <a:pt x="1840992" y="310896"/>
                </a:lnTo>
                <a:lnTo>
                  <a:pt x="1837944" y="320040"/>
                </a:lnTo>
                <a:lnTo>
                  <a:pt x="1831848" y="332232"/>
                </a:lnTo>
                <a:lnTo>
                  <a:pt x="1816608" y="347472"/>
                </a:lnTo>
                <a:lnTo>
                  <a:pt x="1825752" y="341376"/>
                </a:lnTo>
                <a:lnTo>
                  <a:pt x="1834896" y="332232"/>
                </a:lnTo>
                <a:lnTo>
                  <a:pt x="1840992" y="323088"/>
                </a:lnTo>
                <a:lnTo>
                  <a:pt x="1844040" y="310896"/>
                </a:lnTo>
                <a:lnTo>
                  <a:pt x="1844040" y="48768"/>
                </a:lnTo>
                <a:lnTo>
                  <a:pt x="1840992" y="36576"/>
                </a:lnTo>
                <a:lnTo>
                  <a:pt x="1834896" y="27432"/>
                </a:lnTo>
                <a:lnTo>
                  <a:pt x="1825752" y="18288"/>
                </a:lnTo>
                <a:close/>
              </a:path>
              <a:path w="1844039" h="360044">
                <a:moveTo>
                  <a:pt x="36576" y="6096"/>
                </a:moveTo>
                <a:lnTo>
                  <a:pt x="27432" y="9144"/>
                </a:lnTo>
                <a:lnTo>
                  <a:pt x="24384" y="9144"/>
                </a:lnTo>
                <a:lnTo>
                  <a:pt x="18288" y="18288"/>
                </a:lnTo>
                <a:lnTo>
                  <a:pt x="18288" y="21336"/>
                </a:lnTo>
                <a:lnTo>
                  <a:pt x="27432" y="12192"/>
                </a:lnTo>
                <a:lnTo>
                  <a:pt x="36576" y="6096"/>
                </a:lnTo>
                <a:close/>
              </a:path>
              <a:path w="1844039" h="360044">
                <a:moveTo>
                  <a:pt x="1807464" y="6096"/>
                </a:moveTo>
                <a:lnTo>
                  <a:pt x="1816608" y="12192"/>
                </a:lnTo>
                <a:lnTo>
                  <a:pt x="1825752" y="21336"/>
                </a:lnTo>
                <a:lnTo>
                  <a:pt x="1825752" y="18288"/>
                </a:lnTo>
                <a:lnTo>
                  <a:pt x="1816608" y="9144"/>
                </a:lnTo>
                <a:lnTo>
                  <a:pt x="1807464" y="6096"/>
                </a:lnTo>
                <a:close/>
              </a:path>
              <a:path w="1844039" h="360044">
                <a:moveTo>
                  <a:pt x="1795272" y="0"/>
                </a:moveTo>
                <a:lnTo>
                  <a:pt x="48768" y="0"/>
                </a:lnTo>
                <a:lnTo>
                  <a:pt x="36576" y="6096"/>
                </a:lnTo>
                <a:lnTo>
                  <a:pt x="48768" y="3048"/>
                </a:lnTo>
                <a:lnTo>
                  <a:pt x="1801368" y="3048"/>
                </a:lnTo>
                <a:lnTo>
                  <a:pt x="1795272" y="0"/>
                </a:lnTo>
                <a:close/>
              </a:path>
              <a:path w="1844039" h="360044">
                <a:moveTo>
                  <a:pt x="1801368" y="3048"/>
                </a:moveTo>
                <a:lnTo>
                  <a:pt x="1795272" y="3048"/>
                </a:lnTo>
                <a:lnTo>
                  <a:pt x="1807464" y="6096"/>
                </a:lnTo>
                <a:lnTo>
                  <a:pt x="1801368" y="3048"/>
                </a:lnTo>
                <a:close/>
              </a:path>
            </a:pathLst>
          </a:custGeom>
          <a:solidFill>
            <a:srgbClr val="206BA8"/>
          </a:solidFill>
        </p:spPr>
        <p:txBody>
          <a:bodyPr wrap="square" lIns="0" tIns="0" rIns="0" bIns="0" rtlCol="0"/>
          <a:lstStyle/>
          <a:p>
            <a:endParaRPr sz="3368"/>
          </a:p>
        </p:txBody>
      </p:sp>
      <p:sp>
        <p:nvSpPr>
          <p:cNvPr id="18" name="object 18"/>
          <p:cNvSpPr txBox="1"/>
          <p:nvPr/>
        </p:nvSpPr>
        <p:spPr>
          <a:xfrm>
            <a:off x="1356568" y="5110745"/>
            <a:ext cx="2695074" cy="299999"/>
          </a:xfrm>
          <a:prstGeom prst="rect">
            <a:avLst/>
          </a:prstGeom>
        </p:spPr>
        <p:txBody>
          <a:bodyPr vert="horz" wrap="square" lIns="0" tIns="26143" rIns="0" bIns="0" rtlCol="0">
            <a:spAutoFit/>
          </a:bodyPr>
          <a:lstStyle/>
          <a:p>
            <a:pPr marL="23766">
              <a:spcBef>
                <a:spcPts val="206"/>
              </a:spcBef>
            </a:pPr>
            <a:r>
              <a:rPr sz="1778" dirty="0">
                <a:solidFill>
                  <a:srgbClr val="202E3E"/>
                </a:solidFill>
                <a:latin typeface="Arial"/>
                <a:cs typeface="Arial"/>
              </a:rPr>
              <a:t>Human</a:t>
            </a:r>
            <a:r>
              <a:rPr sz="1778" spc="37" dirty="0">
                <a:solidFill>
                  <a:srgbClr val="202E3E"/>
                </a:solidFill>
                <a:latin typeface="Times New Roman"/>
                <a:cs typeface="Times New Roman"/>
              </a:rPr>
              <a:t> </a:t>
            </a:r>
            <a:r>
              <a:rPr sz="1778" dirty="0">
                <a:solidFill>
                  <a:srgbClr val="202E3E"/>
                </a:solidFill>
                <a:latin typeface="Arial"/>
                <a:cs typeface="Arial"/>
              </a:rPr>
              <a:t>systems</a:t>
            </a:r>
            <a:r>
              <a:rPr sz="1778" spc="150" dirty="0">
                <a:solidFill>
                  <a:srgbClr val="202E3E"/>
                </a:solidFill>
                <a:latin typeface="Times New Roman"/>
                <a:cs typeface="Times New Roman"/>
              </a:rPr>
              <a:t> </a:t>
            </a:r>
            <a:r>
              <a:rPr sz="1778" spc="-19" dirty="0">
                <a:solidFill>
                  <a:srgbClr val="202E3E"/>
                </a:solidFill>
                <a:latin typeface="Arial"/>
                <a:cs typeface="Arial"/>
              </a:rPr>
              <a:t>dynamics</a:t>
            </a:r>
            <a:endParaRPr sz="1778">
              <a:latin typeface="Arial"/>
              <a:cs typeface="Arial"/>
            </a:endParaRPr>
          </a:p>
        </p:txBody>
      </p:sp>
      <p:sp>
        <p:nvSpPr>
          <p:cNvPr id="19" name="object 19"/>
          <p:cNvSpPr/>
          <p:nvPr/>
        </p:nvSpPr>
        <p:spPr>
          <a:xfrm>
            <a:off x="981065" y="5796101"/>
            <a:ext cx="3450833" cy="673768"/>
          </a:xfrm>
          <a:custGeom>
            <a:avLst/>
            <a:gdLst/>
            <a:ahLst/>
            <a:cxnLst/>
            <a:rect l="l" t="t" r="r" b="b"/>
            <a:pathLst>
              <a:path w="1844039" h="360045">
                <a:moveTo>
                  <a:pt x="27432" y="347472"/>
                </a:moveTo>
                <a:lnTo>
                  <a:pt x="36576" y="353568"/>
                </a:lnTo>
                <a:lnTo>
                  <a:pt x="60960" y="359664"/>
                </a:lnTo>
                <a:lnTo>
                  <a:pt x="1783080" y="359664"/>
                </a:lnTo>
                <a:lnTo>
                  <a:pt x="1795272" y="356616"/>
                </a:lnTo>
                <a:lnTo>
                  <a:pt x="60960" y="356616"/>
                </a:lnTo>
                <a:lnTo>
                  <a:pt x="36576" y="350520"/>
                </a:lnTo>
                <a:lnTo>
                  <a:pt x="27432" y="347472"/>
                </a:lnTo>
                <a:close/>
              </a:path>
              <a:path w="1844039" h="360045">
                <a:moveTo>
                  <a:pt x="1816608" y="347472"/>
                </a:moveTo>
                <a:lnTo>
                  <a:pt x="1807464" y="350520"/>
                </a:lnTo>
                <a:lnTo>
                  <a:pt x="1783080" y="356616"/>
                </a:lnTo>
                <a:lnTo>
                  <a:pt x="1795272" y="356616"/>
                </a:lnTo>
                <a:lnTo>
                  <a:pt x="1807464" y="353568"/>
                </a:lnTo>
                <a:lnTo>
                  <a:pt x="1816608" y="347472"/>
                </a:lnTo>
                <a:close/>
              </a:path>
              <a:path w="1844039" h="360045">
                <a:moveTo>
                  <a:pt x="18288" y="18288"/>
                </a:moveTo>
                <a:lnTo>
                  <a:pt x="15240" y="18288"/>
                </a:lnTo>
                <a:lnTo>
                  <a:pt x="3048" y="36576"/>
                </a:lnTo>
                <a:lnTo>
                  <a:pt x="0" y="48768"/>
                </a:lnTo>
                <a:lnTo>
                  <a:pt x="0" y="310896"/>
                </a:lnTo>
                <a:lnTo>
                  <a:pt x="3048" y="323088"/>
                </a:lnTo>
                <a:lnTo>
                  <a:pt x="15240" y="341376"/>
                </a:lnTo>
                <a:lnTo>
                  <a:pt x="18288" y="341376"/>
                </a:lnTo>
                <a:lnTo>
                  <a:pt x="24384" y="347472"/>
                </a:lnTo>
                <a:lnTo>
                  <a:pt x="27432" y="347472"/>
                </a:lnTo>
                <a:lnTo>
                  <a:pt x="18288" y="338328"/>
                </a:lnTo>
                <a:lnTo>
                  <a:pt x="6096" y="320040"/>
                </a:lnTo>
                <a:lnTo>
                  <a:pt x="3048" y="310896"/>
                </a:lnTo>
                <a:lnTo>
                  <a:pt x="3048" y="48768"/>
                </a:lnTo>
                <a:lnTo>
                  <a:pt x="6096" y="36576"/>
                </a:lnTo>
                <a:lnTo>
                  <a:pt x="18288" y="18288"/>
                </a:lnTo>
                <a:close/>
              </a:path>
              <a:path w="1844039" h="360045">
                <a:moveTo>
                  <a:pt x="1825752" y="18288"/>
                </a:moveTo>
                <a:lnTo>
                  <a:pt x="1837944" y="36576"/>
                </a:lnTo>
                <a:lnTo>
                  <a:pt x="1840992" y="48768"/>
                </a:lnTo>
                <a:lnTo>
                  <a:pt x="1840992" y="310896"/>
                </a:lnTo>
                <a:lnTo>
                  <a:pt x="1837944" y="320040"/>
                </a:lnTo>
                <a:lnTo>
                  <a:pt x="1825752" y="338328"/>
                </a:lnTo>
                <a:lnTo>
                  <a:pt x="1816608" y="347472"/>
                </a:lnTo>
                <a:lnTo>
                  <a:pt x="1825752" y="341376"/>
                </a:lnTo>
                <a:lnTo>
                  <a:pt x="1834896" y="332232"/>
                </a:lnTo>
                <a:lnTo>
                  <a:pt x="1840992" y="323088"/>
                </a:lnTo>
                <a:lnTo>
                  <a:pt x="1844040" y="310896"/>
                </a:lnTo>
                <a:lnTo>
                  <a:pt x="1844040" y="48768"/>
                </a:lnTo>
                <a:lnTo>
                  <a:pt x="1840992" y="36576"/>
                </a:lnTo>
                <a:lnTo>
                  <a:pt x="1834896" y="27432"/>
                </a:lnTo>
                <a:lnTo>
                  <a:pt x="1825752" y="18288"/>
                </a:lnTo>
                <a:close/>
              </a:path>
              <a:path w="1844039" h="360045">
                <a:moveTo>
                  <a:pt x="1795272" y="0"/>
                </a:moveTo>
                <a:lnTo>
                  <a:pt x="48768" y="0"/>
                </a:lnTo>
                <a:lnTo>
                  <a:pt x="36576" y="3048"/>
                </a:lnTo>
                <a:lnTo>
                  <a:pt x="27432" y="9144"/>
                </a:lnTo>
                <a:lnTo>
                  <a:pt x="24384" y="9144"/>
                </a:lnTo>
                <a:lnTo>
                  <a:pt x="18288" y="18288"/>
                </a:lnTo>
                <a:lnTo>
                  <a:pt x="36576" y="6096"/>
                </a:lnTo>
                <a:lnTo>
                  <a:pt x="48768" y="3048"/>
                </a:lnTo>
                <a:lnTo>
                  <a:pt x="1807464" y="3048"/>
                </a:lnTo>
                <a:lnTo>
                  <a:pt x="1795272" y="0"/>
                </a:lnTo>
                <a:close/>
              </a:path>
              <a:path w="1844039" h="360045">
                <a:moveTo>
                  <a:pt x="1807464" y="3048"/>
                </a:moveTo>
                <a:lnTo>
                  <a:pt x="1795272" y="3048"/>
                </a:lnTo>
                <a:lnTo>
                  <a:pt x="1807464" y="6096"/>
                </a:lnTo>
                <a:lnTo>
                  <a:pt x="1825752" y="18288"/>
                </a:lnTo>
                <a:lnTo>
                  <a:pt x="1816608" y="9144"/>
                </a:lnTo>
                <a:lnTo>
                  <a:pt x="1807464" y="3048"/>
                </a:lnTo>
                <a:close/>
              </a:path>
            </a:pathLst>
          </a:custGeom>
          <a:solidFill>
            <a:srgbClr val="000000"/>
          </a:solidFill>
        </p:spPr>
        <p:txBody>
          <a:bodyPr wrap="square" lIns="0" tIns="0" rIns="0" bIns="0" rtlCol="0"/>
          <a:lstStyle/>
          <a:p>
            <a:endParaRPr sz="3368"/>
          </a:p>
        </p:txBody>
      </p:sp>
      <p:sp>
        <p:nvSpPr>
          <p:cNvPr id="20" name="object 20"/>
          <p:cNvSpPr txBox="1"/>
          <p:nvPr/>
        </p:nvSpPr>
        <p:spPr>
          <a:xfrm>
            <a:off x="1715914" y="5960619"/>
            <a:ext cx="1971396" cy="299999"/>
          </a:xfrm>
          <a:prstGeom prst="rect">
            <a:avLst/>
          </a:prstGeom>
        </p:spPr>
        <p:txBody>
          <a:bodyPr vert="horz" wrap="square" lIns="0" tIns="26143" rIns="0" bIns="0" rtlCol="0">
            <a:spAutoFit/>
          </a:bodyPr>
          <a:lstStyle/>
          <a:p>
            <a:pPr marL="23766">
              <a:spcBef>
                <a:spcPts val="206"/>
              </a:spcBef>
            </a:pPr>
            <a:r>
              <a:rPr sz="1778" dirty="0">
                <a:latin typeface="Arial"/>
                <a:cs typeface="Arial"/>
              </a:rPr>
              <a:t>Scenario</a:t>
            </a:r>
            <a:r>
              <a:rPr sz="1778" spc="84" dirty="0">
                <a:latin typeface="Times New Roman"/>
                <a:cs typeface="Times New Roman"/>
              </a:rPr>
              <a:t> </a:t>
            </a:r>
            <a:r>
              <a:rPr sz="1778" spc="-19" dirty="0">
                <a:latin typeface="Arial"/>
                <a:cs typeface="Arial"/>
              </a:rPr>
              <a:t>technique</a:t>
            </a:r>
            <a:endParaRPr sz="1778">
              <a:latin typeface="Arial"/>
              <a:cs typeface="Arial"/>
            </a:endParaRPr>
          </a:p>
        </p:txBody>
      </p:sp>
      <p:sp>
        <p:nvSpPr>
          <p:cNvPr id="21" name="object 21"/>
          <p:cNvSpPr/>
          <p:nvPr/>
        </p:nvSpPr>
        <p:spPr>
          <a:xfrm>
            <a:off x="4660053" y="1518183"/>
            <a:ext cx="6343165" cy="667827"/>
          </a:xfrm>
          <a:custGeom>
            <a:avLst/>
            <a:gdLst/>
            <a:ahLst/>
            <a:cxnLst/>
            <a:rect l="l" t="t" r="r" b="b"/>
            <a:pathLst>
              <a:path w="3389629" h="356869">
                <a:moveTo>
                  <a:pt x="3331463" y="0"/>
                </a:moveTo>
                <a:lnTo>
                  <a:pt x="60959" y="0"/>
                </a:lnTo>
                <a:lnTo>
                  <a:pt x="37290" y="4333"/>
                </a:lnTo>
                <a:lnTo>
                  <a:pt x="17906" y="16382"/>
                </a:lnTo>
                <a:lnTo>
                  <a:pt x="4810" y="34718"/>
                </a:lnTo>
                <a:lnTo>
                  <a:pt x="0" y="57911"/>
                </a:lnTo>
                <a:lnTo>
                  <a:pt x="0" y="295655"/>
                </a:lnTo>
                <a:lnTo>
                  <a:pt x="4810" y="319325"/>
                </a:lnTo>
                <a:lnTo>
                  <a:pt x="17906" y="338708"/>
                </a:lnTo>
                <a:lnTo>
                  <a:pt x="37290" y="351805"/>
                </a:lnTo>
                <a:lnTo>
                  <a:pt x="60959" y="356615"/>
                </a:lnTo>
                <a:lnTo>
                  <a:pt x="3331463" y="356615"/>
                </a:lnTo>
                <a:lnTo>
                  <a:pt x="3353371" y="351805"/>
                </a:lnTo>
                <a:lnTo>
                  <a:pt x="3371849" y="338708"/>
                </a:lnTo>
                <a:lnTo>
                  <a:pt x="3384613" y="319325"/>
                </a:lnTo>
                <a:lnTo>
                  <a:pt x="3389375" y="295655"/>
                </a:lnTo>
                <a:lnTo>
                  <a:pt x="3389375" y="57911"/>
                </a:lnTo>
                <a:lnTo>
                  <a:pt x="3384613" y="34718"/>
                </a:lnTo>
                <a:lnTo>
                  <a:pt x="3371849" y="16382"/>
                </a:lnTo>
                <a:lnTo>
                  <a:pt x="3353371" y="4333"/>
                </a:lnTo>
                <a:lnTo>
                  <a:pt x="3331463" y="0"/>
                </a:lnTo>
                <a:close/>
              </a:path>
            </a:pathLst>
          </a:custGeom>
          <a:solidFill>
            <a:srgbClr val="DAE2EC"/>
          </a:solidFill>
        </p:spPr>
        <p:txBody>
          <a:bodyPr wrap="square" lIns="0" tIns="0" rIns="0" bIns="0" rtlCol="0"/>
          <a:lstStyle/>
          <a:p>
            <a:endParaRPr sz="3368"/>
          </a:p>
        </p:txBody>
      </p:sp>
      <p:sp>
        <p:nvSpPr>
          <p:cNvPr id="22" name="object 22"/>
          <p:cNvSpPr txBox="1"/>
          <p:nvPr/>
        </p:nvSpPr>
        <p:spPr>
          <a:xfrm>
            <a:off x="998176" y="978829"/>
            <a:ext cx="9733528" cy="834843"/>
          </a:xfrm>
          <a:prstGeom prst="rect">
            <a:avLst/>
          </a:prstGeom>
        </p:spPr>
        <p:txBody>
          <a:bodyPr vert="horz" wrap="square" lIns="0" tIns="24954" rIns="0" bIns="0" rtlCol="0">
            <a:spAutoFit/>
          </a:bodyPr>
          <a:lstStyle/>
          <a:p>
            <a:pPr marL="23766">
              <a:spcBef>
                <a:spcPts val="196"/>
              </a:spcBef>
            </a:pPr>
            <a:r>
              <a:rPr sz="2400" spc="-56" dirty="0">
                <a:solidFill>
                  <a:srgbClr val="202E3E"/>
                </a:solidFill>
                <a:cs typeface="Calibri"/>
              </a:rPr>
              <a:t>Tools</a:t>
            </a:r>
            <a:r>
              <a:rPr sz="2400" spc="-131" dirty="0">
                <a:solidFill>
                  <a:srgbClr val="202E3E"/>
                </a:solidFill>
                <a:cs typeface="Times New Roman"/>
              </a:rPr>
              <a:t> </a:t>
            </a:r>
            <a:r>
              <a:rPr sz="2400" dirty="0">
                <a:solidFill>
                  <a:srgbClr val="202E3E"/>
                </a:solidFill>
                <a:cs typeface="Calibri"/>
              </a:rPr>
              <a:t>for</a:t>
            </a:r>
            <a:r>
              <a:rPr sz="2400" spc="-159" dirty="0">
                <a:solidFill>
                  <a:srgbClr val="202E3E"/>
                </a:solidFill>
                <a:cs typeface="Times New Roman"/>
              </a:rPr>
              <a:t> </a:t>
            </a:r>
            <a:r>
              <a:rPr sz="2400" b="1" i="1" dirty="0">
                <a:solidFill>
                  <a:srgbClr val="C00000"/>
                </a:solidFill>
                <a:cs typeface="Calibri"/>
              </a:rPr>
              <a:t>changing</a:t>
            </a:r>
            <a:r>
              <a:rPr sz="2400" spc="-122" dirty="0">
                <a:solidFill>
                  <a:srgbClr val="C00000"/>
                </a:solidFill>
                <a:cs typeface="Times New Roman"/>
              </a:rPr>
              <a:t> </a:t>
            </a:r>
            <a:r>
              <a:rPr sz="2400" b="1" i="1" dirty="0">
                <a:solidFill>
                  <a:srgbClr val="C00000"/>
                </a:solidFill>
                <a:cs typeface="Calibri"/>
              </a:rPr>
              <a:t>and</a:t>
            </a:r>
            <a:r>
              <a:rPr sz="2400" spc="-168" dirty="0">
                <a:solidFill>
                  <a:srgbClr val="C00000"/>
                </a:solidFill>
                <a:cs typeface="Times New Roman"/>
              </a:rPr>
              <a:t> </a:t>
            </a:r>
            <a:r>
              <a:rPr sz="2400" b="1" i="1" dirty="0">
                <a:solidFill>
                  <a:srgbClr val="C00000"/>
                </a:solidFill>
                <a:cs typeface="Calibri"/>
              </a:rPr>
              <a:t>managing</a:t>
            </a:r>
            <a:r>
              <a:rPr sz="2400" spc="-122" dirty="0">
                <a:solidFill>
                  <a:srgbClr val="C00000"/>
                </a:solidFill>
                <a:cs typeface="Times New Roman"/>
              </a:rPr>
              <a:t> </a:t>
            </a:r>
            <a:r>
              <a:rPr sz="2400" spc="-19" dirty="0">
                <a:solidFill>
                  <a:srgbClr val="202E3E"/>
                </a:solidFill>
                <a:cs typeface="Calibri"/>
              </a:rPr>
              <a:t>situations</a:t>
            </a:r>
            <a:endParaRPr sz="2400" dirty="0">
              <a:cs typeface="Calibri"/>
            </a:endParaRPr>
          </a:p>
          <a:p>
            <a:pPr marL="3821494">
              <a:spcBef>
                <a:spcPts val="1310"/>
              </a:spcBef>
            </a:pPr>
            <a:r>
              <a:rPr sz="1778" dirty="0">
                <a:solidFill>
                  <a:srgbClr val="4C6E96"/>
                </a:solidFill>
                <a:latin typeface="Arial"/>
                <a:cs typeface="Arial"/>
              </a:rPr>
              <a:t>For</a:t>
            </a:r>
            <a:r>
              <a:rPr sz="1778" dirty="0">
                <a:solidFill>
                  <a:srgbClr val="4C6E96"/>
                </a:solidFill>
                <a:latin typeface="Times New Roman"/>
                <a:cs typeface="Times New Roman"/>
              </a:rPr>
              <a:t> </a:t>
            </a:r>
            <a:r>
              <a:rPr sz="1778" dirty="0">
                <a:solidFill>
                  <a:srgbClr val="4C6E96"/>
                </a:solidFill>
                <a:latin typeface="Arial"/>
                <a:cs typeface="Arial"/>
              </a:rPr>
              <a:t>understanding</a:t>
            </a:r>
            <a:r>
              <a:rPr sz="1778" spc="196" dirty="0">
                <a:solidFill>
                  <a:srgbClr val="4C6E96"/>
                </a:solidFill>
                <a:latin typeface="Times New Roman"/>
                <a:cs typeface="Times New Roman"/>
              </a:rPr>
              <a:t> </a:t>
            </a:r>
            <a:r>
              <a:rPr sz="1778" dirty="0">
                <a:solidFill>
                  <a:srgbClr val="4C6E96"/>
                </a:solidFill>
                <a:latin typeface="Arial"/>
                <a:cs typeface="Arial"/>
              </a:rPr>
              <a:t>processes</a:t>
            </a:r>
            <a:r>
              <a:rPr sz="1778" spc="94" dirty="0">
                <a:solidFill>
                  <a:srgbClr val="4C6E96"/>
                </a:solidFill>
                <a:latin typeface="Times New Roman"/>
                <a:cs typeface="Times New Roman"/>
              </a:rPr>
              <a:t> </a:t>
            </a:r>
            <a:r>
              <a:rPr sz="1778" dirty="0">
                <a:solidFill>
                  <a:srgbClr val="4C6E96"/>
                </a:solidFill>
                <a:latin typeface="Arial"/>
                <a:cs typeface="Arial"/>
              </a:rPr>
              <a:t>and</a:t>
            </a:r>
            <a:r>
              <a:rPr sz="1778" spc="37" dirty="0">
                <a:solidFill>
                  <a:srgbClr val="4C6E96"/>
                </a:solidFill>
                <a:latin typeface="Times New Roman"/>
                <a:cs typeface="Times New Roman"/>
              </a:rPr>
              <a:t> </a:t>
            </a:r>
            <a:r>
              <a:rPr sz="1778" dirty="0">
                <a:solidFill>
                  <a:srgbClr val="4C6E96"/>
                </a:solidFill>
                <a:latin typeface="Arial"/>
                <a:cs typeface="Arial"/>
              </a:rPr>
              <a:t>how</a:t>
            </a:r>
            <a:r>
              <a:rPr sz="1778" spc="19" dirty="0">
                <a:solidFill>
                  <a:srgbClr val="4C6E96"/>
                </a:solidFill>
                <a:latin typeface="Times New Roman"/>
                <a:cs typeface="Times New Roman"/>
              </a:rPr>
              <a:t> </a:t>
            </a:r>
            <a:r>
              <a:rPr sz="1778" dirty="0">
                <a:solidFill>
                  <a:srgbClr val="4C6E96"/>
                </a:solidFill>
                <a:latin typeface="Arial"/>
                <a:cs typeface="Arial"/>
              </a:rPr>
              <a:t>interventions</a:t>
            </a:r>
            <a:r>
              <a:rPr sz="1778" spc="131" dirty="0">
                <a:solidFill>
                  <a:srgbClr val="4C6E96"/>
                </a:solidFill>
                <a:latin typeface="Times New Roman"/>
                <a:cs typeface="Times New Roman"/>
              </a:rPr>
              <a:t> </a:t>
            </a:r>
            <a:r>
              <a:rPr sz="1778" spc="-37" dirty="0">
                <a:solidFill>
                  <a:srgbClr val="4C6E96"/>
                </a:solidFill>
                <a:latin typeface="Arial"/>
                <a:cs typeface="Arial"/>
              </a:rPr>
              <a:t>might</a:t>
            </a:r>
            <a:endParaRPr sz="1778" dirty="0">
              <a:latin typeface="Arial"/>
              <a:cs typeface="Arial"/>
            </a:endParaRPr>
          </a:p>
        </p:txBody>
      </p:sp>
      <p:sp>
        <p:nvSpPr>
          <p:cNvPr id="23" name="object 23"/>
          <p:cNvSpPr txBox="1"/>
          <p:nvPr/>
        </p:nvSpPr>
        <p:spPr>
          <a:xfrm>
            <a:off x="6176340" y="1819614"/>
            <a:ext cx="3312992" cy="299999"/>
          </a:xfrm>
          <a:prstGeom prst="rect">
            <a:avLst/>
          </a:prstGeom>
        </p:spPr>
        <p:txBody>
          <a:bodyPr vert="horz" wrap="square" lIns="0" tIns="26143" rIns="0" bIns="0" rtlCol="0">
            <a:spAutoFit/>
          </a:bodyPr>
          <a:lstStyle/>
          <a:p>
            <a:pPr marL="23766">
              <a:spcBef>
                <a:spcPts val="206"/>
              </a:spcBef>
            </a:pPr>
            <a:r>
              <a:rPr sz="1778" dirty="0">
                <a:solidFill>
                  <a:srgbClr val="4C6E96"/>
                </a:solidFill>
                <a:latin typeface="Arial"/>
                <a:cs typeface="Arial"/>
              </a:rPr>
              <a:t>integrate</a:t>
            </a:r>
            <a:r>
              <a:rPr sz="1778" spc="150" dirty="0">
                <a:solidFill>
                  <a:srgbClr val="4C6E96"/>
                </a:solidFill>
                <a:latin typeface="Times New Roman"/>
                <a:cs typeface="Times New Roman"/>
              </a:rPr>
              <a:t> </a:t>
            </a:r>
            <a:r>
              <a:rPr sz="1778" dirty="0">
                <a:solidFill>
                  <a:srgbClr val="4C6E96"/>
                </a:solidFill>
                <a:latin typeface="Arial"/>
                <a:cs typeface="Arial"/>
              </a:rPr>
              <a:t>and</a:t>
            </a:r>
            <a:r>
              <a:rPr sz="1778" spc="28" dirty="0">
                <a:solidFill>
                  <a:srgbClr val="4C6E96"/>
                </a:solidFill>
                <a:latin typeface="Times New Roman"/>
                <a:cs typeface="Times New Roman"/>
              </a:rPr>
              <a:t> </a:t>
            </a:r>
            <a:r>
              <a:rPr sz="1778" dirty="0">
                <a:solidFill>
                  <a:srgbClr val="4C6E96"/>
                </a:solidFill>
                <a:latin typeface="Arial"/>
                <a:cs typeface="Arial"/>
              </a:rPr>
              <a:t>work</a:t>
            </a:r>
            <a:r>
              <a:rPr sz="1778" spc="47" dirty="0">
                <a:solidFill>
                  <a:srgbClr val="4C6E96"/>
                </a:solidFill>
                <a:latin typeface="Times New Roman"/>
                <a:cs typeface="Times New Roman"/>
              </a:rPr>
              <a:t> </a:t>
            </a:r>
            <a:r>
              <a:rPr sz="1778" dirty="0">
                <a:solidFill>
                  <a:srgbClr val="4C6E96"/>
                </a:solidFill>
                <a:latin typeface="Arial"/>
                <a:cs typeface="Arial"/>
              </a:rPr>
              <a:t>in</a:t>
            </a:r>
            <a:r>
              <a:rPr sz="1778" spc="37" dirty="0">
                <a:solidFill>
                  <a:srgbClr val="4C6E96"/>
                </a:solidFill>
                <a:latin typeface="Times New Roman"/>
                <a:cs typeface="Times New Roman"/>
              </a:rPr>
              <a:t> </a:t>
            </a:r>
            <a:r>
              <a:rPr sz="1778" dirty="0">
                <a:solidFill>
                  <a:srgbClr val="4C6E96"/>
                </a:solidFill>
                <a:latin typeface="Arial"/>
                <a:cs typeface="Arial"/>
              </a:rPr>
              <a:t>the</a:t>
            </a:r>
            <a:r>
              <a:rPr sz="1778" spc="65" dirty="0">
                <a:solidFill>
                  <a:srgbClr val="4C6E96"/>
                </a:solidFill>
                <a:latin typeface="Times New Roman"/>
                <a:cs typeface="Times New Roman"/>
              </a:rPr>
              <a:t> </a:t>
            </a:r>
            <a:r>
              <a:rPr sz="1778" spc="-19" dirty="0">
                <a:solidFill>
                  <a:srgbClr val="4C6E96"/>
                </a:solidFill>
                <a:latin typeface="Arial"/>
                <a:cs typeface="Arial"/>
              </a:rPr>
              <a:t>system</a:t>
            </a:r>
            <a:endParaRPr sz="1778">
              <a:latin typeface="Arial"/>
              <a:cs typeface="Arial"/>
            </a:endParaRPr>
          </a:p>
        </p:txBody>
      </p:sp>
      <p:sp>
        <p:nvSpPr>
          <p:cNvPr id="24" name="object 24"/>
          <p:cNvSpPr/>
          <p:nvPr/>
        </p:nvSpPr>
        <p:spPr>
          <a:xfrm>
            <a:off x="4660053" y="2368058"/>
            <a:ext cx="6343165" cy="667827"/>
          </a:xfrm>
          <a:custGeom>
            <a:avLst/>
            <a:gdLst/>
            <a:ahLst/>
            <a:cxnLst/>
            <a:rect l="l" t="t" r="r" b="b"/>
            <a:pathLst>
              <a:path w="3389629" h="356869">
                <a:moveTo>
                  <a:pt x="3331463" y="0"/>
                </a:moveTo>
                <a:lnTo>
                  <a:pt x="60959" y="0"/>
                </a:lnTo>
                <a:lnTo>
                  <a:pt x="37290" y="4762"/>
                </a:lnTo>
                <a:lnTo>
                  <a:pt x="17906" y="17525"/>
                </a:lnTo>
                <a:lnTo>
                  <a:pt x="4810" y="36004"/>
                </a:lnTo>
                <a:lnTo>
                  <a:pt x="0" y="57911"/>
                </a:lnTo>
                <a:lnTo>
                  <a:pt x="0" y="295655"/>
                </a:lnTo>
                <a:lnTo>
                  <a:pt x="4810" y="319325"/>
                </a:lnTo>
                <a:lnTo>
                  <a:pt x="17906" y="338708"/>
                </a:lnTo>
                <a:lnTo>
                  <a:pt x="37290" y="351805"/>
                </a:lnTo>
                <a:lnTo>
                  <a:pt x="60959" y="356615"/>
                </a:lnTo>
                <a:lnTo>
                  <a:pt x="3331463" y="356615"/>
                </a:lnTo>
                <a:lnTo>
                  <a:pt x="3353371" y="351805"/>
                </a:lnTo>
                <a:lnTo>
                  <a:pt x="3371849" y="338708"/>
                </a:lnTo>
                <a:lnTo>
                  <a:pt x="3384613" y="319325"/>
                </a:lnTo>
                <a:lnTo>
                  <a:pt x="3389375" y="295655"/>
                </a:lnTo>
                <a:lnTo>
                  <a:pt x="3389375" y="57911"/>
                </a:lnTo>
                <a:lnTo>
                  <a:pt x="3384613" y="36004"/>
                </a:lnTo>
                <a:lnTo>
                  <a:pt x="3371849" y="17525"/>
                </a:lnTo>
                <a:lnTo>
                  <a:pt x="3353371" y="4762"/>
                </a:lnTo>
                <a:lnTo>
                  <a:pt x="3331463" y="0"/>
                </a:lnTo>
                <a:close/>
              </a:path>
            </a:pathLst>
          </a:custGeom>
          <a:solidFill>
            <a:srgbClr val="E8F0DA"/>
          </a:solidFill>
        </p:spPr>
        <p:txBody>
          <a:bodyPr wrap="square" lIns="0" tIns="0" rIns="0" bIns="0" rtlCol="0"/>
          <a:lstStyle/>
          <a:p>
            <a:endParaRPr sz="3368"/>
          </a:p>
        </p:txBody>
      </p:sp>
      <p:sp>
        <p:nvSpPr>
          <p:cNvPr id="25" name="object 25"/>
          <p:cNvSpPr txBox="1"/>
          <p:nvPr/>
        </p:nvSpPr>
        <p:spPr>
          <a:xfrm>
            <a:off x="4744665" y="2395706"/>
            <a:ext cx="6175616" cy="559612"/>
          </a:xfrm>
          <a:prstGeom prst="rect">
            <a:avLst/>
          </a:prstGeom>
        </p:spPr>
        <p:txBody>
          <a:bodyPr vert="horz" wrap="square" lIns="0" tIns="22578" rIns="0" bIns="0" rtlCol="0">
            <a:spAutoFit/>
          </a:bodyPr>
          <a:lstStyle/>
          <a:p>
            <a:pPr marL="2144837" marR="9506" indent="-2122260">
              <a:lnSpc>
                <a:spcPct val="101099"/>
              </a:lnSpc>
              <a:spcBef>
                <a:spcPts val="178"/>
              </a:spcBef>
            </a:pPr>
            <a:r>
              <a:rPr sz="1778" dirty="0">
                <a:solidFill>
                  <a:srgbClr val="445822"/>
                </a:solidFill>
                <a:latin typeface="Arial"/>
                <a:cs typeface="Arial"/>
              </a:rPr>
              <a:t>For</a:t>
            </a:r>
            <a:r>
              <a:rPr sz="1778" spc="19" dirty="0">
                <a:solidFill>
                  <a:srgbClr val="445822"/>
                </a:solidFill>
                <a:latin typeface="Times New Roman"/>
                <a:cs typeface="Times New Roman"/>
              </a:rPr>
              <a:t> </a:t>
            </a:r>
            <a:r>
              <a:rPr sz="1778" dirty="0">
                <a:solidFill>
                  <a:srgbClr val="445822"/>
                </a:solidFill>
                <a:latin typeface="Arial"/>
                <a:cs typeface="Arial"/>
              </a:rPr>
              <a:t>framing</a:t>
            </a:r>
            <a:r>
              <a:rPr sz="1778" spc="56" dirty="0">
                <a:solidFill>
                  <a:srgbClr val="445822"/>
                </a:solidFill>
                <a:latin typeface="Times New Roman"/>
                <a:cs typeface="Times New Roman"/>
              </a:rPr>
              <a:t> </a:t>
            </a:r>
            <a:r>
              <a:rPr sz="1778" dirty="0">
                <a:solidFill>
                  <a:srgbClr val="445822"/>
                </a:solidFill>
                <a:latin typeface="Arial"/>
                <a:cs typeface="Arial"/>
              </a:rPr>
              <a:t>research</a:t>
            </a:r>
            <a:r>
              <a:rPr sz="1778" spc="65" dirty="0">
                <a:solidFill>
                  <a:srgbClr val="445822"/>
                </a:solidFill>
                <a:latin typeface="Times New Roman"/>
                <a:cs typeface="Times New Roman"/>
              </a:rPr>
              <a:t> </a:t>
            </a:r>
            <a:r>
              <a:rPr sz="1778" dirty="0">
                <a:solidFill>
                  <a:srgbClr val="445822"/>
                </a:solidFill>
                <a:latin typeface="Arial"/>
                <a:cs typeface="Arial"/>
              </a:rPr>
              <a:t>methodological</a:t>
            </a:r>
            <a:r>
              <a:rPr sz="1778" spc="150" dirty="0">
                <a:solidFill>
                  <a:srgbClr val="445822"/>
                </a:solidFill>
                <a:latin typeface="Times New Roman"/>
                <a:cs typeface="Times New Roman"/>
              </a:rPr>
              <a:t> </a:t>
            </a:r>
            <a:r>
              <a:rPr sz="1778" dirty="0">
                <a:solidFill>
                  <a:srgbClr val="445822"/>
                </a:solidFill>
                <a:latin typeface="Arial"/>
                <a:cs typeface="Arial"/>
              </a:rPr>
              <a:t>design</a:t>
            </a:r>
            <a:r>
              <a:rPr sz="1778" spc="103" dirty="0">
                <a:solidFill>
                  <a:srgbClr val="445822"/>
                </a:solidFill>
                <a:latin typeface="Times New Roman"/>
                <a:cs typeface="Times New Roman"/>
              </a:rPr>
              <a:t> </a:t>
            </a:r>
            <a:r>
              <a:rPr sz="1778" dirty="0">
                <a:solidFill>
                  <a:srgbClr val="445822"/>
                </a:solidFill>
                <a:latin typeface="Arial"/>
                <a:cs typeface="Arial"/>
              </a:rPr>
              <a:t>in</a:t>
            </a:r>
            <a:r>
              <a:rPr sz="1778" spc="19" dirty="0">
                <a:solidFill>
                  <a:srgbClr val="445822"/>
                </a:solidFill>
                <a:latin typeface="Times New Roman"/>
                <a:cs typeface="Times New Roman"/>
              </a:rPr>
              <a:t> </a:t>
            </a:r>
            <a:r>
              <a:rPr sz="1778" dirty="0">
                <a:solidFill>
                  <a:srgbClr val="445822"/>
                </a:solidFill>
                <a:latin typeface="Arial"/>
                <a:cs typeface="Arial"/>
              </a:rPr>
              <a:t>relation</a:t>
            </a:r>
            <a:r>
              <a:rPr sz="1778" spc="140" dirty="0">
                <a:solidFill>
                  <a:srgbClr val="445822"/>
                </a:solidFill>
                <a:latin typeface="Times New Roman"/>
                <a:cs typeface="Times New Roman"/>
              </a:rPr>
              <a:t> </a:t>
            </a:r>
            <a:r>
              <a:rPr sz="1778" dirty="0">
                <a:solidFill>
                  <a:srgbClr val="445822"/>
                </a:solidFill>
                <a:latin typeface="Arial"/>
                <a:cs typeface="Arial"/>
              </a:rPr>
              <a:t>to</a:t>
            </a:r>
            <a:r>
              <a:rPr sz="1778" spc="-9" dirty="0">
                <a:solidFill>
                  <a:srgbClr val="445822"/>
                </a:solidFill>
                <a:latin typeface="Times New Roman"/>
                <a:cs typeface="Times New Roman"/>
              </a:rPr>
              <a:t> </a:t>
            </a:r>
            <a:r>
              <a:rPr sz="1778" spc="-47" dirty="0">
                <a:solidFill>
                  <a:srgbClr val="445822"/>
                </a:solidFill>
                <a:latin typeface="Arial"/>
                <a:cs typeface="Arial"/>
              </a:rPr>
              <a:t>the</a:t>
            </a:r>
            <a:r>
              <a:rPr sz="1778" spc="-47" dirty="0">
                <a:solidFill>
                  <a:srgbClr val="445822"/>
                </a:solidFill>
                <a:latin typeface="Times New Roman"/>
                <a:cs typeface="Times New Roman"/>
              </a:rPr>
              <a:t> </a:t>
            </a:r>
            <a:r>
              <a:rPr sz="1778" dirty="0">
                <a:solidFill>
                  <a:srgbClr val="445822"/>
                </a:solidFill>
                <a:latin typeface="Arial"/>
                <a:cs typeface="Arial"/>
              </a:rPr>
              <a:t>system</a:t>
            </a:r>
            <a:r>
              <a:rPr sz="1778" spc="94" dirty="0">
                <a:solidFill>
                  <a:srgbClr val="445822"/>
                </a:solidFill>
                <a:latin typeface="Times New Roman"/>
                <a:cs typeface="Times New Roman"/>
              </a:rPr>
              <a:t> </a:t>
            </a:r>
            <a:r>
              <a:rPr sz="1778" spc="-19" dirty="0">
                <a:solidFill>
                  <a:srgbClr val="445822"/>
                </a:solidFill>
                <a:latin typeface="Arial"/>
                <a:cs typeface="Arial"/>
              </a:rPr>
              <a:t>boundaries</a:t>
            </a:r>
            <a:endParaRPr sz="1778">
              <a:latin typeface="Arial"/>
              <a:cs typeface="Arial"/>
            </a:endParaRPr>
          </a:p>
        </p:txBody>
      </p:sp>
      <p:sp>
        <p:nvSpPr>
          <p:cNvPr id="26" name="object 26"/>
          <p:cNvSpPr/>
          <p:nvPr/>
        </p:nvSpPr>
        <p:spPr>
          <a:xfrm>
            <a:off x="4660053" y="4102054"/>
            <a:ext cx="6343165" cy="667827"/>
          </a:xfrm>
          <a:custGeom>
            <a:avLst/>
            <a:gdLst/>
            <a:ahLst/>
            <a:cxnLst/>
            <a:rect l="l" t="t" r="r" b="b"/>
            <a:pathLst>
              <a:path w="3389629" h="356869">
                <a:moveTo>
                  <a:pt x="3331463" y="0"/>
                </a:moveTo>
                <a:lnTo>
                  <a:pt x="60959" y="0"/>
                </a:lnTo>
                <a:lnTo>
                  <a:pt x="37290" y="4333"/>
                </a:lnTo>
                <a:lnTo>
                  <a:pt x="17906" y="16382"/>
                </a:lnTo>
                <a:lnTo>
                  <a:pt x="4810" y="34718"/>
                </a:lnTo>
                <a:lnTo>
                  <a:pt x="0" y="57911"/>
                </a:lnTo>
                <a:lnTo>
                  <a:pt x="0" y="295655"/>
                </a:lnTo>
                <a:lnTo>
                  <a:pt x="4810" y="319325"/>
                </a:lnTo>
                <a:lnTo>
                  <a:pt x="17906" y="338708"/>
                </a:lnTo>
                <a:lnTo>
                  <a:pt x="37290" y="351805"/>
                </a:lnTo>
                <a:lnTo>
                  <a:pt x="60959" y="356615"/>
                </a:lnTo>
                <a:lnTo>
                  <a:pt x="3331463" y="356615"/>
                </a:lnTo>
                <a:lnTo>
                  <a:pt x="3353371" y="351805"/>
                </a:lnTo>
                <a:lnTo>
                  <a:pt x="3371849" y="338708"/>
                </a:lnTo>
                <a:lnTo>
                  <a:pt x="3384613" y="319325"/>
                </a:lnTo>
                <a:lnTo>
                  <a:pt x="3389375" y="295655"/>
                </a:lnTo>
                <a:lnTo>
                  <a:pt x="3389375" y="57911"/>
                </a:lnTo>
                <a:lnTo>
                  <a:pt x="3384613" y="34718"/>
                </a:lnTo>
                <a:lnTo>
                  <a:pt x="3371849" y="16382"/>
                </a:lnTo>
                <a:lnTo>
                  <a:pt x="3353371" y="4333"/>
                </a:lnTo>
                <a:lnTo>
                  <a:pt x="3331463" y="0"/>
                </a:lnTo>
                <a:close/>
              </a:path>
            </a:pathLst>
          </a:custGeom>
          <a:solidFill>
            <a:srgbClr val="F2D1FF"/>
          </a:solidFill>
        </p:spPr>
        <p:txBody>
          <a:bodyPr wrap="square" lIns="0" tIns="0" rIns="0" bIns="0" rtlCol="0"/>
          <a:lstStyle/>
          <a:p>
            <a:endParaRPr sz="3368"/>
          </a:p>
        </p:txBody>
      </p:sp>
      <p:sp>
        <p:nvSpPr>
          <p:cNvPr id="27" name="object 27"/>
          <p:cNvSpPr txBox="1"/>
          <p:nvPr/>
        </p:nvSpPr>
        <p:spPr>
          <a:xfrm>
            <a:off x="4767481" y="4123975"/>
            <a:ext cx="6129271" cy="559612"/>
          </a:xfrm>
          <a:prstGeom prst="rect">
            <a:avLst/>
          </a:prstGeom>
        </p:spPr>
        <p:txBody>
          <a:bodyPr vert="horz" wrap="square" lIns="0" tIns="22578" rIns="0" bIns="0" rtlCol="0">
            <a:spAutoFit/>
          </a:bodyPr>
          <a:lstStyle/>
          <a:p>
            <a:pPr marL="120016" marR="9506" indent="-97437">
              <a:lnSpc>
                <a:spcPct val="101099"/>
              </a:lnSpc>
              <a:spcBef>
                <a:spcPts val="178"/>
              </a:spcBef>
            </a:pPr>
            <a:r>
              <a:rPr sz="1778" dirty="0">
                <a:solidFill>
                  <a:srgbClr val="5F04BC"/>
                </a:solidFill>
                <a:latin typeface="Arial"/>
                <a:cs typeface="Arial"/>
              </a:rPr>
              <a:t>Sense</a:t>
            </a:r>
            <a:r>
              <a:rPr sz="1778" spc="65" dirty="0">
                <a:solidFill>
                  <a:srgbClr val="5F04BC"/>
                </a:solidFill>
                <a:latin typeface="Times New Roman"/>
                <a:cs typeface="Times New Roman"/>
              </a:rPr>
              <a:t> </a:t>
            </a:r>
            <a:r>
              <a:rPr sz="1778" dirty="0">
                <a:solidFill>
                  <a:srgbClr val="5F04BC"/>
                </a:solidFill>
                <a:latin typeface="Arial"/>
                <a:cs typeface="Arial"/>
              </a:rPr>
              <a:t>making</a:t>
            </a:r>
            <a:r>
              <a:rPr sz="1778" spc="75" dirty="0">
                <a:solidFill>
                  <a:srgbClr val="5F04BC"/>
                </a:solidFill>
                <a:latin typeface="Times New Roman"/>
                <a:cs typeface="Times New Roman"/>
              </a:rPr>
              <a:t> </a:t>
            </a:r>
            <a:r>
              <a:rPr sz="1778" dirty="0">
                <a:solidFill>
                  <a:srgbClr val="5F04BC"/>
                </a:solidFill>
                <a:latin typeface="Arial"/>
                <a:cs typeface="Arial"/>
              </a:rPr>
              <a:t>framework</a:t>
            </a:r>
            <a:r>
              <a:rPr sz="1778" dirty="0">
                <a:solidFill>
                  <a:srgbClr val="5F04BC"/>
                </a:solidFill>
                <a:latin typeface="Times New Roman"/>
                <a:cs typeface="Times New Roman"/>
              </a:rPr>
              <a:t> </a:t>
            </a:r>
            <a:r>
              <a:rPr sz="1778" dirty="0">
                <a:solidFill>
                  <a:srgbClr val="5F04BC"/>
                </a:solidFill>
                <a:latin typeface="Arial"/>
                <a:cs typeface="Arial"/>
              </a:rPr>
              <a:t>to</a:t>
            </a:r>
            <a:r>
              <a:rPr sz="1778" spc="28" dirty="0">
                <a:solidFill>
                  <a:srgbClr val="5F04BC"/>
                </a:solidFill>
                <a:latin typeface="Times New Roman"/>
                <a:cs typeface="Times New Roman"/>
              </a:rPr>
              <a:t> </a:t>
            </a:r>
            <a:r>
              <a:rPr sz="1778" dirty="0">
                <a:solidFill>
                  <a:srgbClr val="5F04BC"/>
                </a:solidFill>
                <a:latin typeface="Arial"/>
                <a:cs typeface="Arial"/>
              </a:rPr>
              <a:t>distinguish</a:t>
            </a:r>
            <a:r>
              <a:rPr sz="1778" spc="187" dirty="0">
                <a:solidFill>
                  <a:srgbClr val="5F04BC"/>
                </a:solidFill>
                <a:latin typeface="Times New Roman"/>
                <a:cs typeface="Times New Roman"/>
              </a:rPr>
              <a:t> </a:t>
            </a:r>
            <a:r>
              <a:rPr sz="1778" dirty="0">
                <a:solidFill>
                  <a:srgbClr val="5F04BC"/>
                </a:solidFill>
                <a:latin typeface="Arial"/>
                <a:cs typeface="Arial"/>
              </a:rPr>
              <a:t>simple,</a:t>
            </a:r>
            <a:r>
              <a:rPr sz="1778" spc="75" dirty="0">
                <a:solidFill>
                  <a:srgbClr val="5F04BC"/>
                </a:solidFill>
                <a:latin typeface="Times New Roman"/>
                <a:cs typeface="Times New Roman"/>
              </a:rPr>
              <a:t> </a:t>
            </a:r>
            <a:r>
              <a:rPr sz="1778" spc="-19" dirty="0">
                <a:solidFill>
                  <a:srgbClr val="5F04BC"/>
                </a:solidFill>
                <a:latin typeface="Arial"/>
                <a:cs typeface="Arial"/>
              </a:rPr>
              <a:t>complicated,</a:t>
            </a:r>
            <a:r>
              <a:rPr sz="1778" spc="-19" dirty="0">
                <a:solidFill>
                  <a:srgbClr val="5F04BC"/>
                </a:solidFill>
                <a:latin typeface="Times New Roman"/>
                <a:cs typeface="Times New Roman"/>
              </a:rPr>
              <a:t> </a:t>
            </a:r>
            <a:r>
              <a:rPr sz="1778" dirty="0">
                <a:solidFill>
                  <a:srgbClr val="5F04BC"/>
                </a:solidFill>
                <a:latin typeface="Arial"/>
                <a:cs typeface="Arial"/>
              </a:rPr>
              <a:t>complex</a:t>
            </a:r>
            <a:r>
              <a:rPr sz="1778" spc="19" dirty="0">
                <a:solidFill>
                  <a:srgbClr val="5F04BC"/>
                </a:solidFill>
                <a:latin typeface="Times New Roman"/>
                <a:cs typeface="Times New Roman"/>
              </a:rPr>
              <a:t> </a:t>
            </a:r>
            <a:r>
              <a:rPr sz="1778" dirty="0">
                <a:solidFill>
                  <a:srgbClr val="5F04BC"/>
                </a:solidFill>
                <a:latin typeface="Arial"/>
                <a:cs typeface="Arial"/>
              </a:rPr>
              <a:t>and</a:t>
            </a:r>
            <a:r>
              <a:rPr sz="1778" spc="56" dirty="0">
                <a:solidFill>
                  <a:srgbClr val="5F04BC"/>
                </a:solidFill>
                <a:latin typeface="Times New Roman"/>
                <a:cs typeface="Times New Roman"/>
              </a:rPr>
              <a:t> </a:t>
            </a:r>
            <a:r>
              <a:rPr sz="1778" dirty="0">
                <a:solidFill>
                  <a:srgbClr val="5F04BC"/>
                </a:solidFill>
                <a:latin typeface="Arial"/>
                <a:cs typeface="Arial"/>
              </a:rPr>
              <a:t>chaotic</a:t>
            </a:r>
            <a:r>
              <a:rPr sz="1778" spc="94" dirty="0">
                <a:solidFill>
                  <a:srgbClr val="5F04BC"/>
                </a:solidFill>
                <a:latin typeface="Times New Roman"/>
                <a:cs typeface="Times New Roman"/>
              </a:rPr>
              <a:t> </a:t>
            </a:r>
            <a:r>
              <a:rPr sz="1778" dirty="0">
                <a:solidFill>
                  <a:srgbClr val="5F04BC"/>
                </a:solidFill>
                <a:latin typeface="Arial"/>
                <a:cs typeface="Arial"/>
              </a:rPr>
              <a:t>situations</a:t>
            </a:r>
            <a:r>
              <a:rPr sz="1778" spc="178" dirty="0">
                <a:solidFill>
                  <a:srgbClr val="5F04BC"/>
                </a:solidFill>
                <a:latin typeface="Times New Roman"/>
                <a:cs typeface="Times New Roman"/>
              </a:rPr>
              <a:t> </a:t>
            </a:r>
            <a:r>
              <a:rPr sz="1778" dirty="0">
                <a:solidFill>
                  <a:srgbClr val="5F04BC"/>
                </a:solidFill>
                <a:latin typeface="Arial"/>
                <a:cs typeface="Arial"/>
              </a:rPr>
              <a:t>and</a:t>
            </a:r>
            <a:r>
              <a:rPr sz="1778" spc="9" dirty="0">
                <a:solidFill>
                  <a:srgbClr val="5F04BC"/>
                </a:solidFill>
                <a:latin typeface="Times New Roman"/>
                <a:cs typeface="Times New Roman"/>
              </a:rPr>
              <a:t> </a:t>
            </a:r>
            <a:r>
              <a:rPr sz="1778" dirty="0">
                <a:solidFill>
                  <a:srgbClr val="5F04BC"/>
                </a:solidFill>
                <a:latin typeface="Arial"/>
                <a:cs typeface="Arial"/>
              </a:rPr>
              <a:t>guide</a:t>
            </a:r>
            <a:r>
              <a:rPr sz="1778" spc="94" dirty="0">
                <a:solidFill>
                  <a:srgbClr val="5F04BC"/>
                </a:solidFill>
                <a:latin typeface="Times New Roman"/>
                <a:cs typeface="Times New Roman"/>
              </a:rPr>
              <a:t> </a:t>
            </a:r>
            <a:r>
              <a:rPr sz="1778" dirty="0">
                <a:solidFill>
                  <a:srgbClr val="5F04BC"/>
                </a:solidFill>
                <a:latin typeface="Arial"/>
                <a:cs typeface="Arial"/>
              </a:rPr>
              <a:t>to</a:t>
            </a:r>
            <a:r>
              <a:rPr sz="1778" spc="9" dirty="0">
                <a:solidFill>
                  <a:srgbClr val="5F04BC"/>
                </a:solidFill>
                <a:latin typeface="Times New Roman"/>
                <a:cs typeface="Times New Roman"/>
              </a:rPr>
              <a:t> </a:t>
            </a:r>
            <a:r>
              <a:rPr sz="1778" dirty="0">
                <a:solidFill>
                  <a:srgbClr val="5F04BC"/>
                </a:solidFill>
                <a:latin typeface="Arial"/>
                <a:cs typeface="Arial"/>
              </a:rPr>
              <a:t>managing</a:t>
            </a:r>
            <a:r>
              <a:rPr sz="1778" spc="94" dirty="0">
                <a:solidFill>
                  <a:srgbClr val="5F04BC"/>
                </a:solidFill>
                <a:latin typeface="Times New Roman"/>
                <a:cs typeface="Times New Roman"/>
              </a:rPr>
              <a:t> </a:t>
            </a:r>
            <a:r>
              <a:rPr sz="1778" spc="-37" dirty="0">
                <a:solidFill>
                  <a:srgbClr val="5F04BC"/>
                </a:solidFill>
                <a:latin typeface="Arial"/>
                <a:cs typeface="Arial"/>
              </a:rPr>
              <a:t>risk</a:t>
            </a:r>
            <a:endParaRPr sz="1778">
              <a:latin typeface="Arial"/>
              <a:cs typeface="Arial"/>
            </a:endParaRPr>
          </a:p>
        </p:txBody>
      </p:sp>
      <p:sp>
        <p:nvSpPr>
          <p:cNvPr id="28" name="object 28"/>
          <p:cNvSpPr/>
          <p:nvPr/>
        </p:nvSpPr>
        <p:spPr>
          <a:xfrm>
            <a:off x="4660053" y="4946225"/>
            <a:ext cx="6343165" cy="667827"/>
          </a:xfrm>
          <a:custGeom>
            <a:avLst/>
            <a:gdLst/>
            <a:ahLst/>
            <a:cxnLst/>
            <a:rect l="l" t="t" r="r" b="b"/>
            <a:pathLst>
              <a:path w="3389629" h="356869">
                <a:moveTo>
                  <a:pt x="3331463" y="0"/>
                </a:moveTo>
                <a:lnTo>
                  <a:pt x="60959" y="0"/>
                </a:lnTo>
                <a:lnTo>
                  <a:pt x="37290" y="4333"/>
                </a:lnTo>
                <a:lnTo>
                  <a:pt x="17906" y="16382"/>
                </a:lnTo>
                <a:lnTo>
                  <a:pt x="4810" y="34718"/>
                </a:lnTo>
                <a:lnTo>
                  <a:pt x="0" y="57911"/>
                </a:lnTo>
                <a:lnTo>
                  <a:pt x="0" y="295655"/>
                </a:lnTo>
                <a:lnTo>
                  <a:pt x="4810" y="319325"/>
                </a:lnTo>
                <a:lnTo>
                  <a:pt x="17906" y="338708"/>
                </a:lnTo>
                <a:lnTo>
                  <a:pt x="37290" y="351805"/>
                </a:lnTo>
                <a:lnTo>
                  <a:pt x="60959" y="356615"/>
                </a:lnTo>
                <a:lnTo>
                  <a:pt x="3331463" y="356615"/>
                </a:lnTo>
                <a:lnTo>
                  <a:pt x="3353371" y="351805"/>
                </a:lnTo>
                <a:lnTo>
                  <a:pt x="3371849" y="338708"/>
                </a:lnTo>
                <a:lnTo>
                  <a:pt x="3384613" y="319325"/>
                </a:lnTo>
                <a:lnTo>
                  <a:pt x="3389375" y="295655"/>
                </a:lnTo>
                <a:lnTo>
                  <a:pt x="3389375" y="57911"/>
                </a:lnTo>
                <a:lnTo>
                  <a:pt x="3384613" y="34718"/>
                </a:lnTo>
                <a:lnTo>
                  <a:pt x="3371849" y="16382"/>
                </a:lnTo>
                <a:lnTo>
                  <a:pt x="3353371" y="4333"/>
                </a:lnTo>
                <a:lnTo>
                  <a:pt x="3331463" y="0"/>
                </a:lnTo>
                <a:close/>
              </a:path>
            </a:pathLst>
          </a:custGeom>
          <a:solidFill>
            <a:srgbClr val="DAE2EC"/>
          </a:solidFill>
        </p:spPr>
        <p:txBody>
          <a:bodyPr wrap="square" lIns="0" tIns="0" rIns="0" bIns="0" rtlCol="0"/>
          <a:lstStyle/>
          <a:p>
            <a:endParaRPr sz="3368"/>
          </a:p>
        </p:txBody>
      </p:sp>
      <p:sp>
        <p:nvSpPr>
          <p:cNvPr id="29" name="object 29"/>
          <p:cNvSpPr txBox="1"/>
          <p:nvPr/>
        </p:nvSpPr>
        <p:spPr>
          <a:xfrm>
            <a:off x="4881439" y="4973852"/>
            <a:ext cx="5953404" cy="559612"/>
          </a:xfrm>
          <a:prstGeom prst="rect">
            <a:avLst/>
          </a:prstGeom>
        </p:spPr>
        <p:txBody>
          <a:bodyPr vert="horz" wrap="square" lIns="0" tIns="22578" rIns="0" bIns="0" rtlCol="0">
            <a:spAutoFit/>
          </a:bodyPr>
          <a:lstStyle/>
          <a:p>
            <a:pPr marL="1820436" marR="9506" indent="-1797861">
              <a:lnSpc>
                <a:spcPct val="101099"/>
              </a:lnSpc>
              <a:spcBef>
                <a:spcPts val="178"/>
              </a:spcBef>
            </a:pPr>
            <a:r>
              <a:rPr sz="1778" dirty="0">
                <a:solidFill>
                  <a:srgbClr val="4C6E96"/>
                </a:solidFill>
                <a:latin typeface="Arial"/>
                <a:cs typeface="Arial"/>
              </a:rPr>
              <a:t>A</a:t>
            </a:r>
            <a:r>
              <a:rPr sz="1778" spc="-112" dirty="0">
                <a:solidFill>
                  <a:srgbClr val="4C6E96"/>
                </a:solidFill>
                <a:latin typeface="Times New Roman"/>
                <a:cs typeface="Times New Roman"/>
              </a:rPr>
              <a:t> </a:t>
            </a:r>
            <a:r>
              <a:rPr sz="1778" dirty="0">
                <a:solidFill>
                  <a:srgbClr val="4C6E96"/>
                </a:solidFill>
                <a:latin typeface="Arial"/>
                <a:cs typeface="Arial"/>
              </a:rPr>
              <a:t>suite</a:t>
            </a:r>
            <a:r>
              <a:rPr sz="1778" spc="150" dirty="0">
                <a:solidFill>
                  <a:srgbClr val="4C6E96"/>
                </a:solidFill>
                <a:latin typeface="Times New Roman"/>
                <a:cs typeface="Times New Roman"/>
              </a:rPr>
              <a:t> </a:t>
            </a:r>
            <a:r>
              <a:rPr sz="1778" dirty="0">
                <a:solidFill>
                  <a:srgbClr val="4C6E96"/>
                </a:solidFill>
                <a:latin typeface="Arial"/>
                <a:cs typeface="Arial"/>
              </a:rPr>
              <a:t>of</a:t>
            </a:r>
            <a:r>
              <a:rPr sz="1778" spc="-9" dirty="0">
                <a:solidFill>
                  <a:srgbClr val="4C6E96"/>
                </a:solidFill>
                <a:latin typeface="Times New Roman"/>
                <a:cs typeface="Times New Roman"/>
              </a:rPr>
              <a:t> </a:t>
            </a:r>
            <a:r>
              <a:rPr sz="1778" dirty="0">
                <a:solidFill>
                  <a:srgbClr val="4C6E96"/>
                </a:solidFill>
                <a:latin typeface="Arial"/>
                <a:cs typeface="Arial"/>
              </a:rPr>
              <a:t>tools</a:t>
            </a:r>
            <a:r>
              <a:rPr sz="1778" spc="75" dirty="0">
                <a:solidFill>
                  <a:srgbClr val="4C6E96"/>
                </a:solidFill>
                <a:latin typeface="Times New Roman"/>
                <a:cs typeface="Times New Roman"/>
              </a:rPr>
              <a:t> </a:t>
            </a:r>
            <a:r>
              <a:rPr sz="1778" dirty="0">
                <a:solidFill>
                  <a:srgbClr val="4C6E96"/>
                </a:solidFill>
                <a:latin typeface="Arial"/>
                <a:cs typeface="Arial"/>
              </a:rPr>
              <a:t>for</a:t>
            </a:r>
            <a:r>
              <a:rPr sz="1778" spc="-19" dirty="0">
                <a:solidFill>
                  <a:srgbClr val="4C6E96"/>
                </a:solidFill>
                <a:latin typeface="Times New Roman"/>
                <a:cs typeface="Times New Roman"/>
              </a:rPr>
              <a:t> </a:t>
            </a:r>
            <a:r>
              <a:rPr sz="1778" dirty="0">
                <a:solidFill>
                  <a:srgbClr val="4C6E96"/>
                </a:solidFill>
                <a:latin typeface="Arial"/>
                <a:cs typeface="Arial"/>
              </a:rPr>
              <a:t>understanding</a:t>
            </a:r>
            <a:r>
              <a:rPr sz="1778" spc="187" dirty="0">
                <a:solidFill>
                  <a:srgbClr val="4C6E96"/>
                </a:solidFill>
                <a:latin typeface="Times New Roman"/>
                <a:cs typeface="Times New Roman"/>
              </a:rPr>
              <a:t> </a:t>
            </a:r>
            <a:r>
              <a:rPr sz="1778" spc="-19" dirty="0">
                <a:solidFill>
                  <a:srgbClr val="4C6E96"/>
                </a:solidFill>
                <a:latin typeface="Arial"/>
                <a:cs typeface="Arial"/>
              </a:rPr>
              <a:t>self-</a:t>
            </a:r>
            <a:r>
              <a:rPr sz="1778" dirty="0">
                <a:solidFill>
                  <a:srgbClr val="4C6E96"/>
                </a:solidFill>
                <a:latin typeface="Arial"/>
                <a:cs typeface="Arial"/>
              </a:rPr>
              <a:t>organizing</a:t>
            </a:r>
            <a:r>
              <a:rPr sz="1778" spc="187" dirty="0">
                <a:solidFill>
                  <a:srgbClr val="4C6E96"/>
                </a:solidFill>
                <a:latin typeface="Times New Roman"/>
                <a:cs typeface="Times New Roman"/>
              </a:rPr>
              <a:t> </a:t>
            </a:r>
            <a:r>
              <a:rPr sz="1778" spc="-19" dirty="0">
                <a:solidFill>
                  <a:srgbClr val="4C6E96"/>
                </a:solidFill>
                <a:latin typeface="Arial"/>
                <a:cs typeface="Arial"/>
              </a:rPr>
              <a:t>behaviour</a:t>
            </a:r>
            <a:r>
              <a:rPr sz="1778" spc="-19" dirty="0">
                <a:solidFill>
                  <a:srgbClr val="4C6E96"/>
                </a:solidFill>
                <a:latin typeface="Times New Roman"/>
                <a:cs typeface="Times New Roman"/>
              </a:rPr>
              <a:t> </a:t>
            </a:r>
            <a:r>
              <a:rPr sz="1778" dirty="0">
                <a:solidFill>
                  <a:srgbClr val="4C6E96"/>
                </a:solidFill>
                <a:latin typeface="Arial"/>
                <a:cs typeface="Arial"/>
              </a:rPr>
              <a:t>of</a:t>
            </a:r>
            <a:r>
              <a:rPr sz="1778" spc="9" dirty="0">
                <a:solidFill>
                  <a:srgbClr val="4C6E96"/>
                </a:solidFill>
                <a:latin typeface="Times New Roman"/>
                <a:cs typeface="Times New Roman"/>
              </a:rPr>
              <a:t> </a:t>
            </a:r>
            <a:r>
              <a:rPr sz="1778" dirty="0">
                <a:solidFill>
                  <a:srgbClr val="4C6E96"/>
                </a:solidFill>
                <a:latin typeface="Arial"/>
                <a:cs typeface="Arial"/>
              </a:rPr>
              <a:t>actors</a:t>
            </a:r>
            <a:r>
              <a:rPr sz="1778" spc="75" dirty="0">
                <a:solidFill>
                  <a:srgbClr val="4C6E96"/>
                </a:solidFill>
                <a:latin typeface="Times New Roman"/>
                <a:cs typeface="Times New Roman"/>
              </a:rPr>
              <a:t> </a:t>
            </a:r>
            <a:r>
              <a:rPr sz="1778" dirty="0">
                <a:solidFill>
                  <a:srgbClr val="4C6E96"/>
                </a:solidFill>
                <a:latin typeface="Arial"/>
                <a:cs typeface="Arial"/>
              </a:rPr>
              <a:t>in</a:t>
            </a:r>
            <a:r>
              <a:rPr sz="1778" spc="94" dirty="0">
                <a:solidFill>
                  <a:srgbClr val="4C6E96"/>
                </a:solidFill>
                <a:latin typeface="Times New Roman"/>
                <a:cs typeface="Times New Roman"/>
              </a:rPr>
              <a:t> </a:t>
            </a:r>
            <a:r>
              <a:rPr sz="1778" dirty="0">
                <a:solidFill>
                  <a:srgbClr val="4C6E96"/>
                </a:solidFill>
                <a:latin typeface="Arial"/>
                <a:cs typeface="Arial"/>
              </a:rPr>
              <a:t>the</a:t>
            </a:r>
            <a:r>
              <a:rPr sz="1778" spc="47" dirty="0">
                <a:solidFill>
                  <a:srgbClr val="4C6E96"/>
                </a:solidFill>
                <a:latin typeface="Times New Roman"/>
                <a:cs typeface="Times New Roman"/>
              </a:rPr>
              <a:t> </a:t>
            </a:r>
            <a:r>
              <a:rPr sz="1778" spc="-19" dirty="0">
                <a:solidFill>
                  <a:srgbClr val="4C6E96"/>
                </a:solidFill>
                <a:latin typeface="Arial"/>
                <a:cs typeface="Arial"/>
              </a:rPr>
              <a:t>system</a:t>
            </a:r>
            <a:endParaRPr sz="1778">
              <a:latin typeface="Arial"/>
              <a:cs typeface="Arial"/>
            </a:endParaRPr>
          </a:p>
        </p:txBody>
      </p:sp>
      <p:grpSp>
        <p:nvGrpSpPr>
          <p:cNvPr id="30" name="object 30"/>
          <p:cNvGrpSpPr/>
          <p:nvPr/>
        </p:nvGrpSpPr>
        <p:grpSpPr>
          <a:xfrm>
            <a:off x="4660051" y="5796101"/>
            <a:ext cx="6349107" cy="673768"/>
            <a:chOff x="2490215" y="3093719"/>
            <a:chExt cx="3392804" cy="360045"/>
          </a:xfrm>
        </p:grpSpPr>
        <p:sp>
          <p:nvSpPr>
            <p:cNvPr id="31" name="object 31"/>
            <p:cNvSpPr/>
            <p:nvPr/>
          </p:nvSpPr>
          <p:spPr>
            <a:xfrm>
              <a:off x="2490215" y="3093719"/>
              <a:ext cx="3389629" cy="356870"/>
            </a:xfrm>
            <a:custGeom>
              <a:avLst/>
              <a:gdLst/>
              <a:ahLst/>
              <a:cxnLst/>
              <a:rect l="l" t="t" r="r" b="b"/>
              <a:pathLst>
                <a:path w="3389629" h="356870">
                  <a:moveTo>
                    <a:pt x="3331463" y="0"/>
                  </a:moveTo>
                  <a:lnTo>
                    <a:pt x="60959" y="0"/>
                  </a:lnTo>
                  <a:lnTo>
                    <a:pt x="37290" y="4810"/>
                  </a:lnTo>
                  <a:lnTo>
                    <a:pt x="17906" y="17906"/>
                  </a:lnTo>
                  <a:lnTo>
                    <a:pt x="4810" y="37290"/>
                  </a:lnTo>
                  <a:lnTo>
                    <a:pt x="0" y="60959"/>
                  </a:lnTo>
                  <a:lnTo>
                    <a:pt x="0" y="298703"/>
                  </a:lnTo>
                  <a:lnTo>
                    <a:pt x="4810" y="321897"/>
                  </a:lnTo>
                  <a:lnTo>
                    <a:pt x="17906" y="340232"/>
                  </a:lnTo>
                  <a:lnTo>
                    <a:pt x="37290" y="352282"/>
                  </a:lnTo>
                  <a:lnTo>
                    <a:pt x="60959" y="356615"/>
                  </a:lnTo>
                  <a:lnTo>
                    <a:pt x="3331463" y="356615"/>
                  </a:lnTo>
                  <a:lnTo>
                    <a:pt x="3353371" y="352282"/>
                  </a:lnTo>
                  <a:lnTo>
                    <a:pt x="3371849" y="340232"/>
                  </a:lnTo>
                  <a:lnTo>
                    <a:pt x="3384613" y="321897"/>
                  </a:lnTo>
                  <a:lnTo>
                    <a:pt x="3389375" y="298703"/>
                  </a:lnTo>
                  <a:lnTo>
                    <a:pt x="3389375" y="60959"/>
                  </a:lnTo>
                  <a:lnTo>
                    <a:pt x="3384613" y="37290"/>
                  </a:lnTo>
                  <a:lnTo>
                    <a:pt x="3371849" y="17906"/>
                  </a:lnTo>
                  <a:lnTo>
                    <a:pt x="3353371" y="4810"/>
                  </a:lnTo>
                  <a:lnTo>
                    <a:pt x="3331463" y="0"/>
                  </a:lnTo>
                  <a:close/>
                </a:path>
              </a:pathLst>
            </a:custGeom>
            <a:solidFill>
              <a:srgbClr val="D9D9D9"/>
            </a:solidFill>
          </p:spPr>
          <p:txBody>
            <a:bodyPr wrap="square" lIns="0" tIns="0" rIns="0" bIns="0" rtlCol="0"/>
            <a:lstStyle/>
            <a:p>
              <a:endParaRPr sz="3368"/>
            </a:p>
          </p:txBody>
        </p:sp>
        <p:sp>
          <p:nvSpPr>
            <p:cNvPr id="32" name="object 32"/>
            <p:cNvSpPr/>
            <p:nvPr/>
          </p:nvSpPr>
          <p:spPr>
            <a:xfrm>
              <a:off x="2490215" y="3093719"/>
              <a:ext cx="3392804" cy="360045"/>
            </a:xfrm>
            <a:custGeom>
              <a:avLst/>
              <a:gdLst/>
              <a:ahLst/>
              <a:cxnLst/>
              <a:rect l="l" t="t" r="r" b="b"/>
              <a:pathLst>
                <a:path w="3392804" h="360045">
                  <a:moveTo>
                    <a:pt x="27432" y="347472"/>
                  </a:moveTo>
                  <a:lnTo>
                    <a:pt x="36576" y="353568"/>
                  </a:lnTo>
                  <a:lnTo>
                    <a:pt x="60960" y="359664"/>
                  </a:lnTo>
                  <a:lnTo>
                    <a:pt x="3331464" y="359664"/>
                  </a:lnTo>
                  <a:lnTo>
                    <a:pt x="3343656" y="356616"/>
                  </a:lnTo>
                  <a:lnTo>
                    <a:pt x="60960" y="356616"/>
                  </a:lnTo>
                  <a:lnTo>
                    <a:pt x="36576" y="350520"/>
                  </a:lnTo>
                  <a:lnTo>
                    <a:pt x="27432" y="347472"/>
                  </a:lnTo>
                  <a:close/>
                </a:path>
                <a:path w="3392804" h="360045">
                  <a:moveTo>
                    <a:pt x="3352800" y="3048"/>
                  </a:moveTo>
                  <a:lnTo>
                    <a:pt x="3340608" y="3048"/>
                  </a:lnTo>
                  <a:lnTo>
                    <a:pt x="3352800" y="6096"/>
                  </a:lnTo>
                  <a:lnTo>
                    <a:pt x="3371088" y="18288"/>
                  </a:lnTo>
                  <a:lnTo>
                    <a:pt x="3383280" y="36576"/>
                  </a:lnTo>
                  <a:lnTo>
                    <a:pt x="3389376" y="60960"/>
                  </a:lnTo>
                  <a:lnTo>
                    <a:pt x="3389376" y="298704"/>
                  </a:lnTo>
                  <a:lnTo>
                    <a:pt x="3371088" y="338328"/>
                  </a:lnTo>
                  <a:lnTo>
                    <a:pt x="3340608" y="353568"/>
                  </a:lnTo>
                  <a:lnTo>
                    <a:pt x="3343656" y="353568"/>
                  </a:lnTo>
                  <a:lnTo>
                    <a:pt x="3331464" y="356616"/>
                  </a:lnTo>
                  <a:lnTo>
                    <a:pt x="3343656" y="356616"/>
                  </a:lnTo>
                  <a:lnTo>
                    <a:pt x="3386328" y="323088"/>
                  </a:lnTo>
                  <a:lnTo>
                    <a:pt x="3392424" y="298704"/>
                  </a:lnTo>
                  <a:lnTo>
                    <a:pt x="3392424" y="60960"/>
                  </a:lnTo>
                  <a:lnTo>
                    <a:pt x="3386328" y="36576"/>
                  </a:lnTo>
                  <a:lnTo>
                    <a:pt x="3374136" y="18288"/>
                  </a:lnTo>
                  <a:lnTo>
                    <a:pt x="3364992" y="9144"/>
                  </a:lnTo>
                  <a:lnTo>
                    <a:pt x="3352800" y="3048"/>
                  </a:lnTo>
                  <a:close/>
                </a:path>
                <a:path w="3392804" h="360045">
                  <a:moveTo>
                    <a:pt x="18288" y="18288"/>
                  </a:moveTo>
                  <a:lnTo>
                    <a:pt x="9144" y="27432"/>
                  </a:lnTo>
                  <a:lnTo>
                    <a:pt x="3048" y="36576"/>
                  </a:lnTo>
                  <a:lnTo>
                    <a:pt x="0" y="48768"/>
                  </a:lnTo>
                  <a:lnTo>
                    <a:pt x="0" y="310896"/>
                  </a:lnTo>
                  <a:lnTo>
                    <a:pt x="3048" y="323088"/>
                  </a:lnTo>
                  <a:lnTo>
                    <a:pt x="9144" y="332232"/>
                  </a:lnTo>
                  <a:lnTo>
                    <a:pt x="18288" y="341376"/>
                  </a:lnTo>
                  <a:lnTo>
                    <a:pt x="27432" y="347472"/>
                  </a:lnTo>
                  <a:lnTo>
                    <a:pt x="18288" y="338328"/>
                  </a:lnTo>
                  <a:lnTo>
                    <a:pt x="6096" y="320040"/>
                  </a:lnTo>
                  <a:lnTo>
                    <a:pt x="3048" y="310896"/>
                  </a:lnTo>
                  <a:lnTo>
                    <a:pt x="3048" y="48768"/>
                  </a:lnTo>
                  <a:lnTo>
                    <a:pt x="6096" y="36576"/>
                  </a:lnTo>
                  <a:lnTo>
                    <a:pt x="18288" y="18288"/>
                  </a:lnTo>
                  <a:close/>
                </a:path>
                <a:path w="3392804" h="360045">
                  <a:moveTo>
                    <a:pt x="3343656" y="0"/>
                  </a:moveTo>
                  <a:lnTo>
                    <a:pt x="48768" y="0"/>
                  </a:lnTo>
                  <a:lnTo>
                    <a:pt x="36576" y="3048"/>
                  </a:lnTo>
                  <a:lnTo>
                    <a:pt x="27432" y="9144"/>
                  </a:lnTo>
                  <a:lnTo>
                    <a:pt x="18288" y="18288"/>
                  </a:lnTo>
                  <a:lnTo>
                    <a:pt x="36576" y="6096"/>
                  </a:lnTo>
                  <a:lnTo>
                    <a:pt x="48768" y="3048"/>
                  </a:lnTo>
                  <a:lnTo>
                    <a:pt x="3352800" y="3048"/>
                  </a:lnTo>
                  <a:lnTo>
                    <a:pt x="3343656" y="0"/>
                  </a:lnTo>
                  <a:close/>
                </a:path>
              </a:pathLst>
            </a:custGeom>
            <a:solidFill>
              <a:srgbClr val="F2F2F2"/>
            </a:solidFill>
          </p:spPr>
          <p:txBody>
            <a:bodyPr wrap="square" lIns="0" tIns="0" rIns="0" bIns="0" rtlCol="0"/>
            <a:lstStyle/>
            <a:p>
              <a:endParaRPr sz="3368"/>
            </a:p>
          </p:txBody>
        </p:sp>
      </p:grpSp>
      <p:sp>
        <p:nvSpPr>
          <p:cNvPr id="33" name="object 33"/>
          <p:cNvSpPr txBox="1"/>
          <p:nvPr/>
        </p:nvSpPr>
        <p:spPr>
          <a:xfrm>
            <a:off x="5064081" y="5823727"/>
            <a:ext cx="5542250" cy="559612"/>
          </a:xfrm>
          <a:prstGeom prst="rect">
            <a:avLst/>
          </a:prstGeom>
        </p:spPr>
        <p:txBody>
          <a:bodyPr vert="horz" wrap="square" lIns="0" tIns="22578" rIns="0" bIns="0" rtlCol="0">
            <a:spAutoFit/>
          </a:bodyPr>
          <a:lstStyle/>
          <a:p>
            <a:pPr marL="1888170" marR="9506" indent="-1865593">
              <a:lnSpc>
                <a:spcPct val="101099"/>
              </a:lnSpc>
              <a:spcBef>
                <a:spcPts val="178"/>
              </a:spcBef>
            </a:pPr>
            <a:r>
              <a:rPr sz="1778" dirty="0">
                <a:latin typeface="Arial"/>
                <a:cs typeface="Arial"/>
              </a:rPr>
              <a:t>For</a:t>
            </a:r>
            <a:r>
              <a:rPr sz="1778" spc="-19" dirty="0">
                <a:latin typeface="Times New Roman"/>
                <a:cs typeface="Times New Roman"/>
              </a:rPr>
              <a:t> </a:t>
            </a:r>
            <a:r>
              <a:rPr sz="1778" dirty="0">
                <a:latin typeface="Arial"/>
                <a:cs typeface="Arial"/>
              </a:rPr>
              <a:t>simulating</a:t>
            </a:r>
            <a:r>
              <a:rPr sz="1778" spc="140" dirty="0">
                <a:latin typeface="Times New Roman"/>
                <a:cs typeface="Times New Roman"/>
              </a:rPr>
              <a:t> </a:t>
            </a:r>
            <a:r>
              <a:rPr sz="1778" dirty="0">
                <a:latin typeface="Arial"/>
                <a:cs typeface="Arial"/>
              </a:rPr>
              <a:t>and</a:t>
            </a:r>
            <a:r>
              <a:rPr sz="1778" spc="37" dirty="0">
                <a:latin typeface="Times New Roman"/>
                <a:cs typeface="Times New Roman"/>
              </a:rPr>
              <a:t> </a:t>
            </a:r>
            <a:r>
              <a:rPr sz="1778" dirty="0">
                <a:latin typeface="Arial"/>
                <a:cs typeface="Arial"/>
              </a:rPr>
              <a:t>reflecting</a:t>
            </a:r>
            <a:r>
              <a:rPr sz="1778" spc="65" dirty="0">
                <a:latin typeface="Times New Roman"/>
                <a:cs typeface="Times New Roman"/>
              </a:rPr>
              <a:t> </a:t>
            </a:r>
            <a:r>
              <a:rPr sz="1778" dirty="0">
                <a:latin typeface="Arial"/>
                <a:cs typeface="Arial"/>
              </a:rPr>
              <a:t>on</a:t>
            </a:r>
            <a:r>
              <a:rPr sz="1778" spc="-9" dirty="0">
                <a:latin typeface="Times New Roman"/>
                <a:cs typeface="Times New Roman"/>
              </a:rPr>
              <a:t> </a:t>
            </a:r>
            <a:r>
              <a:rPr sz="1778" dirty="0">
                <a:latin typeface="Arial"/>
                <a:cs typeface="Arial"/>
              </a:rPr>
              <a:t>alternative</a:t>
            </a:r>
            <a:r>
              <a:rPr sz="1778" spc="140" dirty="0">
                <a:latin typeface="Times New Roman"/>
                <a:cs typeface="Times New Roman"/>
              </a:rPr>
              <a:t> </a:t>
            </a:r>
            <a:r>
              <a:rPr sz="1778" dirty="0">
                <a:latin typeface="Arial"/>
                <a:cs typeface="Arial"/>
              </a:rPr>
              <a:t>solutions</a:t>
            </a:r>
            <a:r>
              <a:rPr sz="1778" spc="112" dirty="0">
                <a:latin typeface="Times New Roman"/>
                <a:cs typeface="Times New Roman"/>
              </a:rPr>
              <a:t> </a:t>
            </a:r>
            <a:r>
              <a:rPr sz="1778" spc="-47" dirty="0">
                <a:latin typeface="Arial"/>
                <a:cs typeface="Arial"/>
              </a:rPr>
              <a:t>in</a:t>
            </a:r>
            <a:r>
              <a:rPr sz="1778" spc="-47" dirty="0">
                <a:latin typeface="Times New Roman"/>
                <a:cs typeface="Times New Roman"/>
              </a:rPr>
              <a:t> </a:t>
            </a:r>
            <a:r>
              <a:rPr sz="1778" dirty="0">
                <a:latin typeface="Arial"/>
                <a:cs typeface="Arial"/>
              </a:rPr>
              <a:t>strategic</a:t>
            </a:r>
            <a:r>
              <a:rPr sz="1778" spc="56" dirty="0">
                <a:latin typeface="Times New Roman"/>
                <a:cs typeface="Times New Roman"/>
              </a:rPr>
              <a:t> </a:t>
            </a:r>
            <a:r>
              <a:rPr sz="1778" spc="-19" dirty="0">
                <a:latin typeface="Arial"/>
                <a:cs typeface="Arial"/>
              </a:rPr>
              <a:t>planning</a:t>
            </a:r>
            <a:endParaRPr sz="1778">
              <a:latin typeface="Arial"/>
              <a:cs typeface="Arial"/>
            </a:endParaRPr>
          </a:p>
        </p:txBody>
      </p:sp>
      <p:sp>
        <p:nvSpPr>
          <p:cNvPr id="34" name="object 34"/>
          <p:cNvSpPr/>
          <p:nvPr/>
        </p:nvSpPr>
        <p:spPr>
          <a:xfrm>
            <a:off x="998175" y="3229341"/>
            <a:ext cx="3456775" cy="667827"/>
          </a:xfrm>
          <a:custGeom>
            <a:avLst/>
            <a:gdLst/>
            <a:ahLst/>
            <a:cxnLst/>
            <a:rect l="l" t="t" r="r" b="b"/>
            <a:pathLst>
              <a:path w="1847214" h="356869">
                <a:moveTo>
                  <a:pt x="6096" y="320052"/>
                </a:moveTo>
                <a:lnTo>
                  <a:pt x="9144" y="332244"/>
                </a:lnTo>
                <a:lnTo>
                  <a:pt x="18288" y="341388"/>
                </a:lnTo>
                <a:lnTo>
                  <a:pt x="36576" y="353580"/>
                </a:lnTo>
                <a:lnTo>
                  <a:pt x="48768" y="356628"/>
                </a:lnTo>
                <a:lnTo>
                  <a:pt x="1798320" y="356628"/>
                </a:lnTo>
                <a:lnTo>
                  <a:pt x="1807464" y="353580"/>
                </a:lnTo>
                <a:lnTo>
                  <a:pt x="48768" y="353580"/>
                </a:lnTo>
                <a:lnTo>
                  <a:pt x="39624" y="350532"/>
                </a:lnTo>
                <a:lnTo>
                  <a:pt x="27432" y="344436"/>
                </a:lnTo>
                <a:lnTo>
                  <a:pt x="12192" y="329196"/>
                </a:lnTo>
                <a:lnTo>
                  <a:pt x="6096" y="320052"/>
                </a:lnTo>
                <a:close/>
              </a:path>
              <a:path w="1847214" h="356869">
                <a:moveTo>
                  <a:pt x="1807464" y="3048"/>
                </a:moveTo>
                <a:lnTo>
                  <a:pt x="1795272" y="3048"/>
                </a:lnTo>
                <a:lnTo>
                  <a:pt x="1807464" y="6096"/>
                </a:lnTo>
                <a:lnTo>
                  <a:pt x="1825752" y="18288"/>
                </a:lnTo>
                <a:lnTo>
                  <a:pt x="1837944" y="36576"/>
                </a:lnTo>
                <a:lnTo>
                  <a:pt x="1844040" y="60960"/>
                </a:lnTo>
                <a:lnTo>
                  <a:pt x="1844040" y="295668"/>
                </a:lnTo>
                <a:lnTo>
                  <a:pt x="1837944" y="320052"/>
                </a:lnTo>
                <a:lnTo>
                  <a:pt x="1825752" y="338340"/>
                </a:lnTo>
                <a:lnTo>
                  <a:pt x="1807464" y="350532"/>
                </a:lnTo>
                <a:lnTo>
                  <a:pt x="1795272" y="353580"/>
                </a:lnTo>
                <a:lnTo>
                  <a:pt x="1807464" y="353580"/>
                </a:lnTo>
                <a:lnTo>
                  <a:pt x="1840992" y="320052"/>
                </a:lnTo>
                <a:lnTo>
                  <a:pt x="1844040" y="310908"/>
                </a:lnTo>
                <a:lnTo>
                  <a:pt x="1844040" y="307860"/>
                </a:lnTo>
                <a:lnTo>
                  <a:pt x="1847088" y="295668"/>
                </a:lnTo>
                <a:lnTo>
                  <a:pt x="1847088" y="57912"/>
                </a:lnTo>
                <a:lnTo>
                  <a:pt x="1844040" y="48768"/>
                </a:lnTo>
                <a:lnTo>
                  <a:pt x="1844040" y="45720"/>
                </a:lnTo>
                <a:lnTo>
                  <a:pt x="1840992" y="36576"/>
                </a:lnTo>
                <a:lnTo>
                  <a:pt x="1834896" y="24384"/>
                </a:lnTo>
                <a:lnTo>
                  <a:pt x="1828800" y="15240"/>
                </a:lnTo>
                <a:lnTo>
                  <a:pt x="1819656" y="9144"/>
                </a:lnTo>
                <a:lnTo>
                  <a:pt x="1807464" y="3048"/>
                </a:lnTo>
                <a:close/>
              </a:path>
              <a:path w="1847214" h="356869">
                <a:moveTo>
                  <a:pt x="6096" y="36576"/>
                </a:moveTo>
                <a:lnTo>
                  <a:pt x="0" y="45720"/>
                </a:lnTo>
                <a:lnTo>
                  <a:pt x="0" y="310908"/>
                </a:lnTo>
                <a:lnTo>
                  <a:pt x="6096" y="320052"/>
                </a:lnTo>
                <a:lnTo>
                  <a:pt x="3048" y="307860"/>
                </a:lnTo>
                <a:lnTo>
                  <a:pt x="3048" y="48768"/>
                </a:lnTo>
                <a:lnTo>
                  <a:pt x="6096" y="36576"/>
                </a:lnTo>
                <a:close/>
              </a:path>
              <a:path w="1847214" h="356869">
                <a:moveTo>
                  <a:pt x="1798320" y="0"/>
                </a:moveTo>
                <a:lnTo>
                  <a:pt x="48768" y="0"/>
                </a:lnTo>
                <a:lnTo>
                  <a:pt x="36576" y="3048"/>
                </a:lnTo>
                <a:lnTo>
                  <a:pt x="18288" y="15240"/>
                </a:lnTo>
                <a:lnTo>
                  <a:pt x="9144" y="24384"/>
                </a:lnTo>
                <a:lnTo>
                  <a:pt x="6096" y="36576"/>
                </a:lnTo>
                <a:lnTo>
                  <a:pt x="12192" y="27432"/>
                </a:lnTo>
                <a:lnTo>
                  <a:pt x="27432" y="12192"/>
                </a:lnTo>
                <a:lnTo>
                  <a:pt x="39624" y="6096"/>
                </a:lnTo>
                <a:lnTo>
                  <a:pt x="48768" y="3048"/>
                </a:lnTo>
                <a:lnTo>
                  <a:pt x="1807464" y="3048"/>
                </a:lnTo>
                <a:lnTo>
                  <a:pt x="1798320" y="0"/>
                </a:lnTo>
                <a:close/>
              </a:path>
            </a:pathLst>
          </a:custGeom>
          <a:solidFill>
            <a:srgbClr val="206BA8"/>
          </a:solidFill>
        </p:spPr>
        <p:txBody>
          <a:bodyPr wrap="square" lIns="0" tIns="0" rIns="0" bIns="0" rtlCol="0"/>
          <a:lstStyle/>
          <a:p>
            <a:endParaRPr sz="3368"/>
          </a:p>
        </p:txBody>
      </p:sp>
      <p:sp>
        <p:nvSpPr>
          <p:cNvPr id="35" name="object 35"/>
          <p:cNvSpPr txBox="1"/>
          <p:nvPr/>
        </p:nvSpPr>
        <p:spPr>
          <a:xfrm>
            <a:off x="1288123" y="3393880"/>
            <a:ext cx="2876884" cy="299999"/>
          </a:xfrm>
          <a:prstGeom prst="rect">
            <a:avLst/>
          </a:prstGeom>
        </p:spPr>
        <p:txBody>
          <a:bodyPr vert="horz" wrap="square" lIns="0" tIns="26143" rIns="0" bIns="0" rtlCol="0">
            <a:spAutoFit/>
          </a:bodyPr>
          <a:lstStyle/>
          <a:p>
            <a:pPr marL="23766">
              <a:spcBef>
                <a:spcPts val="206"/>
              </a:spcBef>
            </a:pPr>
            <a:r>
              <a:rPr sz="1778" dirty="0">
                <a:solidFill>
                  <a:srgbClr val="202E3E"/>
                </a:solidFill>
                <a:latin typeface="Arial"/>
                <a:cs typeface="Arial"/>
              </a:rPr>
              <a:t>Soft</a:t>
            </a:r>
            <a:r>
              <a:rPr sz="1778" spc="-19" dirty="0">
                <a:solidFill>
                  <a:srgbClr val="202E3E"/>
                </a:solidFill>
                <a:latin typeface="Times New Roman"/>
                <a:cs typeface="Times New Roman"/>
              </a:rPr>
              <a:t> </a:t>
            </a:r>
            <a:r>
              <a:rPr sz="1778" dirty="0">
                <a:solidFill>
                  <a:srgbClr val="202E3E"/>
                </a:solidFill>
                <a:latin typeface="Arial"/>
                <a:cs typeface="Arial"/>
              </a:rPr>
              <a:t>systems</a:t>
            </a:r>
            <a:r>
              <a:rPr sz="1778" spc="168" dirty="0">
                <a:solidFill>
                  <a:srgbClr val="202E3E"/>
                </a:solidFill>
                <a:latin typeface="Times New Roman"/>
                <a:cs typeface="Times New Roman"/>
              </a:rPr>
              <a:t> </a:t>
            </a:r>
            <a:r>
              <a:rPr sz="1778" spc="-19" dirty="0">
                <a:solidFill>
                  <a:srgbClr val="202E3E"/>
                </a:solidFill>
                <a:latin typeface="Arial"/>
                <a:cs typeface="Arial"/>
              </a:rPr>
              <a:t>methodologies</a:t>
            </a:r>
            <a:endParaRPr sz="1778">
              <a:latin typeface="Arial"/>
              <a:cs typeface="Arial"/>
            </a:endParaRPr>
          </a:p>
        </p:txBody>
      </p:sp>
      <p:sp>
        <p:nvSpPr>
          <p:cNvPr id="36" name="object 36"/>
          <p:cNvSpPr/>
          <p:nvPr/>
        </p:nvSpPr>
        <p:spPr>
          <a:xfrm>
            <a:off x="4682867" y="3223637"/>
            <a:ext cx="6337224" cy="667827"/>
          </a:xfrm>
          <a:custGeom>
            <a:avLst/>
            <a:gdLst/>
            <a:ahLst/>
            <a:cxnLst/>
            <a:rect l="l" t="t" r="r" b="b"/>
            <a:pathLst>
              <a:path w="3386454" h="356869">
                <a:moveTo>
                  <a:pt x="3328415" y="0"/>
                </a:moveTo>
                <a:lnTo>
                  <a:pt x="57911" y="0"/>
                </a:lnTo>
                <a:lnTo>
                  <a:pt x="34718" y="4810"/>
                </a:lnTo>
                <a:lnTo>
                  <a:pt x="16382" y="17906"/>
                </a:lnTo>
                <a:lnTo>
                  <a:pt x="4333" y="37290"/>
                </a:lnTo>
                <a:lnTo>
                  <a:pt x="0" y="60959"/>
                </a:lnTo>
                <a:lnTo>
                  <a:pt x="0" y="298716"/>
                </a:lnTo>
                <a:lnTo>
                  <a:pt x="4333" y="321909"/>
                </a:lnTo>
                <a:lnTo>
                  <a:pt x="16382" y="340245"/>
                </a:lnTo>
                <a:lnTo>
                  <a:pt x="34718" y="352294"/>
                </a:lnTo>
                <a:lnTo>
                  <a:pt x="57911" y="356628"/>
                </a:lnTo>
                <a:lnTo>
                  <a:pt x="3328415" y="356628"/>
                </a:lnTo>
                <a:lnTo>
                  <a:pt x="3351609" y="352294"/>
                </a:lnTo>
                <a:lnTo>
                  <a:pt x="3369944" y="340245"/>
                </a:lnTo>
                <a:lnTo>
                  <a:pt x="3381994" y="321909"/>
                </a:lnTo>
                <a:lnTo>
                  <a:pt x="3386327" y="298716"/>
                </a:lnTo>
                <a:lnTo>
                  <a:pt x="3386327" y="60959"/>
                </a:lnTo>
                <a:lnTo>
                  <a:pt x="3381994" y="37290"/>
                </a:lnTo>
                <a:lnTo>
                  <a:pt x="3369944" y="17906"/>
                </a:lnTo>
                <a:lnTo>
                  <a:pt x="3351609" y="4810"/>
                </a:lnTo>
                <a:lnTo>
                  <a:pt x="3328415" y="0"/>
                </a:lnTo>
                <a:close/>
              </a:path>
            </a:pathLst>
          </a:custGeom>
          <a:solidFill>
            <a:srgbClr val="DAE2EC"/>
          </a:solidFill>
        </p:spPr>
        <p:txBody>
          <a:bodyPr wrap="square" lIns="0" tIns="0" rIns="0" bIns="0" rtlCol="0"/>
          <a:lstStyle/>
          <a:p>
            <a:endParaRPr sz="3368"/>
          </a:p>
        </p:txBody>
      </p:sp>
      <p:sp>
        <p:nvSpPr>
          <p:cNvPr id="37" name="object 37"/>
          <p:cNvSpPr txBox="1"/>
          <p:nvPr/>
        </p:nvSpPr>
        <p:spPr>
          <a:xfrm>
            <a:off x="5115297" y="3251285"/>
            <a:ext cx="5478082" cy="559612"/>
          </a:xfrm>
          <a:prstGeom prst="rect">
            <a:avLst/>
          </a:prstGeom>
        </p:spPr>
        <p:txBody>
          <a:bodyPr vert="horz" wrap="square" lIns="0" tIns="22578" rIns="0" bIns="0" rtlCol="0">
            <a:spAutoFit/>
          </a:bodyPr>
          <a:lstStyle/>
          <a:p>
            <a:pPr marL="1482968" marR="9506" indent="-1460391">
              <a:lnSpc>
                <a:spcPct val="101099"/>
              </a:lnSpc>
              <a:spcBef>
                <a:spcPts val="178"/>
              </a:spcBef>
            </a:pPr>
            <a:r>
              <a:rPr sz="1778" dirty="0">
                <a:solidFill>
                  <a:srgbClr val="4C6E96"/>
                </a:solidFill>
                <a:latin typeface="Arial"/>
                <a:cs typeface="Arial"/>
              </a:rPr>
              <a:t>Approach</a:t>
            </a:r>
            <a:r>
              <a:rPr sz="1778" spc="19" dirty="0">
                <a:solidFill>
                  <a:srgbClr val="4C6E96"/>
                </a:solidFill>
                <a:latin typeface="Times New Roman"/>
                <a:cs typeface="Times New Roman"/>
              </a:rPr>
              <a:t> </a:t>
            </a:r>
            <a:r>
              <a:rPr sz="1778" dirty="0">
                <a:solidFill>
                  <a:srgbClr val="4C6E96"/>
                </a:solidFill>
                <a:latin typeface="Arial"/>
                <a:cs typeface="Arial"/>
              </a:rPr>
              <a:t>for</a:t>
            </a:r>
            <a:r>
              <a:rPr sz="1778" spc="-28" dirty="0">
                <a:solidFill>
                  <a:srgbClr val="4C6E96"/>
                </a:solidFill>
                <a:latin typeface="Times New Roman"/>
                <a:cs typeface="Times New Roman"/>
              </a:rPr>
              <a:t> </a:t>
            </a:r>
            <a:r>
              <a:rPr sz="1778" dirty="0">
                <a:solidFill>
                  <a:srgbClr val="4C6E96"/>
                </a:solidFill>
                <a:latin typeface="Arial"/>
                <a:cs typeface="Arial"/>
              </a:rPr>
              <a:t>stakeholder</a:t>
            </a:r>
            <a:r>
              <a:rPr sz="1778" spc="187" dirty="0">
                <a:solidFill>
                  <a:srgbClr val="4C6E96"/>
                </a:solidFill>
                <a:latin typeface="Times New Roman"/>
                <a:cs typeface="Times New Roman"/>
              </a:rPr>
              <a:t> </a:t>
            </a:r>
            <a:r>
              <a:rPr sz="1778" dirty="0">
                <a:solidFill>
                  <a:srgbClr val="4C6E96"/>
                </a:solidFill>
                <a:latin typeface="Arial"/>
                <a:cs typeface="Arial"/>
              </a:rPr>
              <a:t>and</a:t>
            </a:r>
            <a:r>
              <a:rPr sz="1778" spc="56" dirty="0">
                <a:solidFill>
                  <a:srgbClr val="4C6E96"/>
                </a:solidFill>
                <a:latin typeface="Times New Roman"/>
                <a:cs typeface="Times New Roman"/>
              </a:rPr>
              <a:t> </a:t>
            </a:r>
            <a:r>
              <a:rPr sz="1778" dirty="0">
                <a:solidFill>
                  <a:srgbClr val="4C6E96"/>
                </a:solidFill>
                <a:latin typeface="Arial"/>
                <a:cs typeface="Arial"/>
              </a:rPr>
              <a:t>researcher</a:t>
            </a:r>
            <a:r>
              <a:rPr sz="1778" spc="140" dirty="0">
                <a:solidFill>
                  <a:srgbClr val="4C6E96"/>
                </a:solidFill>
                <a:latin typeface="Times New Roman"/>
                <a:cs typeface="Times New Roman"/>
              </a:rPr>
              <a:t> </a:t>
            </a:r>
            <a:r>
              <a:rPr sz="1778" spc="-19" dirty="0">
                <a:solidFill>
                  <a:srgbClr val="4C6E96"/>
                </a:solidFill>
                <a:latin typeface="Arial"/>
                <a:cs typeface="Arial"/>
              </a:rPr>
              <a:t>participatory</a:t>
            </a:r>
            <a:r>
              <a:rPr sz="1778" spc="-19" dirty="0">
                <a:solidFill>
                  <a:srgbClr val="4C6E96"/>
                </a:solidFill>
                <a:latin typeface="Times New Roman"/>
                <a:cs typeface="Times New Roman"/>
              </a:rPr>
              <a:t> </a:t>
            </a:r>
            <a:r>
              <a:rPr sz="1778" dirty="0">
                <a:solidFill>
                  <a:srgbClr val="4C6E96"/>
                </a:solidFill>
                <a:latin typeface="Arial"/>
                <a:cs typeface="Arial"/>
              </a:rPr>
              <a:t>reflection</a:t>
            </a:r>
            <a:r>
              <a:rPr sz="1778" spc="84" dirty="0">
                <a:solidFill>
                  <a:srgbClr val="4C6E96"/>
                </a:solidFill>
                <a:latin typeface="Times New Roman"/>
                <a:cs typeface="Times New Roman"/>
              </a:rPr>
              <a:t> </a:t>
            </a:r>
            <a:r>
              <a:rPr sz="1778" dirty="0">
                <a:solidFill>
                  <a:srgbClr val="4C6E96"/>
                </a:solidFill>
                <a:latin typeface="Arial"/>
                <a:cs typeface="Arial"/>
              </a:rPr>
              <a:t>on</a:t>
            </a:r>
            <a:r>
              <a:rPr sz="1778" spc="37" dirty="0">
                <a:solidFill>
                  <a:srgbClr val="4C6E96"/>
                </a:solidFill>
                <a:latin typeface="Times New Roman"/>
                <a:cs typeface="Times New Roman"/>
              </a:rPr>
              <a:t> </a:t>
            </a:r>
            <a:r>
              <a:rPr sz="1778" dirty="0">
                <a:solidFill>
                  <a:srgbClr val="4C6E96"/>
                </a:solidFill>
                <a:latin typeface="Arial"/>
                <a:cs typeface="Arial"/>
              </a:rPr>
              <a:t>the</a:t>
            </a:r>
            <a:r>
              <a:rPr sz="1778" spc="84" dirty="0">
                <a:solidFill>
                  <a:srgbClr val="4C6E96"/>
                </a:solidFill>
                <a:latin typeface="Times New Roman"/>
                <a:cs typeface="Times New Roman"/>
              </a:rPr>
              <a:t> </a:t>
            </a:r>
            <a:r>
              <a:rPr sz="1778" spc="-19" dirty="0">
                <a:solidFill>
                  <a:srgbClr val="4C6E96"/>
                </a:solidFill>
                <a:latin typeface="Arial"/>
                <a:cs typeface="Arial"/>
              </a:rPr>
              <a:t>problem</a:t>
            </a:r>
            <a:endParaRPr sz="1778">
              <a:latin typeface="Arial"/>
              <a:cs typeface="Arial"/>
            </a:endParaRPr>
          </a:p>
        </p:txBody>
      </p:sp>
      <p:sp>
        <p:nvSpPr>
          <p:cNvPr id="38" name="object 38"/>
          <p:cNvSpPr/>
          <p:nvPr/>
        </p:nvSpPr>
        <p:spPr>
          <a:xfrm>
            <a:off x="22813" y="18090"/>
            <a:ext cx="12144468" cy="6816112"/>
          </a:xfrm>
          <a:custGeom>
            <a:avLst/>
            <a:gdLst/>
            <a:ahLst/>
            <a:cxnLst/>
            <a:rect l="l" t="t" r="r" b="b"/>
            <a:pathLst>
              <a:path w="6489700" h="3642360">
                <a:moveTo>
                  <a:pt x="0" y="3642359"/>
                </a:moveTo>
                <a:lnTo>
                  <a:pt x="6489191" y="3642359"/>
                </a:lnTo>
                <a:lnTo>
                  <a:pt x="6489191" y="0"/>
                </a:lnTo>
                <a:lnTo>
                  <a:pt x="0" y="0"/>
                </a:lnTo>
                <a:lnTo>
                  <a:pt x="0" y="3642359"/>
                </a:lnTo>
                <a:close/>
              </a:path>
            </a:pathLst>
          </a:custGeom>
          <a:ln w="12191">
            <a:solidFill>
              <a:srgbClr val="000000"/>
            </a:solidFill>
          </a:ln>
        </p:spPr>
        <p:txBody>
          <a:bodyPr wrap="square" lIns="0" tIns="0" rIns="0" bIns="0" rtlCol="0"/>
          <a:lstStyle/>
          <a:p>
            <a:endParaRPr sz="3368"/>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 y="6794276"/>
            <a:ext cx="12167046" cy="52285"/>
            <a:chOff x="0" y="3627119"/>
            <a:chExt cx="6501765" cy="27940"/>
          </a:xfrm>
        </p:grpSpPr>
        <p:sp>
          <p:nvSpPr>
            <p:cNvPr id="3" name="object 3"/>
            <p:cNvSpPr/>
            <p:nvPr/>
          </p:nvSpPr>
          <p:spPr>
            <a:xfrm>
              <a:off x="0" y="3627119"/>
              <a:ext cx="1301750" cy="27940"/>
            </a:xfrm>
            <a:custGeom>
              <a:avLst/>
              <a:gdLst/>
              <a:ahLst/>
              <a:cxnLst/>
              <a:rect l="l" t="t" r="r" b="b"/>
              <a:pathLst>
                <a:path w="1301750" h="27939">
                  <a:moveTo>
                    <a:pt x="0" y="27432"/>
                  </a:moveTo>
                  <a:lnTo>
                    <a:pt x="1301496" y="27432"/>
                  </a:lnTo>
                  <a:lnTo>
                    <a:pt x="1301496" y="0"/>
                  </a:lnTo>
                  <a:lnTo>
                    <a:pt x="0" y="0"/>
                  </a:lnTo>
                  <a:lnTo>
                    <a:pt x="0" y="27432"/>
                  </a:lnTo>
                  <a:close/>
                </a:path>
              </a:pathLst>
            </a:custGeom>
            <a:solidFill>
              <a:srgbClr val="89B046"/>
            </a:solidFill>
          </p:spPr>
          <p:txBody>
            <a:bodyPr wrap="square" lIns="0" tIns="0" rIns="0" bIns="0" rtlCol="0"/>
            <a:lstStyle/>
            <a:p>
              <a:endParaRPr sz="3368"/>
            </a:p>
          </p:txBody>
        </p:sp>
        <p:sp>
          <p:nvSpPr>
            <p:cNvPr id="4" name="object 4"/>
            <p:cNvSpPr/>
            <p:nvPr/>
          </p:nvSpPr>
          <p:spPr>
            <a:xfrm>
              <a:off x="1301495" y="3627119"/>
              <a:ext cx="1308100" cy="27940"/>
            </a:xfrm>
            <a:custGeom>
              <a:avLst/>
              <a:gdLst/>
              <a:ahLst/>
              <a:cxnLst/>
              <a:rect l="l" t="t" r="r" b="b"/>
              <a:pathLst>
                <a:path w="1308100" h="27939">
                  <a:moveTo>
                    <a:pt x="1307591" y="0"/>
                  </a:moveTo>
                  <a:lnTo>
                    <a:pt x="0" y="0"/>
                  </a:lnTo>
                  <a:lnTo>
                    <a:pt x="0" y="27432"/>
                  </a:lnTo>
                  <a:lnTo>
                    <a:pt x="1307591" y="27432"/>
                  </a:lnTo>
                  <a:lnTo>
                    <a:pt x="1307591" y="0"/>
                  </a:lnTo>
                  <a:close/>
                </a:path>
              </a:pathLst>
            </a:custGeom>
            <a:solidFill>
              <a:srgbClr val="206BA8"/>
            </a:solidFill>
          </p:spPr>
          <p:txBody>
            <a:bodyPr wrap="square" lIns="0" tIns="0" rIns="0" bIns="0" rtlCol="0"/>
            <a:lstStyle/>
            <a:p>
              <a:endParaRPr sz="3368"/>
            </a:p>
          </p:txBody>
        </p:sp>
        <p:sp>
          <p:nvSpPr>
            <p:cNvPr id="5" name="object 5"/>
            <p:cNvSpPr/>
            <p:nvPr/>
          </p:nvSpPr>
          <p:spPr>
            <a:xfrm>
              <a:off x="2609087" y="3627119"/>
              <a:ext cx="1308100" cy="27940"/>
            </a:xfrm>
            <a:custGeom>
              <a:avLst/>
              <a:gdLst/>
              <a:ahLst/>
              <a:cxnLst/>
              <a:rect l="l" t="t" r="r" b="b"/>
              <a:pathLst>
                <a:path w="1308099" h="27939">
                  <a:moveTo>
                    <a:pt x="1307591" y="0"/>
                  </a:moveTo>
                  <a:lnTo>
                    <a:pt x="0" y="0"/>
                  </a:lnTo>
                  <a:lnTo>
                    <a:pt x="0" y="27432"/>
                  </a:lnTo>
                  <a:lnTo>
                    <a:pt x="1307591" y="27432"/>
                  </a:lnTo>
                  <a:lnTo>
                    <a:pt x="1307591" y="0"/>
                  </a:lnTo>
                  <a:close/>
                </a:path>
              </a:pathLst>
            </a:custGeom>
            <a:solidFill>
              <a:srgbClr val="202F3F"/>
            </a:solidFill>
          </p:spPr>
          <p:txBody>
            <a:bodyPr wrap="square" lIns="0" tIns="0" rIns="0" bIns="0" rtlCol="0"/>
            <a:lstStyle/>
            <a:p>
              <a:endParaRPr sz="3368"/>
            </a:p>
          </p:txBody>
        </p:sp>
        <p:sp>
          <p:nvSpPr>
            <p:cNvPr id="6" name="object 6"/>
            <p:cNvSpPr/>
            <p:nvPr/>
          </p:nvSpPr>
          <p:spPr>
            <a:xfrm>
              <a:off x="3916679" y="3627119"/>
              <a:ext cx="1308100" cy="27940"/>
            </a:xfrm>
            <a:custGeom>
              <a:avLst/>
              <a:gdLst/>
              <a:ahLst/>
              <a:cxnLst/>
              <a:rect l="l" t="t" r="r" b="b"/>
              <a:pathLst>
                <a:path w="1308100" h="27939">
                  <a:moveTo>
                    <a:pt x="1307591" y="0"/>
                  </a:moveTo>
                  <a:lnTo>
                    <a:pt x="0" y="0"/>
                  </a:lnTo>
                  <a:lnTo>
                    <a:pt x="0" y="27432"/>
                  </a:lnTo>
                  <a:lnTo>
                    <a:pt x="1307591" y="27432"/>
                  </a:lnTo>
                  <a:lnTo>
                    <a:pt x="1307591" y="0"/>
                  </a:lnTo>
                  <a:close/>
                </a:path>
              </a:pathLst>
            </a:custGeom>
            <a:solidFill>
              <a:srgbClr val="4D6F95"/>
            </a:solidFill>
          </p:spPr>
          <p:txBody>
            <a:bodyPr wrap="square" lIns="0" tIns="0" rIns="0" bIns="0" rtlCol="0"/>
            <a:lstStyle/>
            <a:p>
              <a:endParaRPr sz="3368"/>
            </a:p>
          </p:txBody>
        </p:sp>
        <p:sp>
          <p:nvSpPr>
            <p:cNvPr id="7" name="object 7"/>
            <p:cNvSpPr/>
            <p:nvPr/>
          </p:nvSpPr>
          <p:spPr>
            <a:xfrm>
              <a:off x="5224272" y="3627119"/>
              <a:ext cx="1277620" cy="27940"/>
            </a:xfrm>
            <a:custGeom>
              <a:avLst/>
              <a:gdLst/>
              <a:ahLst/>
              <a:cxnLst/>
              <a:rect l="l" t="t" r="r" b="b"/>
              <a:pathLst>
                <a:path w="1277620" h="27939">
                  <a:moveTo>
                    <a:pt x="1277111" y="0"/>
                  </a:moveTo>
                  <a:lnTo>
                    <a:pt x="0" y="0"/>
                  </a:lnTo>
                  <a:lnTo>
                    <a:pt x="0" y="27432"/>
                  </a:lnTo>
                  <a:lnTo>
                    <a:pt x="1277111" y="27432"/>
                  </a:lnTo>
                  <a:lnTo>
                    <a:pt x="1277111" y="0"/>
                  </a:lnTo>
                  <a:close/>
                </a:path>
              </a:pathLst>
            </a:custGeom>
            <a:solidFill>
              <a:srgbClr val="21C098"/>
            </a:solidFill>
          </p:spPr>
          <p:txBody>
            <a:bodyPr wrap="square" lIns="0" tIns="0" rIns="0" bIns="0" rtlCol="0"/>
            <a:lstStyle/>
            <a:p>
              <a:endParaRPr sz="3368"/>
            </a:p>
          </p:txBody>
        </p:sp>
      </p:grpSp>
      <p:sp>
        <p:nvSpPr>
          <p:cNvPr id="9" name="object 9"/>
          <p:cNvSpPr txBox="1"/>
          <p:nvPr/>
        </p:nvSpPr>
        <p:spPr>
          <a:xfrm>
            <a:off x="11647398" y="641464"/>
            <a:ext cx="243602" cy="237491"/>
          </a:xfrm>
          <a:prstGeom prst="rect">
            <a:avLst/>
          </a:prstGeom>
        </p:spPr>
        <p:txBody>
          <a:bodyPr vert="horz" wrap="square" lIns="0" tIns="21389" rIns="0" bIns="0" rtlCol="0">
            <a:spAutoFit/>
          </a:bodyPr>
          <a:lstStyle/>
          <a:p>
            <a:pPr marL="23766">
              <a:spcBef>
                <a:spcPts val="168"/>
              </a:spcBef>
            </a:pPr>
            <a:r>
              <a:rPr sz="1403" b="1" spc="-47" dirty="0">
                <a:solidFill>
                  <a:srgbClr val="FFFFFF"/>
                </a:solidFill>
                <a:latin typeface="Arial"/>
                <a:cs typeface="Arial"/>
              </a:rPr>
              <a:t>2</a:t>
            </a:r>
            <a:endParaRPr sz="1403" dirty="0">
              <a:latin typeface="Arial"/>
              <a:cs typeface="Arial"/>
            </a:endParaRPr>
          </a:p>
        </p:txBody>
      </p:sp>
      <p:pic>
        <p:nvPicPr>
          <p:cNvPr id="10" name="object 10"/>
          <p:cNvPicPr/>
          <p:nvPr/>
        </p:nvPicPr>
        <p:blipFill>
          <a:blip r:embed="rId2" cstate="print"/>
          <a:stretch>
            <a:fillRect/>
          </a:stretch>
        </p:blipFill>
        <p:spPr>
          <a:xfrm>
            <a:off x="2966007" y="149337"/>
            <a:ext cx="8218674" cy="6600908"/>
          </a:xfrm>
          <a:prstGeom prst="rect">
            <a:avLst/>
          </a:prstGeom>
        </p:spPr>
      </p:pic>
      <p:sp>
        <p:nvSpPr>
          <p:cNvPr id="11" name="object 11"/>
          <p:cNvSpPr txBox="1">
            <a:spLocks noGrp="1"/>
          </p:cNvSpPr>
          <p:nvPr>
            <p:ph type="title"/>
          </p:nvPr>
        </p:nvSpPr>
        <p:spPr>
          <a:xfrm>
            <a:off x="165942" y="357509"/>
            <a:ext cx="5940514" cy="1871857"/>
          </a:xfrm>
          <a:prstGeom prst="rect">
            <a:avLst/>
          </a:prstGeom>
        </p:spPr>
        <p:txBody>
          <a:bodyPr vert="horz" wrap="square" lIns="0" tIns="24954" rIns="0" bIns="0" rtlCol="0" anchor="ctr">
            <a:spAutoFit/>
          </a:bodyPr>
          <a:lstStyle/>
          <a:p>
            <a:pPr marL="109319" marR="9506" indent="-85556">
              <a:lnSpc>
                <a:spcPct val="100000"/>
              </a:lnSpc>
              <a:spcBef>
                <a:spcPts val="196"/>
              </a:spcBef>
            </a:pPr>
            <a:r>
              <a:rPr sz="4000" b="1" spc="-19" dirty="0">
                <a:latin typeface="Arial" panose="020B0604020202020204" pitchFamily="34" charset="0"/>
                <a:cs typeface="Arial" panose="020B0604020202020204" pitchFamily="34" charset="0"/>
              </a:rPr>
              <a:t>Application</a:t>
            </a:r>
            <a:r>
              <a:rPr sz="4000" b="1" spc="-56" dirty="0">
                <a:latin typeface="Arial" panose="020B0604020202020204" pitchFamily="34" charset="0"/>
                <a:cs typeface="Arial" panose="020B0604020202020204" pitchFamily="34" charset="0"/>
              </a:rPr>
              <a:t> </a:t>
            </a:r>
            <a:r>
              <a:rPr sz="4000" b="1" dirty="0">
                <a:latin typeface="Arial" panose="020B0604020202020204" pitchFamily="34" charset="0"/>
                <a:cs typeface="Arial" panose="020B0604020202020204" pitchFamily="34" charset="0"/>
              </a:rPr>
              <a:t>of</a:t>
            </a:r>
            <a:r>
              <a:rPr sz="4000" b="1" spc="-65" dirty="0">
                <a:latin typeface="Arial" panose="020B0604020202020204" pitchFamily="34" charset="0"/>
                <a:cs typeface="Arial" panose="020B0604020202020204" pitchFamily="34" charset="0"/>
              </a:rPr>
              <a:t> </a:t>
            </a:r>
            <a:r>
              <a:rPr sz="4000" b="1" spc="-19" dirty="0">
                <a:latin typeface="Arial" panose="020B0604020202020204" pitchFamily="34" charset="0"/>
                <a:cs typeface="Arial" panose="020B0604020202020204" pitchFamily="34" charset="0"/>
              </a:rPr>
              <a:t>Systems</a:t>
            </a:r>
            <a:r>
              <a:rPr sz="4000" b="1" spc="-178" dirty="0">
                <a:latin typeface="Arial" panose="020B0604020202020204" pitchFamily="34" charset="0"/>
                <a:cs typeface="Arial" panose="020B0604020202020204" pitchFamily="34" charset="0"/>
              </a:rPr>
              <a:t> </a:t>
            </a:r>
            <a:r>
              <a:rPr sz="4000" b="1" spc="-19" dirty="0">
                <a:latin typeface="Arial" panose="020B0604020202020204" pitchFamily="34" charset="0"/>
                <a:cs typeface="Arial" panose="020B0604020202020204" pitchFamily="34" charset="0"/>
              </a:rPr>
              <a:t>Thinking </a:t>
            </a:r>
            <a:r>
              <a:rPr lang="en-US" sz="4000" b="1" spc="-19" dirty="0">
                <a:latin typeface="Arial" panose="020B0604020202020204" pitchFamily="34" charset="0"/>
                <a:cs typeface="Arial" panose="020B0604020202020204" pitchFamily="34" charset="0"/>
              </a:rPr>
              <a:t>Tools an</a:t>
            </a:r>
            <a:r>
              <a:rPr sz="4000" b="1" dirty="0">
                <a:latin typeface="Arial" panose="020B0604020202020204" pitchFamily="34" charset="0"/>
                <a:cs typeface="Arial" panose="020B0604020202020204" pitchFamily="34" charset="0"/>
              </a:rPr>
              <a:t>d</a:t>
            </a:r>
            <a:r>
              <a:rPr sz="4000" b="1" spc="-84" dirty="0">
                <a:latin typeface="Arial" panose="020B0604020202020204" pitchFamily="34" charset="0"/>
                <a:cs typeface="Arial" panose="020B0604020202020204" pitchFamily="34" charset="0"/>
              </a:rPr>
              <a:t> </a:t>
            </a:r>
            <a:r>
              <a:rPr sz="4000" b="1" spc="-19" dirty="0">
                <a:latin typeface="Arial" panose="020B0604020202020204" pitchFamily="34" charset="0"/>
                <a:cs typeface="Arial" panose="020B0604020202020204" pitchFamily="34" charset="0"/>
              </a:rPr>
              <a:t>Approaches</a:t>
            </a:r>
          </a:p>
        </p:txBody>
      </p:sp>
      <p:sp>
        <p:nvSpPr>
          <p:cNvPr id="12" name="object 12"/>
          <p:cNvSpPr/>
          <p:nvPr/>
        </p:nvSpPr>
        <p:spPr>
          <a:xfrm>
            <a:off x="1637008" y="3799763"/>
            <a:ext cx="1067097" cy="2270849"/>
          </a:xfrm>
          <a:custGeom>
            <a:avLst/>
            <a:gdLst/>
            <a:ahLst/>
            <a:cxnLst/>
            <a:rect l="l" t="t" r="r" b="b"/>
            <a:pathLst>
              <a:path w="570230" h="1213485">
                <a:moveTo>
                  <a:pt x="539496" y="975360"/>
                </a:moveTo>
                <a:lnTo>
                  <a:pt x="472440" y="908304"/>
                </a:lnTo>
                <a:lnTo>
                  <a:pt x="472440" y="941832"/>
                </a:lnTo>
                <a:lnTo>
                  <a:pt x="0" y="941832"/>
                </a:lnTo>
                <a:lnTo>
                  <a:pt x="0" y="1005840"/>
                </a:lnTo>
                <a:lnTo>
                  <a:pt x="472440" y="1005840"/>
                </a:lnTo>
                <a:lnTo>
                  <a:pt x="472440" y="1039368"/>
                </a:lnTo>
                <a:lnTo>
                  <a:pt x="539496" y="975360"/>
                </a:lnTo>
                <a:close/>
              </a:path>
              <a:path w="570230" h="1213485">
                <a:moveTo>
                  <a:pt x="548640" y="1146048"/>
                </a:moveTo>
                <a:lnTo>
                  <a:pt x="481584" y="1082040"/>
                </a:lnTo>
                <a:lnTo>
                  <a:pt x="481584" y="1112520"/>
                </a:lnTo>
                <a:lnTo>
                  <a:pt x="9144" y="1112520"/>
                </a:lnTo>
                <a:lnTo>
                  <a:pt x="9144" y="1179576"/>
                </a:lnTo>
                <a:lnTo>
                  <a:pt x="481584" y="1179576"/>
                </a:lnTo>
                <a:lnTo>
                  <a:pt x="481584" y="1213104"/>
                </a:lnTo>
                <a:lnTo>
                  <a:pt x="548640" y="1146048"/>
                </a:lnTo>
                <a:close/>
              </a:path>
              <a:path w="570230" h="1213485">
                <a:moveTo>
                  <a:pt x="548640" y="670560"/>
                </a:moveTo>
                <a:lnTo>
                  <a:pt x="481584" y="603504"/>
                </a:lnTo>
                <a:lnTo>
                  <a:pt x="481584" y="637032"/>
                </a:lnTo>
                <a:lnTo>
                  <a:pt x="9144" y="637032"/>
                </a:lnTo>
                <a:lnTo>
                  <a:pt x="9144" y="704088"/>
                </a:lnTo>
                <a:lnTo>
                  <a:pt x="481584" y="704088"/>
                </a:lnTo>
                <a:lnTo>
                  <a:pt x="481584" y="734568"/>
                </a:lnTo>
                <a:lnTo>
                  <a:pt x="548640" y="670560"/>
                </a:lnTo>
                <a:close/>
              </a:path>
              <a:path w="570230" h="1213485">
                <a:moveTo>
                  <a:pt x="554736" y="359664"/>
                </a:moveTo>
                <a:lnTo>
                  <a:pt x="487680" y="292608"/>
                </a:lnTo>
                <a:lnTo>
                  <a:pt x="487680" y="326136"/>
                </a:lnTo>
                <a:lnTo>
                  <a:pt x="15240" y="326136"/>
                </a:lnTo>
                <a:lnTo>
                  <a:pt x="15240" y="393192"/>
                </a:lnTo>
                <a:lnTo>
                  <a:pt x="487680" y="393192"/>
                </a:lnTo>
                <a:lnTo>
                  <a:pt x="487680" y="426720"/>
                </a:lnTo>
                <a:lnTo>
                  <a:pt x="554736" y="359664"/>
                </a:lnTo>
                <a:close/>
              </a:path>
              <a:path w="570230" h="1213485">
                <a:moveTo>
                  <a:pt x="563880" y="216408"/>
                </a:moveTo>
                <a:lnTo>
                  <a:pt x="496824" y="152400"/>
                </a:lnTo>
                <a:lnTo>
                  <a:pt x="496824" y="185928"/>
                </a:lnTo>
                <a:lnTo>
                  <a:pt x="24384" y="185928"/>
                </a:lnTo>
                <a:lnTo>
                  <a:pt x="24384" y="249936"/>
                </a:lnTo>
                <a:lnTo>
                  <a:pt x="496824" y="249936"/>
                </a:lnTo>
                <a:lnTo>
                  <a:pt x="496824" y="283464"/>
                </a:lnTo>
                <a:lnTo>
                  <a:pt x="563880" y="216408"/>
                </a:lnTo>
                <a:close/>
              </a:path>
              <a:path w="570230" h="1213485">
                <a:moveTo>
                  <a:pt x="569976" y="67056"/>
                </a:moveTo>
                <a:lnTo>
                  <a:pt x="502920" y="0"/>
                </a:lnTo>
                <a:lnTo>
                  <a:pt x="502920" y="33528"/>
                </a:lnTo>
                <a:lnTo>
                  <a:pt x="30480" y="33528"/>
                </a:lnTo>
                <a:lnTo>
                  <a:pt x="30480" y="97536"/>
                </a:lnTo>
                <a:lnTo>
                  <a:pt x="502920" y="97536"/>
                </a:lnTo>
                <a:lnTo>
                  <a:pt x="502920" y="131064"/>
                </a:lnTo>
                <a:lnTo>
                  <a:pt x="569976" y="67056"/>
                </a:lnTo>
                <a:close/>
              </a:path>
            </a:pathLst>
          </a:custGeom>
          <a:solidFill>
            <a:srgbClr val="4D6F95"/>
          </a:solidFill>
        </p:spPr>
        <p:txBody>
          <a:bodyPr wrap="square" lIns="0" tIns="0" rIns="0" bIns="0" rtlCol="0"/>
          <a:lstStyle/>
          <a:p>
            <a:endParaRPr sz="3368"/>
          </a:p>
        </p:txBody>
      </p:sp>
      <p:sp>
        <p:nvSpPr>
          <p:cNvPr id="13" name="object 13"/>
          <p:cNvSpPr txBox="1"/>
          <p:nvPr/>
        </p:nvSpPr>
        <p:spPr>
          <a:xfrm>
            <a:off x="124535" y="3376784"/>
            <a:ext cx="1959513" cy="518492"/>
          </a:xfrm>
          <a:prstGeom prst="rect">
            <a:avLst/>
          </a:prstGeom>
        </p:spPr>
        <p:txBody>
          <a:bodyPr vert="horz" wrap="square" lIns="0" tIns="23766" rIns="0" bIns="0" rtlCol="0">
            <a:spAutoFit/>
          </a:bodyPr>
          <a:lstStyle/>
          <a:p>
            <a:pPr marL="23766" marR="9506">
              <a:lnSpc>
                <a:spcPct val="101200"/>
              </a:lnSpc>
              <a:spcBef>
                <a:spcPts val="187"/>
              </a:spcBef>
            </a:pPr>
            <a:r>
              <a:rPr sz="1591" dirty="0">
                <a:cs typeface="Calibri"/>
              </a:rPr>
              <a:t>For</a:t>
            </a:r>
            <a:r>
              <a:rPr sz="1591" spc="-37" dirty="0">
                <a:cs typeface="Times New Roman"/>
              </a:rPr>
              <a:t> </a:t>
            </a:r>
            <a:r>
              <a:rPr sz="1591" spc="-19" dirty="0">
                <a:cs typeface="Calibri"/>
              </a:rPr>
              <a:t>presentation</a:t>
            </a:r>
            <a:r>
              <a:rPr sz="1591" spc="-112" dirty="0">
                <a:cs typeface="Times New Roman"/>
              </a:rPr>
              <a:t> </a:t>
            </a:r>
            <a:r>
              <a:rPr sz="1591" dirty="0">
                <a:cs typeface="Calibri"/>
              </a:rPr>
              <a:t>in</a:t>
            </a:r>
            <a:r>
              <a:rPr sz="1591" spc="65" dirty="0">
                <a:cs typeface="Times New Roman"/>
              </a:rPr>
              <a:t> </a:t>
            </a:r>
            <a:r>
              <a:rPr sz="1591" spc="-37" dirty="0">
                <a:cs typeface="Calibri"/>
              </a:rPr>
              <a:t>this</a:t>
            </a:r>
            <a:r>
              <a:rPr sz="1591" spc="-19" dirty="0">
                <a:cs typeface="Times New Roman"/>
              </a:rPr>
              <a:t> </a:t>
            </a:r>
            <a:r>
              <a:rPr sz="1591" spc="-19" dirty="0">
                <a:cs typeface="Calibri"/>
              </a:rPr>
              <a:t>symposium</a:t>
            </a:r>
            <a:endParaRPr sz="1591" dirty="0">
              <a:cs typeface="Calibri"/>
            </a:endParaRPr>
          </a:p>
        </p:txBody>
      </p:sp>
      <p:sp>
        <p:nvSpPr>
          <p:cNvPr id="14" name="object 14"/>
          <p:cNvSpPr/>
          <p:nvPr/>
        </p:nvSpPr>
        <p:spPr>
          <a:xfrm>
            <a:off x="11406" y="18090"/>
            <a:ext cx="12144468" cy="6816112"/>
          </a:xfrm>
          <a:custGeom>
            <a:avLst/>
            <a:gdLst/>
            <a:ahLst/>
            <a:cxnLst/>
            <a:rect l="l" t="t" r="r" b="b"/>
            <a:pathLst>
              <a:path w="6489700" h="3642360">
                <a:moveTo>
                  <a:pt x="0" y="3642359"/>
                </a:moveTo>
                <a:lnTo>
                  <a:pt x="6489191" y="3642359"/>
                </a:lnTo>
                <a:lnTo>
                  <a:pt x="6489191" y="0"/>
                </a:lnTo>
                <a:lnTo>
                  <a:pt x="0" y="0"/>
                </a:lnTo>
                <a:lnTo>
                  <a:pt x="0" y="3642359"/>
                </a:lnTo>
                <a:close/>
              </a:path>
            </a:pathLst>
          </a:custGeom>
          <a:ln w="12191">
            <a:solidFill>
              <a:srgbClr val="000000"/>
            </a:solidFill>
          </a:ln>
        </p:spPr>
        <p:txBody>
          <a:bodyPr wrap="square" lIns="0" tIns="0" rIns="0" bIns="0" rtlCol="0"/>
          <a:lstStyle/>
          <a:p>
            <a:endParaRPr sz="3368"/>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1413C-34AB-3B2D-E6C1-7616AC6B77B0}"/>
              </a:ext>
            </a:extLst>
          </p:cNvPr>
          <p:cNvSpPr>
            <a:spLocks noGrp="1"/>
          </p:cNvSpPr>
          <p:nvPr>
            <p:ph type="title"/>
          </p:nvPr>
        </p:nvSpPr>
        <p:spPr/>
        <p:txBody>
          <a:bodyPr/>
          <a:lstStyle/>
          <a:p>
            <a:pPr algn="ctr"/>
            <a:r>
              <a:rPr lang="en-US" b="1" dirty="0"/>
              <a:t>References </a:t>
            </a:r>
          </a:p>
        </p:txBody>
      </p:sp>
      <p:sp>
        <p:nvSpPr>
          <p:cNvPr id="3" name="Content Placeholder 2">
            <a:extLst>
              <a:ext uri="{FF2B5EF4-FFF2-40B4-BE49-F238E27FC236}">
                <a16:creationId xmlns:a16="http://schemas.microsoft.com/office/drawing/2014/main" id="{AB71993C-7383-EFF5-03D6-745295B2A96A}"/>
              </a:ext>
            </a:extLst>
          </p:cNvPr>
          <p:cNvSpPr>
            <a:spLocks noGrp="1"/>
          </p:cNvSpPr>
          <p:nvPr>
            <p:ph idx="1"/>
          </p:nvPr>
        </p:nvSpPr>
        <p:spPr/>
        <p:txBody>
          <a:bodyPr>
            <a:normAutofit/>
          </a:bodyPr>
          <a:lstStyle/>
          <a:p>
            <a:r>
              <a:rPr lang="en-US" sz="1800" dirty="0" err="1"/>
              <a:t>Chepsaa</a:t>
            </a:r>
            <a:r>
              <a:rPr lang="en-US" sz="1800" dirty="0"/>
              <a:t> https://www.hpsa-africa.org/</a:t>
            </a:r>
          </a:p>
          <a:p>
            <a:r>
              <a:rPr lang="en-US" sz="1800" dirty="0"/>
              <a:t>LSHTM </a:t>
            </a:r>
            <a:r>
              <a:rPr lang="en-US" sz="1800" dirty="0">
                <a:hlinkClick r:id="rId2"/>
              </a:rPr>
              <a:t>https://www.lshtm.ac.uk/</a:t>
            </a:r>
            <a:endParaRPr lang="en-US" sz="1800" dirty="0"/>
          </a:p>
          <a:p>
            <a:pPr lvl="0"/>
            <a:r>
              <a:rPr lang="fr-FR" sz="1800" dirty="0"/>
              <a:t>Bradley DT, </a:t>
            </a:r>
            <a:r>
              <a:rPr lang="fr-FR" sz="1800" dirty="0" err="1"/>
              <a:t>Mansouri</a:t>
            </a:r>
            <a:r>
              <a:rPr lang="fr-FR" sz="1800" dirty="0"/>
              <a:t> MA, </a:t>
            </a:r>
            <a:r>
              <a:rPr lang="fr-FR" sz="1800" dirty="0" err="1"/>
              <a:t>Kee</a:t>
            </a:r>
            <a:r>
              <a:rPr lang="fr-FR" sz="1800" dirty="0"/>
              <a:t> F, Garcia LMT. </a:t>
            </a:r>
            <a:r>
              <a:rPr lang="en-US" sz="1800" dirty="0"/>
              <a:t>A systems approach to preventing and responding to COVID-19. Clinical Medicine. 2020:100325. </a:t>
            </a:r>
            <a:r>
              <a:rPr lang="en-US" sz="1800" dirty="0" err="1"/>
              <a:t>doi</a:t>
            </a:r>
            <a:r>
              <a:rPr lang="en-US" sz="1800" dirty="0"/>
              <a:t>: 10.1016/j.eclinm.2020.100325 (https://www.ncbi.nlm.nih.gov/pmc/articles/PMC7118639/).</a:t>
            </a:r>
          </a:p>
          <a:p>
            <a:pPr lvl="0"/>
            <a:r>
              <a:rPr lang="en-US" sz="1800" dirty="0"/>
              <a:t>Brown G, </a:t>
            </a:r>
            <a:r>
              <a:rPr lang="en-US" sz="1800" dirty="0" err="1"/>
              <a:t>Reeders</a:t>
            </a:r>
            <a:r>
              <a:rPr lang="en-US" sz="1800" dirty="0"/>
              <a:t> D., </a:t>
            </a:r>
            <a:r>
              <a:rPr lang="en-US" sz="1800" dirty="0" err="1"/>
              <a:t>Cogle</a:t>
            </a:r>
            <a:r>
              <a:rPr lang="en-US" sz="1800" dirty="0"/>
              <a:t> A., Madden A., Kim J, O’Donnell D. A Systems thinking approach to understanding and demonstrating the role of Peer-Led programs and leadership in the response to HIV and Hepatitis C: Findings from the W3 Project. Front Public Health. 2018; 6:231. </a:t>
            </a:r>
            <a:r>
              <a:rPr lang="en-US" sz="1800" dirty="0" err="1"/>
              <a:t>Doi</a:t>
            </a:r>
            <a:r>
              <a:rPr lang="en-US" sz="1800" dirty="0"/>
              <a:t>: 10.3389/fpubh.2018.00231 (https://www.ncbi.nlm.nih.gov/pmc/articles/PMC6127267/pdf/fpubh-06-00231.pdf).</a:t>
            </a:r>
          </a:p>
          <a:p>
            <a:pPr lvl="0"/>
            <a:r>
              <a:rPr lang="en-US" sz="1800" dirty="0"/>
              <a:t>Chakraborty I, </a:t>
            </a:r>
            <a:r>
              <a:rPr lang="en-US" sz="1800" dirty="0" err="1"/>
              <a:t>Maity</a:t>
            </a:r>
            <a:r>
              <a:rPr lang="en-US" sz="1800" dirty="0"/>
              <a:t> P. COVID-19 outbreak: migration, effects on society, global environment and prevention. </a:t>
            </a:r>
            <a:r>
              <a:rPr lang="fr-FR" sz="1800" dirty="0" err="1"/>
              <a:t>Sci</a:t>
            </a:r>
            <a:r>
              <a:rPr lang="fr-FR" sz="1800" dirty="0"/>
              <a:t> Total Environ. 2020 </a:t>
            </a:r>
            <a:r>
              <a:rPr lang="fr-FR" sz="1800" dirty="0" err="1"/>
              <a:t>Apr</a:t>
            </a:r>
            <a:r>
              <a:rPr lang="fr-FR" sz="1800" dirty="0"/>
              <a:t> 22 ;728 :138882. </a:t>
            </a:r>
            <a:r>
              <a:rPr lang="fr-FR" sz="1800" dirty="0" err="1"/>
              <a:t>doi</a:t>
            </a:r>
            <a:r>
              <a:rPr lang="fr-FR" sz="1800" dirty="0"/>
              <a:t>: 10.1016/j.scitotenv.2020. (https://www.ncbi.nlm.nih.gov/pmc/articles/PMC7175860/pdf/main.pdf).</a:t>
            </a:r>
            <a:r>
              <a:rPr lang="en-US" sz="1800" dirty="0"/>
              <a:t>National Incident Management System (NIMS). IS 800: </a:t>
            </a:r>
            <a:r>
              <a:rPr lang="en-US" sz="1800" u="sng" dirty="0">
                <a:hlinkClick r:id="rId3"/>
              </a:rPr>
              <a:t>http://www.training.fema.gov?EMIWeb/IS/is800.asp</a:t>
            </a:r>
            <a:endParaRPr lang="en-US" sz="1800" dirty="0">
              <a:effectLst/>
            </a:endParaRPr>
          </a:p>
          <a:p>
            <a:endParaRPr lang="en-US" sz="1800" dirty="0"/>
          </a:p>
        </p:txBody>
      </p:sp>
    </p:spTree>
    <p:extLst>
      <p:ext uri="{BB962C8B-B14F-4D97-AF65-F5344CB8AC3E}">
        <p14:creationId xmlns:p14="http://schemas.microsoft.com/office/powerpoint/2010/main" val="2466052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52626" y="3147945"/>
            <a:ext cx="8283179" cy="2149050"/>
          </a:xfrm>
        </p:spPr>
        <p:txBody>
          <a:bodyPr>
            <a:normAutofit fontScale="90000"/>
          </a:bodyPr>
          <a:lstStyle/>
          <a:p>
            <a:pPr algn="ctr"/>
            <a:r>
              <a:rPr lang="en-GB" sz="2400" b="0" dirty="0"/>
              <a:t>Review of The Pandemic Preparedness  with One Health approach (PPOH) short course is by the East African Community (EAC) Secretariat in cooperation with universities of the six EAC Partner States. It is facilitated by the German Government and implemented by the Deutsche Gesellschaft für Internationale </a:t>
            </a:r>
            <a:r>
              <a:rPr lang="en-GB" sz="2400" b="0" dirty="0" err="1"/>
              <a:t>Zusammenarbeit</a:t>
            </a:r>
            <a:r>
              <a:rPr lang="en-GB" sz="2400" b="0" dirty="0"/>
              <a:t> GIZ GmbH through the </a:t>
            </a:r>
            <a:r>
              <a:rPr lang="en-US" sz="2400" b="0" dirty="0"/>
              <a:t>Global </a:t>
            </a:r>
            <a:r>
              <a:rPr lang="en-US" sz="2400" b="0" dirty="0" err="1"/>
              <a:t>Programme</a:t>
            </a:r>
            <a:r>
              <a:rPr lang="en-US" sz="2400" b="0" dirty="0"/>
              <a:t> Pandemic Prevention and Response, One Health (GP PPOH)</a:t>
            </a:r>
            <a:endParaRPr lang="en-US" sz="2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060" y="1046123"/>
            <a:ext cx="1906283" cy="1348538"/>
          </a:xfrm>
          <a:prstGeom prst="rect">
            <a:avLst/>
          </a:prstGeom>
        </p:spPr>
      </p:pic>
      <p:pic>
        <p:nvPicPr>
          <p:cNvPr id="3" name="Picture 2">
            <a:extLst>
              <a:ext uri="{FF2B5EF4-FFF2-40B4-BE49-F238E27FC236}">
                <a16:creationId xmlns:a16="http://schemas.microsoft.com/office/drawing/2014/main" id="{DF1D0F11-D343-E402-A52C-97BF64743F4D}"/>
              </a:ext>
            </a:extLst>
          </p:cNvPr>
          <p:cNvPicPr>
            <a:picLocks noChangeAspect="1"/>
          </p:cNvPicPr>
          <p:nvPr/>
        </p:nvPicPr>
        <p:blipFill>
          <a:blip r:embed="rId3"/>
          <a:stretch>
            <a:fillRect/>
          </a:stretch>
        </p:blipFill>
        <p:spPr>
          <a:xfrm>
            <a:off x="7877376" y="1166876"/>
            <a:ext cx="1333025" cy="1035658"/>
          </a:xfrm>
          <a:prstGeom prst="rect">
            <a:avLst/>
          </a:prstGeom>
        </p:spPr>
      </p:pic>
      <p:pic>
        <p:nvPicPr>
          <p:cNvPr id="6" name="Picture 5">
            <a:extLst>
              <a:ext uri="{FF2B5EF4-FFF2-40B4-BE49-F238E27FC236}">
                <a16:creationId xmlns:a16="http://schemas.microsoft.com/office/drawing/2014/main" id="{0DE05482-44D3-BB0F-4B72-61296C1BC10A}"/>
              </a:ext>
            </a:extLst>
          </p:cNvPr>
          <p:cNvPicPr>
            <a:picLocks noChangeAspect="1"/>
          </p:cNvPicPr>
          <p:nvPr/>
        </p:nvPicPr>
        <p:blipFill>
          <a:blip r:embed="rId4"/>
          <a:stretch>
            <a:fillRect/>
          </a:stretch>
        </p:blipFill>
        <p:spPr>
          <a:xfrm>
            <a:off x="5588356" y="1287630"/>
            <a:ext cx="1426006" cy="1107031"/>
          </a:xfrm>
          <a:prstGeom prst="rect">
            <a:avLst/>
          </a:prstGeom>
        </p:spPr>
      </p:pic>
    </p:spTree>
    <p:extLst>
      <p:ext uri="{BB962C8B-B14F-4D97-AF65-F5344CB8AC3E}">
        <p14:creationId xmlns:p14="http://schemas.microsoft.com/office/powerpoint/2010/main" val="345793401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pPr algn="ctr"/>
            <a:r>
              <a:rPr lang="en-US" b="1" dirty="0"/>
              <a:t>Expected Learning Outcomes</a:t>
            </a:r>
            <a:br>
              <a:rPr lang="en-US" dirty="0"/>
            </a:br>
            <a:endParaRPr lang="en-US" dirty="0"/>
          </a:p>
        </p:txBody>
      </p:sp>
      <p:sp>
        <p:nvSpPr>
          <p:cNvPr id="3" name="Content Placeholder 2"/>
          <p:cNvSpPr>
            <a:spLocks noGrp="1"/>
          </p:cNvSpPr>
          <p:nvPr>
            <p:ph idx="1"/>
          </p:nvPr>
        </p:nvSpPr>
        <p:spPr>
          <a:xfrm>
            <a:off x="838200" y="1343025"/>
            <a:ext cx="10515600" cy="4833938"/>
          </a:xfrm>
        </p:spPr>
        <p:txBody>
          <a:bodyPr>
            <a:normAutofit lnSpcReduction="10000"/>
          </a:bodyPr>
          <a:lstStyle/>
          <a:p>
            <a:pPr marL="0" indent="0" algn="just">
              <a:buNone/>
            </a:pPr>
            <a:endParaRPr lang="en-US" dirty="0"/>
          </a:p>
          <a:p>
            <a:pPr marL="0" indent="0" algn="just">
              <a:buNone/>
            </a:pPr>
            <a:r>
              <a:rPr lang="en-US" dirty="0"/>
              <a:t>At the end of this course the learner should be able to:</a:t>
            </a:r>
          </a:p>
          <a:p>
            <a:pPr lvl="0" algn="just"/>
            <a:r>
              <a:rPr lang="en-US" dirty="0"/>
              <a:t>Define systems thinking, the core concepts of its theories and characteristics, and their application in One Health interventions.</a:t>
            </a:r>
          </a:p>
          <a:p>
            <a:pPr lvl="0" algn="just"/>
            <a:r>
              <a:rPr lang="en-US" dirty="0"/>
              <a:t>Apply systems thinking tools for mapping One Health problems and create solutions to problems with practical strategies useful for field investigations.</a:t>
            </a:r>
          </a:p>
          <a:p>
            <a:pPr lvl="0" algn="just"/>
            <a:r>
              <a:rPr lang="en-US" dirty="0"/>
              <a:t>Demonstrate One Health systems thinking to improve national, regional and international, inter-professional, inter-disciplinary and cross-sectoral collaboration on key disease surveillance and outbreaks </a:t>
            </a:r>
          </a:p>
          <a:p>
            <a:pPr marL="0" indent="0" algn="just">
              <a:buNone/>
            </a:pPr>
            <a:endParaRPr lang="en-US" dirty="0"/>
          </a:p>
        </p:txBody>
      </p:sp>
    </p:spTree>
    <p:extLst>
      <p:ext uri="{BB962C8B-B14F-4D97-AF65-F5344CB8AC3E}">
        <p14:creationId xmlns:p14="http://schemas.microsoft.com/office/powerpoint/2010/main" val="151083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7C9B6C84-6D07-357A-469B-5856381440D5}"/>
              </a:ext>
            </a:extLst>
          </p:cNvPr>
          <p:cNvSpPr>
            <a:spLocks noGrp="1" noChangeArrowheads="1"/>
          </p:cNvSpPr>
          <p:nvPr>
            <p:ph type="title"/>
          </p:nvPr>
        </p:nvSpPr>
        <p:spPr bwMode="auto">
          <a:xfrm>
            <a:off x="2346326" y="514350"/>
            <a:ext cx="7543800" cy="68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a:defRPr/>
            </a:pPr>
            <a:r>
              <a:rPr lang="en-US" altLang="en-US" b="1" dirty="0"/>
              <a:t>Competencies</a:t>
            </a:r>
          </a:p>
        </p:txBody>
      </p:sp>
      <p:sp>
        <p:nvSpPr>
          <p:cNvPr id="5123" name="Rectangle 3">
            <a:extLst>
              <a:ext uri="{FF2B5EF4-FFF2-40B4-BE49-F238E27FC236}">
                <a16:creationId xmlns:a16="http://schemas.microsoft.com/office/drawing/2014/main" id="{4E312492-85C0-76F3-E4C2-FE47ABD4D4FE}"/>
              </a:ext>
            </a:extLst>
          </p:cNvPr>
          <p:cNvSpPr>
            <a:spLocks noGrp="1"/>
          </p:cNvSpPr>
          <p:nvPr>
            <p:ph idx="1"/>
          </p:nvPr>
        </p:nvSpPr>
        <p:spPr>
          <a:xfrm>
            <a:off x="2406651" y="1347787"/>
            <a:ext cx="7483475" cy="4953000"/>
          </a:xfrm>
        </p:spPr>
        <p:txBody>
          <a:bodyPr/>
          <a:lstStyle/>
          <a:p>
            <a:pPr algn="ctr"/>
            <a:r>
              <a:rPr lang="en-US" altLang="en-US" sz="2400" b="1" dirty="0">
                <a:solidFill>
                  <a:srgbClr val="824021"/>
                </a:solidFill>
                <a:latin typeface="Arial" panose="020B0604020202020204" pitchFamily="34" charset="0"/>
              </a:rPr>
              <a:t>Competency 1</a:t>
            </a:r>
          </a:p>
          <a:p>
            <a:pPr lvl="1" algn="ctr"/>
            <a:r>
              <a:rPr lang="en-US" altLang="en-US" dirty="0">
                <a:latin typeface="Arial" panose="020B0604020202020204" pitchFamily="34" charset="0"/>
              </a:rPr>
              <a:t>Understand and describe the elements of complex problems and systems thinking</a:t>
            </a:r>
          </a:p>
          <a:p>
            <a:pPr algn="ctr"/>
            <a:r>
              <a:rPr lang="en-US" altLang="en-US" sz="2400" b="1" dirty="0">
                <a:solidFill>
                  <a:srgbClr val="824021"/>
                </a:solidFill>
                <a:latin typeface="Arial" panose="020B0604020202020204" pitchFamily="34" charset="0"/>
              </a:rPr>
              <a:t>Competency 2</a:t>
            </a:r>
            <a:endParaRPr lang="en-US" altLang="en-US" sz="2400" b="1" dirty="0">
              <a:latin typeface="Arial" panose="020B0604020202020204" pitchFamily="34" charset="0"/>
            </a:endParaRPr>
          </a:p>
          <a:p>
            <a:pPr lvl="1" algn="ctr"/>
            <a:r>
              <a:rPr lang="en-US" altLang="en-US" dirty="0">
                <a:latin typeface="Arial" panose="020B0604020202020204" pitchFamily="34" charset="0"/>
              </a:rPr>
              <a:t>Create and use systems thinking maps to deepen understanding of OH problems</a:t>
            </a:r>
          </a:p>
          <a:p>
            <a:pPr algn="ctr"/>
            <a:r>
              <a:rPr lang="en-US" altLang="en-US" sz="2400" b="1" dirty="0">
                <a:solidFill>
                  <a:srgbClr val="824021"/>
                </a:solidFill>
                <a:latin typeface="Arial" panose="020B0604020202020204" pitchFamily="34" charset="0"/>
              </a:rPr>
              <a:t>Competency 3</a:t>
            </a:r>
            <a:endParaRPr lang="en-US" altLang="en-US" sz="2400" b="1" dirty="0">
              <a:latin typeface="Arial" panose="020B0604020202020204" pitchFamily="34" charset="0"/>
            </a:endParaRPr>
          </a:p>
          <a:p>
            <a:pPr lvl="1" algn="ctr"/>
            <a:r>
              <a:rPr lang="en-US" altLang="en-US" dirty="0">
                <a:latin typeface="Arial" panose="020B0604020202020204" pitchFamily="34" charset="0"/>
              </a:rPr>
              <a:t>Develop solutions to OH wicked problems using systems thinking.</a:t>
            </a:r>
          </a:p>
          <a:p>
            <a:pPr algn="ctr">
              <a:buFont typeface="Calibri" panose="020F0502020204030204" pitchFamily="34" charset="0"/>
              <a:buNone/>
            </a:pPr>
            <a:endParaRPr lang="en-US" altLang="en-US" sz="2400" dirty="0">
              <a:latin typeface="Arial" panose="020B0604020202020204" pitchFamily="34" charset="0"/>
            </a:endParaRPr>
          </a:p>
          <a:p>
            <a:pPr algn="ctr"/>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640637" y="433554"/>
            <a:ext cx="146161" cy="237491"/>
          </a:xfrm>
          <a:prstGeom prst="rect">
            <a:avLst/>
          </a:prstGeom>
        </p:spPr>
        <p:txBody>
          <a:bodyPr vert="horz" wrap="square" lIns="0" tIns="21389" rIns="0" bIns="0" rtlCol="0">
            <a:spAutoFit/>
          </a:bodyPr>
          <a:lstStyle/>
          <a:p>
            <a:pPr marL="23766">
              <a:spcBef>
                <a:spcPts val="168"/>
              </a:spcBef>
            </a:pPr>
            <a:r>
              <a:rPr sz="1403" b="1" spc="-9" dirty="0">
                <a:solidFill>
                  <a:srgbClr val="FFFFFF"/>
                </a:solidFill>
                <a:latin typeface="Arial"/>
                <a:cs typeface="Arial"/>
              </a:rPr>
              <a:t>2</a:t>
            </a:r>
            <a:endParaRPr sz="1403">
              <a:latin typeface="Arial"/>
              <a:cs typeface="Arial"/>
            </a:endParaRPr>
          </a:p>
        </p:txBody>
      </p:sp>
      <p:grpSp>
        <p:nvGrpSpPr>
          <p:cNvPr id="3" name="object 3"/>
          <p:cNvGrpSpPr/>
          <p:nvPr/>
        </p:nvGrpSpPr>
        <p:grpSpPr>
          <a:xfrm>
            <a:off x="878393" y="1187359"/>
            <a:ext cx="1364173" cy="40402"/>
            <a:chOff x="469391" y="630923"/>
            <a:chExt cx="728980" cy="21590"/>
          </a:xfrm>
        </p:grpSpPr>
        <p:sp>
          <p:nvSpPr>
            <p:cNvPr id="4" name="object 4"/>
            <p:cNvSpPr/>
            <p:nvPr/>
          </p:nvSpPr>
          <p:spPr>
            <a:xfrm>
              <a:off x="469391" y="630923"/>
              <a:ext cx="109855" cy="21590"/>
            </a:xfrm>
            <a:custGeom>
              <a:avLst/>
              <a:gdLst/>
              <a:ahLst/>
              <a:cxnLst/>
              <a:rect l="l" t="t" r="r" b="b"/>
              <a:pathLst>
                <a:path w="109854" h="21590">
                  <a:moveTo>
                    <a:pt x="109727" y="0"/>
                  </a:moveTo>
                  <a:lnTo>
                    <a:pt x="0" y="0"/>
                  </a:lnTo>
                  <a:lnTo>
                    <a:pt x="0" y="21335"/>
                  </a:lnTo>
                  <a:lnTo>
                    <a:pt x="109727" y="21335"/>
                  </a:lnTo>
                  <a:lnTo>
                    <a:pt x="109727" y="0"/>
                  </a:lnTo>
                  <a:close/>
                </a:path>
              </a:pathLst>
            </a:custGeom>
            <a:solidFill>
              <a:srgbClr val="89B046"/>
            </a:solidFill>
          </p:spPr>
          <p:txBody>
            <a:bodyPr wrap="square" lIns="0" tIns="0" rIns="0" bIns="0" rtlCol="0"/>
            <a:lstStyle/>
            <a:p>
              <a:endParaRPr sz="3368"/>
            </a:p>
          </p:txBody>
        </p:sp>
        <p:sp>
          <p:nvSpPr>
            <p:cNvPr id="5" name="object 5"/>
            <p:cNvSpPr/>
            <p:nvPr/>
          </p:nvSpPr>
          <p:spPr>
            <a:xfrm>
              <a:off x="591311" y="630923"/>
              <a:ext cx="109855" cy="21590"/>
            </a:xfrm>
            <a:custGeom>
              <a:avLst/>
              <a:gdLst/>
              <a:ahLst/>
              <a:cxnLst/>
              <a:rect l="l" t="t" r="r" b="b"/>
              <a:pathLst>
                <a:path w="109854" h="21590">
                  <a:moveTo>
                    <a:pt x="109727" y="0"/>
                  </a:moveTo>
                  <a:lnTo>
                    <a:pt x="0" y="0"/>
                  </a:lnTo>
                  <a:lnTo>
                    <a:pt x="0" y="21335"/>
                  </a:lnTo>
                  <a:lnTo>
                    <a:pt x="109727" y="21335"/>
                  </a:lnTo>
                  <a:lnTo>
                    <a:pt x="109727" y="0"/>
                  </a:lnTo>
                  <a:close/>
                </a:path>
              </a:pathLst>
            </a:custGeom>
            <a:solidFill>
              <a:srgbClr val="206BA8"/>
            </a:solidFill>
          </p:spPr>
          <p:txBody>
            <a:bodyPr wrap="square" lIns="0" tIns="0" rIns="0" bIns="0" rtlCol="0"/>
            <a:lstStyle/>
            <a:p>
              <a:endParaRPr sz="3368"/>
            </a:p>
          </p:txBody>
        </p:sp>
        <p:sp>
          <p:nvSpPr>
            <p:cNvPr id="6" name="object 6"/>
            <p:cNvSpPr/>
            <p:nvPr/>
          </p:nvSpPr>
          <p:spPr>
            <a:xfrm>
              <a:off x="719327" y="630923"/>
              <a:ext cx="109855" cy="21590"/>
            </a:xfrm>
            <a:custGeom>
              <a:avLst/>
              <a:gdLst/>
              <a:ahLst/>
              <a:cxnLst/>
              <a:rect l="l" t="t" r="r" b="b"/>
              <a:pathLst>
                <a:path w="109855" h="21590">
                  <a:moveTo>
                    <a:pt x="109727" y="0"/>
                  </a:moveTo>
                  <a:lnTo>
                    <a:pt x="0" y="0"/>
                  </a:lnTo>
                  <a:lnTo>
                    <a:pt x="0" y="21335"/>
                  </a:lnTo>
                  <a:lnTo>
                    <a:pt x="109727" y="21335"/>
                  </a:lnTo>
                  <a:lnTo>
                    <a:pt x="109727" y="0"/>
                  </a:lnTo>
                  <a:close/>
                </a:path>
              </a:pathLst>
            </a:custGeom>
            <a:solidFill>
              <a:srgbClr val="202F3F"/>
            </a:solidFill>
          </p:spPr>
          <p:txBody>
            <a:bodyPr wrap="square" lIns="0" tIns="0" rIns="0" bIns="0" rtlCol="0"/>
            <a:lstStyle/>
            <a:p>
              <a:endParaRPr sz="3368"/>
            </a:p>
          </p:txBody>
        </p:sp>
        <p:sp>
          <p:nvSpPr>
            <p:cNvPr id="7" name="object 7"/>
            <p:cNvSpPr/>
            <p:nvPr/>
          </p:nvSpPr>
          <p:spPr>
            <a:xfrm>
              <a:off x="844295" y="630923"/>
              <a:ext cx="109855" cy="21590"/>
            </a:xfrm>
            <a:custGeom>
              <a:avLst/>
              <a:gdLst/>
              <a:ahLst/>
              <a:cxnLst/>
              <a:rect l="l" t="t" r="r" b="b"/>
              <a:pathLst>
                <a:path w="109855" h="21590">
                  <a:moveTo>
                    <a:pt x="109727" y="0"/>
                  </a:moveTo>
                  <a:lnTo>
                    <a:pt x="0" y="0"/>
                  </a:lnTo>
                  <a:lnTo>
                    <a:pt x="0" y="21335"/>
                  </a:lnTo>
                  <a:lnTo>
                    <a:pt x="109727" y="21335"/>
                  </a:lnTo>
                  <a:lnTo>
                    <a:pt x="109727" y="0"/>
                  </a:lnTo>
                  <a:close/>
                </a:path>
              </a:pathLst>
            </a:custGeom>
            <a:solidFill>
              <a:srgbClr val="4D6F95"/>
            </a:solidFill>
          </p:spPr>
          <p:txBody>
            <a:bodyPr wrap="square" lIns="0" tIns="0" rIns="0" bIns="0" rtlCol="0"/>
            <a:lstStyle/>
            <a:p>
              <a:endParaRPr sz="3368"/>
            </a:p>
          </p:txBody>
        </p:sp>
        <p:sp>
          <p:nvSpPr>
            <p:cNvPr id="8" name="object 8"/>
            <p:cNvSpPr/>
            <p:nvPr/>
          </p:nvSpPr>
          <p:spPr>
            <a:xfrm>
              <a:off x="969263" y="630923"/>
              <a:ext cx="106680" cy="21590"/>
            </a:xfrm>
            <a:custGeom>
              <a:avLst/>
              <a:gdLst/>
              <a:ahLst/>
              <a:cxnLst/>
              <a:rect l="l" t="t" r="r" b="b"/>
              <a:pathLst>
                <a:path w="106680" h="21590">
                  <a:moveTo>
                    <a:pt x="106679" y="0"/>
                  </a:moveTo>
                  <a:lnTo>
                    <a:pt x="0" y="0"/>
                  </a:lnTo>
                  <a:lnTo>
                    <a:pt x="0" y="21335"/>
                  </a:lnTo>
                  <a:lnTo>
                    <a:pt x="106679" y="21335"/>
                  </a:lnTo>
                  <a:lnTo>
                    <a:pt x="106679" y="0"/>
                  </a:lnTo>
                  <a:close/>
                </a:path>
              </a:pathLst>
            </a:custGeom>
            <a:solidFill>
              <a:srgbClr val="21C098"/>
            </a:solidFill>
          </p:spPr>
          <p:txBody>
            <a:bodyPr wrap="square" lIns="0" tIns="0" rIns="0" bIns="0" rtlCol="0"/>
            <a:lstStyle/>
            <a:p>
              <a:endParaRPr sz="3368"/>
            </a:p>
          </p:txBody>
        </p:sp>
        <p:sp>
          <p:nvSpPr>
            <p:cNvPr id="9" name="object 9"/>
            <p:cNvSpPr/>
            <p:nvPr/>
          </p:nvSpPr>
          <p:spPr>
            <a:xfrm>
              <a:off x="1091183" y="630923"/>
              <a:ext cx="106680" cy="21590"/>
            </a:xfrm>
            <a:custGeom>
              <a:avLst/>
              <a:gdLst/>
              <a:ahLst/>
              <a:cxnLst/>
              <a:rect l="l" t="t" r="r" b="b"/>
              <a:pathLst>
                <a:path w="106680" h="21590">
                  <a:moveTo>
                    <a:pt x="106679" y="0"/>
                  </a:moveTo>
                  <a:lnTo>
                    <a:pt x="0" y="0"/>
                  </a:lnTo>
                  <a:lnTo>
                    <a:pt x="0" y="21335"/>
                  </a:lnTo>
                  <a:lnTo>
                    <a:pt x="106679" y="21335"/>
                  </a:lnTo>
                  <a:lnTo>
                    <a:pt x="106679" y="0"/>
                  </a:lnTo>
                  <a:close/>
                </a:path>
              </a:pathLst>
            </a:custGeom>
            <a:solidFill>
              <a:srgbClr val="B0B0B0"/>
            </a:solidFill>
          </p:spPr>
          <p:txBody>
            <a:bodyPr wrap="square" lIns="0" tIns="0" rIns="0" bIns="0" rtlCol="0"/>
            <a:lstStyle/>
            <a:p>
              <a:endParaRPr sz="3368"/>
            </a:p>
          </p:txBody>
        </p:sp>
      </p:grpSp>
      <p:sp>
        <p:nvSpPr>
          <p:cNvPr id="10" name="object 10"/>
          <p:cNvSpPr txBox="1"/>
          <p:nvPr/>
        </p:nvSpPr>
        <p:spPr>
          <a:xfrm>
            <a:off x="1744554" y="359742"/>
            <a:ext cx="8174344" cy="485965"/>
          </a:xfrm>
          <a:prstGeom prst="rect">
            <a:avLst/>
          </a:prstGeom>
        </p:spPr>
        <p:txBody>
          <a:bodyPr vert="horz" wrap="square" lIns="0" tIns="24954" rIns="0" bIns="0" rtlCol="0">
            <a:spAutoFit/>
          </a:bodyPr>
          <a:lstStyle/>
          <a:p>
            <a:pPr marL="23766" algn="ctr">
              <a:spcBef>
                <a:spcPts val="196"/>
              </a:spcBef>
            </a:pPr>
            <a:r>
              <a:rPr sz="2994" b="1" spc="-19" dirty="0">
                <a:latin typeface="Calibri"/>
                <a:cs typeface="Calibri"/>
              </a:rPr>
              <a:t>We</a:t>
            </a:r>
            <a:r>
              <a:rPr sz="2994" b="1" spc="-168" dirty="0">
                <a:latin typeface="Times New Roman"/>
                <a:cs typeface="Times New Roman"/>
              </a:rPr>
              <a:t> </a:t>
            </a:r>
            <a:r>
              <a:rPr sz="2994" b="1" dirty="0">
                <a:latin typeface="Calibri"/>
                <a:cs typeface="Calibri"/>
              </a:rPr>
              <a:t>need</a:t>
            </a:r>
            <a:r>
              <a:rPr sz="2994" b="1" spc="-140" dirty="0">
                <a:latin typeface="Times New Roman"/>
                <a:cs typeface="Times New Roman"/>
              </a:rPr>
              <a:t> </a:t>
            </a:r>
            <a:r>
              <a:rPr sz="2994" b="1" dirty="0">
                <a:latin typeface="Calibri"/>
                <a:cs typeface="Calibri"/>
              </a:rPr>
              <a:t>to</a:t>
            </a:r>
            <a:r>
              <a:rPr sz="2994" b="1" spc="-112" dirty="0">
                <a:latin typeface="Times New Roman"/>
                <a:cs typeface="Times New Roman"/>
              </a:rPr>
              <a:t> </a:t>
            </a:r>
            <a:r>
              <a:rPr sz="2994" b="1" dirty="0">
                <a:latin typeface="Calibri"/>
                <a:cs typeface="Calibri"/>
              </a:rPr>
              <a:t>face</a:t>
            </a:r>
            <a:r>
              <a:rPr sz="2994" b="1" spc="-84" dirty="0">
                <a:latin typeface="Times New Roman"/>
                <a:cs typeface="Times New Roman"/>
              </a:rPr>
              <a:t> </a:t>
            </a:r>
            <a:r>
              <a:rPr sz="2994" b="1" dirty="0">
                <a:latin typeface="Calibri"/>
                <a:cs typeface="Calibri"/>
              </a:rPr>
              <a:t>up</a:t>
            </a:r>
            <a:r>
              <a:rPr sz="2994" b="1" spc="-103" dirty="0">
                <a:latin typeface="Times New Roman"/>
                <a:cs typeface="Times New Roman"/>
              </a:rPr>
              <a:t> </a:t>
            </a:r>
            <a:r>
              <a:rPr sz="2994" b="1" dirty="0">
                <a:latin typeface="Calibri"/>
                <a:cs typeface="Calibri"/>
              </a:rPr>
              <a:t>to</a:t>
            </a:r>
            <a:r>
              <a:rPr sz="2994" b="1" spc="-103" dirty="0">
                <a:latin typeface="Times New Roman"/>
                <a:cs typeface="Times New Roman"/>
              </a:rPr>
              <a:t> </a:t>
            </a:r>
            <a:r>
              <a:rPr sz="2994" b="1" spc="-19" dirty="0">
                <a:latin typeface="Calibri"/>
                <a:cs typeface="Calibri"/>
              </a:rPr>
              <a:t>complexity</a:t>
            </a:r>
            <a:r>
              <a:rPr sz="2994" b="1" spc="-168" dirty="0">
                <a:latin typeface="Times New Roman"/>
                <a:cs typeface="Times New Roman"/>
              </a:rPr>
              <a:t> </a:t>
            </a:r>
            <a:r>
              <a:rPr sz="2994" b="1" dirty="0">
                <a:latin typeface="Calibri"/>
                <a:cs typeface="Calibri"/>
              </a:rPr>
              <a:t>in</a:t>
            </a:r>
            <a:r>
              <a:rPr sz="2994" b="1" spc="-56" dirty="0">
                <a:latin typeface="Times New Roman"/>
                <a:cs typeface="Times New Roman"/>
              </a:rPr>
              <a:t> </a:t>
            </a:r>
            <a:r>
              <a:rPr sz="2994" b="1" dirty="0">
                <a:latin typeface="Calibri"/>
                <a:cs typeface="Calibri"/>
              </a:rPr>
              <a:t>health</a:t>
            </a:r>
            <a:r>
              <a:rPr sz="2994" b="1" spc="-140" dirty="0">
                <a:latin typeface="Times New Roman"/>
                <a:cs typeface="Times New Roman"/>
              </a:rPr>
              <a:t> </a:t>
            </a:r>
            <a:r>
              <a:rPr sz="2994" b="1" spc="-19" dirty="0">
                <a:latin typeface="Calibri"/>
                <a:cs typeface="Calibri"/>
              </a:rPr>
              <a:t>systems</a:t>
            </a:r>
            <a:endParaRPr sz="2994" b="1" dirty="0">
              <a:latin typeface="Calibri"/>
              <a:cs typeface="Calibri"/>
            </a:endParaRPr>
          </a:p>
        </p:txBody>
      </p:sp>
      <p:grpSp>
        <p:nvGrpSpPr>
          <p:cNvPr id="11" name="object 11"/>
          <p:cNvGrpSpPr/>
          <p:nvPr/>
        </p:nvGrpSpPr>
        <p:grpSpPr>
          <a:xfrm>
            <a:off x="11407" y="6684"/>
            <a:ext cx="12167046" cy="6839878"/>
            <a:chOff x="6095" y="0"/>
            <a:chExt cx="6501765" cy="3655060"/>
          </a:xfrm>
        </p:grpSpPr>
        <p:pic>
          <p:nvPicPr>
            <p:cNvPr id="12" name="object 12"/>
            <p:cNvPicPr/>
            <p:nvPr/>
          </p:nvPicPr>
          <p:blipFill>
            <a:blip r:embed="rId2" cstate="print"/>
            <a:stretch>
              <a:fillRect/>
            </a:stretch>
          </p:blipFill>
          <p:spPr>
            <a:xfrm>
              <a:off x="1002792" y="822962"/>
              <a:ext cx="4373880" cy="2340864"/>
            </a:xfrm>
            <a:prstGeom prst="rect">
              <a:avLst/>
            </a:prstGeom>
          </p:spPr>
        </p:pic>
        <p:sp>
          <p:nvSpPr>
            <p:cNvPr id="13" name="object 13"/>
            <p:cNvSpPr/>
            <p:nvPr/>
          </p:nvSpPr>
          <p:spPr>
            <a:xfrm>
              <a:off x="12191" y="6095"/>
              <a:ext cx="6489700" cy="3642360"/>
            </a:xfrm>
            <a:custGeom>
              <a:avLst/>
              <a:gdLst/>
              <a:ahLst/>
              <a:cxnLst/>
              <a:rect l="l" t="t" r="r" b="b"/>
              <a:pathLst>
                <a:path w="6489700" h="3642360">
                  <a:moveTo>
                    <a:pt x="0" y="3642359"/>
                  </a:moveTo>
                  <a:lnTo>
                    <a:pt x="6489191" y="3642359"/>
                  </a:lnTo>
                  <a:lnTo>
                    <a:pt x="6489191" y="0"/>
                  </a:lnTo>
                  <a:lnTo>
                    <a:pt x="0" y="0"/>
                  </a:lnTo>
                  <a:lnTo>
                    <a:pt x="0" y="3642359"/>
                  </a:lnTo>
                  <a:close/>
                </a:path>
              </a:pathLst>
            </a:custGeom>
            <a:ln w="12191">
              <a:solidFill>
                <a:srgbClr val="000000"/>
              </a:solidFill>
            </a:ln>
          </p:spPr>
          <p:txBody>
            <a:bodyPr wrap="square" lIns="0" tIns="0" rIns="0" bIns="0" rtlCol="0"/>
            <a:lstStyle/>
            <a:p>
              <a:endParaRPr sz="3368"/>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629230" y="433567"/>
            <a:ext cx="146161" cy="237491"/>
          </a:xfrm>
          <a:prstGeom prst="rect">
            <a:avLst/>
          </a:prstGeom>
        </p:spPr>
        <p:txBody>
          <a:bodyPr vert="horz" wrap="square" lIns="0" tIns="21389" rIns="0" bIns="0" rtlCol="0">
            <a:spAutoFit/>
          </a:bodyPr>
          <a:lstStyle/>
          <a:p>
            <a:pPr marL="23766">
              <a:spcBef>
                <a:spcPts val="168"/>
              </a:spcBef>
            </a:pPr>
            <a:r>
              <a:rPr sz="1403" b="1" spc="-9" dirty="0">
                <a:solidFill>
                  <a:srgbClr val="FFFFFF"/>
                </a:solidFill>
                <a:latin typeface="Arial"/>
                <a:cs typeface="Arial"/>
              </a:rPr>
              <a:t>5</a:t>
            </a:r>
            <a:endParaRPr sz="1403">
              <a:latin typeface="Arial"/>
              <a:cs typeface="Arial"/>
            </a:endParaRPr>
          </a:p>
        </p:txBody>
      </p:sp>
      <p:grpSp>
        <p:nvGrpSpPr>
          <p:cNvPr id="3" name="object 3"/>
          <p:cNvGrpSpPr/>
          <p:nvPr/>
        </p:nvGrpSpPr>
        <p:grpSpPr>
          <a:xfrm>
            <a:off x="1781981" y="4067055"/>
            <a:ext cx="8830287" cy="274498"/>
            <a:chOff x="938784" y="1962911"/>
            <a:chExt cx="4718685" cy="146685"/>
          </a:xfrm>
        </p:grpSpPr>
        <p:sp>
          <p:nvSpPr>
            <p:cNvPr id="10" name="object 10"/>
            <p:cNvSpPr/>
            <p:nvPr/>
          </p:nvSpPr>
          <p:spPr>
            <a:xfrm>
              <a:off x="938784" y="2008638"/>
              <a:ext cx="4718685" cy="52069"/>
            </a:xfrm>
            <a:custGeom>
              <a:avLst/>
              <a:gdLst/>
              <a:ahLst/>
              <a:cxnLst/>
              <a:rect l="l" t="t" r="r" b="b"/>
              <a:pathLst>
                <a:path w="4718685" h="52069">
                  <a:moveTo>
                    <a:pt x="4718304" y="27432"/>
                  </a:moveTo>
                  <a:lnTo>
                    <a:pt x="4706785" y="21336"/>
                  </a:lnTo>
                  <a:lnTo>
                    <a:pt x="4666488" y="0"/>
                  </a:lnTo>
                  <a:lnTo>
                    <a:pt x="4666488" y="21336"/>
                  </a:lnTo>
                  <a:lnTo>
                    <a:pt x="0" y="21336"/>
                  </a:lnTo>
                  <a:lnTo>
                    <a:pt x="0" y="30480"/>
                  </a:lnTo>
                  <a:lnTo>
                    <a:pt x="4666488" y="30480"/>
                  </a:lnTo>
                  <a:lnTo>
                    <a:pt x="4666488" y="51816"/>
                  </a:lnTo>
                  <a:lnTo>
                    <a:pt x="4711827" y="30480"/>
                  </a:lnTo>
                  <a:lnTo>
                    <a:pt x="4718304" y="27432"/>
                  </a:lnTo>
                  <a:close/>
                </a:path>
              </a:pathLst>
            </a:custGeom>
            <a:solidFill>
              <a:srgbClr val="202F3F"/>
            </a:solidFill>
          </p:spPr>
          <p:txBody>
            <a:bodyPr wrap="square" lIns="0" tIns="0" rIns="0" bIns="0" rtlCol="0"/>
            <a:lstStyle/>
            <a:p>
              <a:endParaRPr sz="3368"/>
            </a:p>
          </p:txBody>
        </p:sp>
        <p:sp>
          <p:nvSpPr>
            <p:cNvPr id="11" name="object 11"/>
            <p:cNvSpPr/>
            <p:nvPr/>
          </p:nvSpPr>
          <p:spPr>
            <a:xfrm>
              <a:off x="1469135" y="1962911"/>
              <a:ext cx="378460" cy="146685"/>
            </a:xfrm>
            <a:custGeom>
              <a:avLst/>
              <a:gdLst/>
              <a:ahLst/>
              <a:cxnLst/>
              <a:rect l="l" t="t" r="r" b="b"/>
              <a:pathLst>
                <a:path w="378460" h="146685">
                  <a:moveTo>
                    <a:pt x="377951" y="0"/>
                  </a:moveTo>
                  <a:lnTo>
                    <a:pt x="0" y="0"/>
                  </a:lnTo>
                  <a:lnTo>
                    <a:pt x="0" y="146303"/>
                  </a:lnTo>
                  <a:lnTo>
                    <a:pt x="377951" y="146303"/>
                  </a:lnTo>
                  <a:lnTo>
                    <a:pt x="377951" y="0"/>
                  </a:lnTo>
                  <a:close/>
                </a:path>
              </a:pathLst>
            </a:custGeom>
            <a:solidFill>
              <a:srgbClr val="FFFFFF"/>
            </a:solidFill>
          </p:spPr>
          <p:txBody>
            <a:bodyPr wrap="square" lIns="0" tIns="0" rIns="0" bIns="0" rtlCol="0"/>
            <a:lstStyle/>
            <a:p>
              <a:endParaRPr sz="3368"/>
            </a:p>
          </p:txBody>
        </p:sp>
        <p:sp>
          <p:nvSpPr>
            <p:cNvPr id="12" name="object 12"/>
            <p:cNvSpPr/>
            <p:nvPr/>
          </p:nvSpPr>
          <p:spPr>
            <a:xfrm>
              <a:off x="1469136" y="2033015"/>
              <a:ext cx="378460" cy="0"/>
            </a:xfrm>
            <a:custGeom>
              <a:avLst/>
              <a:gdLst/>
              <a:ahLst/>
              <a:cxnLst/>
              <a:rect l="l" t="t" r="r" b="b"/>
              <a:pathLst>
                <a:path w="378460">
                  <a:moveTo>
                    <a:pt x="0" y="0"/>
                  </a:moveTo>
                  <a:lnTo>
                    <a:pt x="377952" y="0"/>
                  </a:lnTo>
                </a:path>
              </a:pathLst>
            </a:custGeom>
            <a:ln w="12192">
              <a:solidFill>
                <a:srgbClr val="202F3F"/>
              </a:solidFill>
              <a:prstDash val="sysDashDot"/>
            </a:ln>
          </p:spPr>
          <p:txBody>
            <a:bodyPr wrap="square" lIns="0" tIns="0" rIns="0" bIns="0" rtlCol="0"/>
            <a:lstStyle/>
            <a:p>
              <a:endParaRPr sz="3368"/>
            </a:p>
          </p:txBody>
        </p:sp>
      </p:grpSp>
      <p:sp>
        <p:nvSpPr>
          <p:cNvPr id="13" name="object 13"/>
          <p:cNvSpPr txBox="1"/>
          <p:nvPr/>
        </p:nvSpPr>
        <p:spPr>
          <a:xfrm>
            <a:off x="786182" y="325262"/>
            <a:ext cx="6913316" cy="485965"/>
          </a:xfrm>
          <a:prstGeom prst="rect">
            <a:avLst/>
          </a:prstGeom>
        </p:spPr>
        <p:txBody>
          <a:bodyPr vert="horz" wrap="square" lIns="0" tIns="24954" rIns="0" bIns="0" rtlCol="0">
            <a:spAutoFit/>
          </a:bodyPr>
          <a:lstStyle/>
          <a:p>
            <a:pPr marL="23766">
              <a:spcBef>
                <a:spcPts val="196"/>
              </a:spcBef>
            </a:pPr>
            <a:r>
              <a:rPr lang="en-US" sz="2994" b="1" spc="-19" dirty="0">
                <a:latin typeface="Calibri"/>
                <a:cs typeface="Calibri"/>
              </a:rPr>
              <a:t>Systems</a:t>
            </a:r>
            <a:r>
              <a:rPr lang="en-US" sz="2994" spc="-206" dirty="0">
                <a:latin typeface="Times New Roman"/>
                <a:cs typeface="Times New Roman"/>
              </a:rPr>
              <a:t> </a:t>
            </a:r>
            <a:r>
              <a:rPr lang="en-US" sz="2994" b="1" dirty="0">
                <a:latin typeface="Calibri"/>
                <a:cs typeface="Calibri"/>
              </a:rPr>
              <a:t>Thinking</a:t>
            </a:r>
            <a:r>
              <a:rPr lang="en-US" sz="2994" spc="-150" dirty="0">
                <a:latin typeface="Times New Roman"/>
                <a:cs typeface="Times New Roman"/>
              </a:rPr>
              <a:t> </a:t>
            </a:r>
            <a:r>
              <a:rPr lang="en-US" sz="2994" b="1" dirty="0">
                <a:latin typeface="Calibri"/>
                <a:cs typeface="Calibri"/>
              </a:rPr>
              <a:t>for</a:t>
            </a:r>
            <a:r>
              <a:rPr lang="en-US" sz="2994" spc="-112" dirty="0">
                <a:latin typeface="Times New Roman"/>
                <a:cs typeface="Times New Roman"/>
              </a:rPr>
              <a:t> </a:t>
            </a:r>
            <a:r>
              <a:rPr lang="en-US" sz="2994" b="1" dirty="0">
                <a:latin typeface="Calibri"/>
                <a:cs typeface="Calibri"/>
              </a:rPr>
              <a:t>Health</a:t>
            </a:r>
            <a:r>
              <a:rPr lang="en-US" sz="2994" spc="-112" dirty="0">
                <a:latin typeface="Times New Roman"/>
                <a:cs typeface="Times New Roman"/>
              </a:rPr>
              <a:t> </a:t>
            </a:r>
            <a:r>
              <a:rPr lang="en-US" sz="2994" b="1" spc="-19" dirty="0">
                <a:latin typeface="Calibri"/>
                <a:cs typeface="Calibri"/>
              </a:rPr>
              <a:t>Systems</a:t>
            </a:r>
            <a:endParaRPr lang="en-US" sz="2994" dirty="0">
              <a:latin typeface="Calibri"/>
              <a:cs typeface="Calibri"/>
            </a:endParaRPr>
          </a:p>
        </p:txBody>
      </p:sp>
      <p:sp>
        <p:nvSpPr>
          <p:cNvPr id="14" name="object 14"/>
          <p:cNvSpPr txBox="1"/>
          <p:nvPr/>
        </p:nvSpPr>
        <p:spPr>
          <a:xfrm>
            <a:off x="783559" y="850126"/>
            <a:ext cx="1853754" cy="388768"/>
          </a:xfrm>
          <a:prstGeom prst="rect">
            <a:avLst/>
          </a:prstGeom>
        </p:spPr>
        <p:txBody>
          <a:bodyPr vert="horz" wrap="square" lIns="0" tIns="28519" rIns="0" bIns="0" rtlCol="0">
            <a:spAutoFit/>
          </a:bodyPr>
          <a:lstStyle/>
          <a:p>
            <a:pPr marL="23766">
              <a:spcBef>
                <a:spcPts val="225"/>
              </a:spcBef>
            </a:pPr>
            <a:r>
              <a:rPr sz="2339" b="1" spc="-19" dirty="0">
                <a:solidFill>
                  <a:srgbClr val="C00000"/>
                </a:solidFill>
                <a:latin typeface="Arial"/>
                <a:cs typeface="Arial"/>
              </a:rPr>
              <a:t>Foundations</a:t>
            </a:r>
            <a:endParaRPr sz="2339" dirty="0">
              <a:latin typeface="Arial"/>
              <a:cs typeface="Arial"/>
            </a:endParaRPr>
          </a:p>
        </p:txBody>
      </p:sp>
      <p:sp>
        <p:nvSpPr>
          <p:cNvPr id="15" name="object 15"/>
          <p:cNvSpPr/>
          <p:nvPr/>
        </p:nvSpPr>
        <p:spPr>
          <a:xfrm>
            <a:off x="975358" y="3326328"/>
            <a:ext cx="741502" cy="736749"/>
          </a:xfrm>
          <a:custGeom>
            <a:avLst/>
            <a:gdLst/>
            <a:ahLst/>
            <a:cxnLst/>
            <a:rect l="l" t="t" r="r" b="b"/>
            <a:pathLst>
              <a:path w="396240" h="393700">
                <a:moveTo>
                  <a:pt x="198119" y="0"/>
                </a:moveTo>
                <a:lnTo>
                  <a:pt x="152595" y="5207"/>
                </a:lnTo>
                <a:lnTo>
                  <a:pt x="110856" y="20011"/>
                </a:lnTo>
                <a:lnTo>
                  <a:pt x="74076" y="43187"/>
                </a:lnTo>
                <a:lnTo>
                  <a:pt x="43427" y="73507"/>
                </a:lnTo>
                <a:lnTo>
                  <a:pt x="20083" y="109745"/>
                </a:lnTo>
                <a:lnTo>
                  <a:pt x="5216" y="150676"/>
                </a:lnTo>
                <a:lnTo>
                  <a:pt x="0" y="195071"/>
                </a:lnTo>
                <a:lnTo>
                  <a:pt x="5216" y="240596"/>
                </a:lnTo>
                <a:lnTo>
                  <a:pt x="20083" y="282335"/>
                </a:lnTo>
                <a:lnTo>
                  <a:pt x="43427" y="319115"/>
                </a:lnTo>
                <a:lnTo>
                  <a:pt x="74076" y="349764"/>
                </a:lnTo>
                <a:lnTo>
                  <a:pt x="110856" y="373108"/>
                </a:lnTo>
                <a:lnTo>
                  <a:pt x="152595" y="387975"/>
                </a:lnTo>
                <a:lnTo>
                  <a:pt x="198119" y="393191"/>
                </a:lnTo>
                <a:lnTo>
                  <a:pt x="243644" y="387975"/>
                </a:lnTo>
                <a:lnTo>
                  <a:pt x="285383" y="373108"/>
                </a:lnTo>
                <a:lnTo>
                  <a:pt x="322163" y="349764"/>
                </a:lnTo>
                <a:lnTo>
                  <a:pt x="352812" y="319115"/>
                </a:lnTo>
                <a:lnTo>
                  <a:pt x="376156" y="282335"/>
                </a:lnTo>
                <a:lnTo>
                  <a:pt x="391023" y="240596"/>
                </a:lnTo>
                <a:lnTo>
                  <a:pt x="396239" y="195071"/>
                </a:lnTo>
                <a:lnTo>
                  <a:pt x="391023" y="150676"/>
                </a:lnTo>
                <a:lnTo>
                  <a:pt x="376156" y="109745"/>
                </a:lnTo>
                <a:lnTo>
                  <a:pt x="352812" y="73507"/>
                </a:lnTo>
                <a:lnTo>
                  <a:pt x="322163" y="43187"/>
                </a:lnTo>
                <a:lnTo>
                  <a:pt x="285383" y="20011"/>
                </a:lnTo>
                <a:lnTo>
                  <a:pt x="243644" y="5207"/>
                </a:lnTo>
                <a:lnTo>
                  <a:pt x="198119" y="0"/>
                </a:lnTo>
                <a:close/>
              </a:path>
            </a:pathLst>
          </a:custGeom>
          <a:solidFill>
            <a:srgbClr val="202F3F"/>
          </a:solidFill>
        </p:spPr>
        <p:txBody>
          <a:bodyPr wrap="square" lIns="0" tIns="0" rIns="0" bIns="0" rtlCol="0"/>
          <a:lstStyle/>
          <a:p>
            <a:endParaRPr sz="3368"/>
          </a:p>
        </p:txBody>
      </p:sp>
      <p:sp>
        <p:nvSpPr>
          <p:cNvPr id="16" name="object 16"/>
          <p:cNvSpPr txBox="1"/>
          <p:nvPr/>
        </p:nvSpPr>
        <p:spPr>
          <a:xfrm>
            <a:off x="1145526" y="3570693"/>
            <a:ext cx="390952" cy="209901"/>
          </a:xfrm>
          <a:prstGeom prst="rect">
            <a:avLst/>
          </a:prstGeom>
        </p:spPr>
        <p:txBody>
          <a:bodyPr vert="horz" wrap="square" lIns="0" tIns="22578" rIns="0" bIns="0" rtlCol="0">
            <a:spAutoFit/>
          </a:bodyPr>
          <a:lstStyle/>
          <a:p>
            <a:pPr marL="23766">
              <a:spcBef>
                <a:spcPts val="178"/>
              </a:spcBef>
            </a:pPr>
            <a:r>
              <a:rPr sz="1216" spc="-37" dirty="0">
                <a:solidFill>
                  <a:srgbClr val="FFFFFF"/>
                </a:solidFill>
                <a:latin typeface="Arial"/>
                <a:cs typeface="Arial"/>
              </a:rPr>
              <a:t>2000</a:t>
            </a:r>
            <a:endParaRPr sz="1216">
              <a:latin typeface="Arial"/>
              <a:cs typeface="Arial"/>
            </a:endParaRPr>
          </a:p>
        </p:txBody>
      </p:sp>
      <p:grpSp>
        <p:nvGrpSpPr>
          <p:cNvPr id="17" name="object 17"/>
          <p:cNvGrpSpPr/>
          <p:nvPr/>
        </p:nvGrpSpPr>
        <p:grpSpPr>
          <a:xfrm>
            <a:off x="1249146" y="816688"/>
            <a:ext cx="8972884" cy="5846456"/>
            <a:chOff x="667512" y="432846"/>
            <a:chExt cx="4794885" cy="3124200"/>
          </a:xfrm>
        </p:grpSpPr>
        <p:pic>
          <p:nvPicPr>
            <p:cNvPr id="18" name="object 18"/>
            <p:cNvPicPr/>
            <p:nvPr/>
          </p:nvPicPr>
          <p:blipFill>
            <a:blip r:embed="rId2" cstate="print"/>
            <a:stretch>
              <a:fillRect/>
            </a:stretch>
          </p:blipFill>
          <p:spPr>
            <a:xfrm>
              <a:off x="670559" y="2212878"/>
              <a:ext cx="896112" cy="262127"/>
            </a:xfrm>
            <a:prstGeom prst="rect">
              <a:avLst/>
            </a:prstGeom>
          </p:spPr>
        </p:pic>
        <p:pic>
          <p:nvPicPr>
            <p:cNvPr id="19" name="object 19"/>
            <p:cNvPicPr/>
            <p:nvPr/>
          </p:nvPicPr>
          <p:blipFill>
            <a:blip r:embed="rId3" cstate="print"/>
            <a:stretch>
              <a:fillRect/>
            </a:stretch>
          </p:blipFill>
          <p:spPr>
            <a:xfrm>
              <a:off x="679703" y="2475006"/>
              <a:ext cx="960119" cy="262127"/>
            </a:xfrm>
            <a:prstGeom prst="rect">
              <a:avLst/>
            </a:prstGeom>
          </p:spPr>
        </p:pic>
        <p:pic>
          <p:nvPicPr>
            <p:cNvPr id="20" name="object 20"/>
            <p:cNvPicPr/>
            <p:nvPr/>
          </p:nvPicPr>
          <p:blipFill>
            <a:blip r:embed="rId4" cstate="print"/>
            <a:stretch>
              <a:fillRect/>
            </a:stretch>
          </p:blipFill>
          <p:spPr>
            <a:xfrm>
              <a:off x="752855" y="2737134"/>
              <a:ext cx="957072" cy="262127"/>
            </a:xfrm>
            <a:prstGeom prst="rect">
              <a:avLst/>
            </a:prstGeom>
          </p:spPr>
        </p:pic>
        <p:pic>
          <p:nvPicPr>
            <p:cNvPr id="21" name="object 21"/>
            <p:cNvPicPr/>
            <p:nvPr/>
          </p:nvPicPr>
          <p:blipFill>
            <a:blip r:embed="rId5" cstate="print"/>
            <a:stretch>
              <a:fillRect/>
            </a:stretch>
          </p:blipFill>
          <p:spPr>
            <a:xfrm>
              <a:off x="826007" y="2999262"/>
              <a:ext cx="957072" cy="262127"/>
            </a:xfrm>
            <a:prstGeom prst="rect">
              <a:avLst/>
            </a:prstGeom>
          </p:spPr>
        </p:pic>
        <p:pic>
          <p:nvPicPr>
            <p:cNvPr id="22" name="object 22"/>
            <p:cNvPicPr/>
            <p:nvPr/>
          </p:nvPicPr>
          <p:blipFill>
            <a:blip r:embed="rId6" cstate="print"/>
            <a:stretch>
              <a:fillRect/>
            </a:stretch>
          </p:blipFill>
          <p:spPr>
            <a:xfrm>
              <a:off x="896111" y="3261390"/>
              <a:ext cx="893063" cy="249905"/>
            </a:xfrm>
            <a:prstGeom prst="rect">
              <a:avLst/>
            </a:prstGeom>
          </p:spPr>
        </p:pic>
        <p:sp>
          <p:nvSpPr>
            <p:cNvPr id="23" name="object 23"/>
            <p:cNvSpPr/>
            <p:nvPr/>
          </p:nvSpPr>
          <p:spPr>
            <a:xfrm>
              <a:off x="667512" y="2209799"/>
              <a:ext cx="1125220" cy="1304925"/>
            </a:xfrm>
            <a:custGeom>
              <a:avLst/>
              <a:gdLst/>
              <a:ahLst/>
              <a:cxnLst/>
              <a:rect l="l" t="t" r="r" b="b"/>
              <a:pathLst>
                <a:path w="1125220" h="1304925">
                  <a:moveTo>
                    <a:pt x="832104" y="0"/>
                  </a:moveTo>
                  <a:lnTo>
                    <a:pt x="0" y="228600"/>
                  </a:lnTo>
                  <a:lnTo>
                    <a:pt x="295656" y="1304544"/>
                  </a:lnTo>
                  <a:lnTo>
                    <a:pt x="306710" y="1301496"/>
                  </a:lnTo>
                  <a:lnTo>
                    <a:pt x="295656" y="1301496"/>
                  </a:lnTo>
                  <a:lnTo>
                    <a:pt x="3048" y="228600"/>
                  </a:lnTo>
                  <a:lnTo>
                    <a:pt x="829056" y="3048"/>
                  </a:lnTo>
                  <a:lnTo>
                    <a:pt x="832932" y="3048"/>
                  </a:lnTo>
                  <a:lnTo>
                    <a:pt x="832104" y="0"/>
                  </a:lnTo>
                  <a:close/>
                </a:path>
                <a:path w="1125220" h="1304925">
                  <a:moveTo>
                    <a:pt x="1124712" y="1075944"/>
                  </a:moveTo>
                  <a:lnTo>
                    <a:pt x="295656" y="1301496"/>
                  </a:lnTo>
                  <a:lnTo>
                    <a:pt x="306710" y="1301496"/>
                  </a:lnTo>
                  <a:lnTo>
                    <a:pt x="1124712" y="1075944"/>
                  </a:lnTo>
                  <a:close/>
                </a:path>
                <a:path w="1125220" h="1304925">
                  <a:moveTo>
                    <a:pt x="832932" y="3048"/>
                  </a:moveTo>
                  <a:lnTo>
                    <a:pt x="829056" y="3048"/>
                  </a:lnTo>
                  <a:lnTo>
                    <a:pt x="1121664" y="1075944"/>
                  </a:lnTo>
                  <a:lnTo>
                    <a:pt x="1124712" y="1075944"/>
                  </a:lnTo>
                  <a:lnTo>
                    <a:pt x="832932" y="3048"/>
                  </a:lnTo>
                  <a:close/>
                </a:path>
              </a:pathLst>
            </a:custGeom>
            <a:solidFill>
              <a:srgbClr val="000000"/>
            </a:solidFill>
          </p:spPr>
          <p:txBody>
            <a:bodyPr wrap="square" lIns="0" tIns="0" rIns="0" bIns="0" rtlCol="0"/>
            <a:lstStyle/>
            <a:p>
              <a:endParaRPr sz="3368"/>
            </a:p>
          </p:txBody>
        </p:sp>
        <p:pic>
          <p:nvPicPr>
            <p:cNvPr id="24" name="object 24"/>
            <p:cNvPicPr/>
            <p:nvPr/>
          </p:nvPicPr>
          <p:blipFill>
            <a:blip r:embed="rId7" cstate="print"/>
            <a:stretch>
              <a:fillRect/>
            </a:stretch>
          </p:blipFill>
          <p:spPr>
            <a:xfrm>
              <a:off x="1883663" y="493806"/>
              <a:ext cx="832104" cy="256031"/>
            </a:xfrm>
            <a:prstGeom prst="rect">
              <a:avLst/>
            </a:prstGeom>
          </p:spPr>
        </p:pic>
        <p:pic>
          <p:nvPicPr>
            <p:cNvPr id="25" name="object 25"/>
            <p:cNvPicPr/>
            <p:nvPr/>
          </p:nvPicPr>
          <p:blipFill>
            <a:blip r:embed="rId8" cstate="print"/>
            <a:stretch>
              <a:fillRect/>
            </a:stretch>
          </p:blipFill>
          <p:spPr>
            <a:xfrm>
              <a:off x="1898904" y="749838"/>
              <a:ext cx="886968" cy="259079"/>
            </a:xfrm>
            <a:prstGeom prst="rect">
              <a:avLst/>
            </a:prstGeom>
          </p:spPr>
        </p:pic>
        <p:pic>
          <p:nvPicPr>
            <p:cNvPr id="26" name="object 26"/>
            <p:cNvPicPr/>
            <p:nvPr/>
          </p:nvPicPr>
          <p:blipFill>
            <a:blip r:embed="rId9" cstate="print"/>
            <a:stretch>
              <a:fillRect/>
            </a:stretch>
          </p:blipFill>
          <p:spPr>
            <a:xfrm>
              <a:off x="1969007" y="1008918"/>
              <a:ext cx="890015" cy="259079"/>
            </a:xfrm>
            <a:prstGeom prst="rect">
              <a:avLst/>
            </a:prstGeom>
          </p:spPr>
        </p:pic>
        <p:pic>
          <p:nvPicPr>
            <p:cNvPr id="27" name="object 27"/>
            <p:cNvPicPr/>
            <p:nvPr/>
          </p:nvPicPr>
          <p:blipFill>
            <a:blip r:embed="rId10" cstate="print"/>
            <a:stretch>
              <a:fillRect/>
            </a:stretch>
          </p:blipFill>
          <p:spPr>
            <a:xfrm>
              <a:off x="2042159" y="1267998"/>
              <a:ext cx="890015" cy="259079"/>
            </a:xfrm>
            <a:prstGeom prst="rect">
              <a:avLst/>
            </a:prstGeom>
          </p:spPr>
        </p:pic>
        <p:pic>
          <p:nvPicPr>
            <p:cNvPr id="28" name="object 28"/>
            <p:cNvPicPr/>
            <p:nvPr/>
          </p:nvPicPr>
          <p:blipFill>
            <a:blip r:embed="rId11" cstate="print"/>
            <a:stretch>
              <a:fillRect/>
            </a:stretch>
          </p:blipFill>
          <p:spPr>
            <a:xfrm>
              <a:off x="2115312" y="1527078"/>
              <a:ext cx="829055" cy="256001"/>
            </a:xfrm>
            <a:prstGeom prst="rect">
              <a:avLst/>
            </a:prstGeom>
          </p:spPr>
        </p:pic>
        <p:sp>
          <p:nvSpPr>
            <p:cNvPr id="29" name="object 29"/>
            <p:cNvSpPr/>
            <p:nvPr/>
          </p:nvSpPr>
          <p:spPr>
            <a:xfrm>
              <a:off x="1880616" y="487679"/>
              <a:ext cx="1066800" cy="1298575"/>
            </a:xfrm>
            <a:custGeom>
              <a:avLst/>
              <a:gdLst/>
              <a:ahLst/>
              <a:cxnLst/>
              <a:rect l="l" t="t" r="r" b="b"/>
              <a:pathLst>
                <a:path w="1066800" h="1298575">
                  <a:moveTo>
                    <a:pt x="765048" y="0"/>
                  </a:moveTo>
                  <a:lnTo>
                    <a:pt x="0" y="213360"/>
                  </a:lnTo>
                  <a:lnTo>
                    <a:pt x="304800" y="1298448"/>
                  </a:lnTo>
                  <a:lnTo>
                    <a:pt x="3048" y="216408"/>
                  </a:lnTo>
                  <a:lnTo>
                    <a:pt x="762220" y="3839"/>
                  </a:lnTo>
                  <a:lnTo>
                    <a:pt x="762000" y="3048"/>
                  </a:lnTo>
                  <a:lnTo>
                    <a:pt x="765895" y="3048"/>
                  </a:lnTo>
                  <a:lnTo>
                    <a:pt x="765048" y="0"/>
                  </a:lnTo>
                  <a:close/>
                </a:path>
                <a:path w="1066800" h="1298575">
                  <a:moveTo>
                    <a:pt x="1063184" y="1083052"/>
                  </a:moveTo>
                  <a:lnTo>
                    <a:pt x="304800" y="1295400"/>
                  </a:lnTo>
                  <a:lnTo>
                    <a:pt x="304800" y="1298448"/>
                  </a:lnTo>
                  <a:lnTo>
                    <a:pt x="1066800" y="1085088"/>
                  </a:lnTo>
                  <a:lnTo>
                    <a:pt x="1063752" y="1085088"/>
                  </a:lnTo>
                  <a:lnTo>
                    <a:pt x="1063184" y="1083052"/>
                  </a:lnTo>
                  <a:close/>
                </a:path>
                <a:path w="1066800" h="1298575">
                  <a:moveTo>
                    <a:pt x="1066013" y="1082260"/>
                  </a:moveTo>
                  <a:lnTo>
                    <a:pt x="1063184" y="1083052"/>
                  </a:lnTo>
                  <a:lnTo>
                    <a:pt x="1063752" y="1085088"/>
                  </a:lnTo>
                  <a:lnTo>
                    <a:pt x="1066136" y="1082703"/>
                  </a:lnTo>
                  <a:lnTo>
                    <a:pt x="1066013" y="1082260"/>
                  </a:lnTo>
                  <a:close/>
                </a:path>
                <a:path w="1066800" h="1298575">
                  <a:moveTo>
                    <a:pt x="1066136" y="1082703"/>
                  </a:moveTo>
                  <a:lnTo>
                    <a:pt x="1063752" y="1085088"/>
                  </a:lnTo>
                  <a:lnTo>
                    <a:pt x="1066800" y="1085088"/>
                  </a:lnTo>
                  <a:lnTo>
                    <a:pt x="1066136" y="1082703"/>
                  </a:lnTo>
                  <a:close/>
                </a:path>
                <a:path w="1066800" h="1298575">
                  <a:moveTo>
                    <a:pt x="765895" y="3048"/>
                  </a:moveTo>
                  <a:lnTo>
                    <a:pt x="765048" y="3048"/>
                  </a:lnTo>
                  <a:lnTo>
                    <a:pt x="762220" y="3839"/>
                  </a:lnTo>
                  <a:lnTo>
                    <a:pt x="1063184" y="1083052"/>
                  </a:lnTo>
                  <a:lnTo>
                    <a:pt x="1066013" y="1082260"/>
                  </a:lnTo>
                  <a:lnTo>
                    <a:pt x="765895" y="3048"/>
                  </a:lnTo>
                  <a:close/>
                </a:path>
                <a:path w="1066800" h="1298575">
                  <a:moveTo>
                    <a:pt x="1066800" y="1082040"/>
                  </a:moveTo>
                  <a:lnTo>
                    <a:pt x="1066013" y="1082260"/>
                  </a:lnTo>
                  <a:lnTo>
                    <a:pt x="1066136" y="1082703"/>
                  </a:lnTo>
                  <a:lnTo>
                    <a:pt x="1066800" y="1082040"/>
                  </a:lnTo>
                  <a:close/>
                </a:path>
                <a:path w="1066800" h="1298575">
                  <a:moveTo>
                    <a:pt x="765048" y="3048"/>
                  </a:moveTo>
                  <a:lnTo>
                    <a:pt x="762000" y="3048"/>
                  </a:lnTo>
                  <a:lnTo>
                    <a:pt x="762220" y="3839"/>
                  </a:lnTo>
                  <a:lnTo>
                    <a:pt x="765048" y="3048"/>
                  </a:lnTo>
                  <a:close/>
                </a:path>
              </a:pathLst>
            </a:custGeom>
            <a:solidFill>
              <a:srgbClr val="000000"/>
            </a:solidFill>
          </p:spPr>
          <p:txBody>
            <a:bodyPr wrap="square" lIns="0" tIns="0" rIns="0" bIns="0" rtlCol="0"/>
            <a:lstStyle/>
            <a:p>
              <a:endParaRPr sz="3368"/>
            </a:p>
          </p:txBody>
        </p:sp>
        <p:pic>
          <p:nvPicPr>
            <p:cNvPr id="30" name="object 30"/>
            <p:cNvPicPr/>
            <p:nvPr/>
          </p:nvPicPr>
          <p:blipFill>
            <a:blip r:embed="rId12" cstate="print"/>
            <a:stretch>
              <a:fillRect/>
            </a:stretch>
          </p:blipFill>
          <p:spPr>
            <a:xfrm>
              <a:off x="2621279" y="2234214"/>
              <a:ext cx="905256" cy="262127"/>
            </a:xfrm>
            <a:prstGeom prst="rect">
              <a:avLst/>
            </a:prstGeom>
          </p:spPr>
        </p:pic>
        <p:pic>
          <p:nvPicPr>
            <p:cNvPr id="31" name="object 31"/>
            <p:cNvPicPr/>
            <p:nvPr/>
          </p:nvPicPr>
          <p:blipFill>
            <a:blip r:embed="rId13" cstate="print"/>
            <a:stretch>
              <a:fillRect/>
            </a:stretch>
          </p:blipFill>
          <p:spPr>
            <a:xfrm>
              <a:off x="2633472" y="2496342"/>
              <a:ext cx="963168" cy="265175"/>
            </a:xfrm>
            <a:prstGeom prst="rect">
              <a:avLst/>
            </a:prstGeom>
          </p:spPr>
        </p:pic>
        <p:pic>
          <p:nvPicPr>
            <p:cNvPr id="32" name="object 32"/>
            <p:cNvPicPr/>
            <p:nvPr/>
          </p:nvPicPr>
          <p:blipFill>
            <a:blip r:embed="rId14" cstate="print"/>
            <a:stretch>
              <a:fillRect/>
            </a:stretch>
          </p:blipFill>
          <p:spPr>
            <a:xfrm>
              <a:off x="2703575" y="2761518"/>
              <a:ext cx="963168" cy="265176"/>
            </a:xfrm>
            <a:prstGeom prst="rect">
              <a:avLst/>
            </a:prstGeom>
          </p:spPr>
        </p:pic>
        <p:pic>
          <p:nvPicPr>
            <p:cNvPr id="33" name="object 33"/>
            <p:cNvPicPr/>
            <p:nvPr/>
          </p:nvPicPr>
          <p:blipFill>
            <a:blip r:embed="rId15" cstate="print"/>
            <a:stretch>
              <a:fillRect/>
            </a:stretch>
          </p:blipFill>
          <p:spPr>
            <a:xfrm>
              <a:off x="2773679" y="3026694"/>
              <a:ext cx="963167" cy="265175"/>
            </a:xfrm>
            <a:prstGeom prst="rect">
              <a:avLst/>
            </a:prstGeom>
          </p:spPr>
        </p:pic>
        <p:pic>
          <p:nvPicPr>
            <p:cNvPr id="34" name="object 34"/>
            <p:cNvPicPr/>
            <p:nvPr/>
          </p:nvPicPr>
          <p:blipFill>
            <a:blip r:embed="rId16" cstate="print"/>
            <a:stretch>
              <a:fillRect/>
            </a:stretch>
          </p:blipFill>
          <p:spPr>
            <a:xfrm>
              <a:off x="2843784" y="3291870"/>
              <a:ext cx="902207" cy="256001"/>
            </a:xfrm>
            <a:prstGeom prst="rect">
              <a:avLst/>
            </a:prstGeom>
          </p:spPr>
        </p:pic>
        <p:sp>
          <p:nvSpPr>
            <p:cNvPr id="35" name="object 35"/>
            <p:cNvSpPr/>
            <p:nvPr/>
          </p:nvSpPr>
          <p:spPr>
            <a:xfrm>
              <a:off x="2618232" y="2228087"/>
              <a:ext cx="1130935" cy="1323340"/>
            </a:xfrm>
            <a:custGeom>
              <a:avLst/>
              <a:gdLst/>
              <a:ahLst/>
              <a:cxnLst/>
              <a:rect l="l" t="t" r="r" b="b"/>
              <a:pathLst>
                <a:path w="1130935" h="1323339">
                  <a:moveTo>
                    <a:pt x="841248" y="0"/>
                  </a:moveTo>
                  <a:lnTo>
                    <a:pt x="0" y="222504"/>
                  </a:lnTo>
                  <a:lnTo>
                    <a:pt x="289560" y="1322832"/>
                  </a:lnTo>
                  <a:lnTo>
                    <a:pt x="301083" y="1319784"/>
                  </a:lnTo>
                  <a:lnTo>
                    <a:pt x="289560" y="1319784"/>
                  </a:lnTo>
                  <a:lnTo>
                    <a:pt x="292411" y="1319037"/>
                  </a:lnTo>
                  <a:lnTo>
                    <a:pt x="3852" y="225552"/>
                  </a:lnTo>
                  <a:lnTo>
                    <a:pt x="3048" y="225552"/>
                  </a:lnTo>
                  <a:lnTo>
                    <a:pt x="3048" y="222504"/>
                  </a:lnTo>
                  <a:lnTo>
                    <a:pt x="14530" y="222504"/>
                  </a:lnTo>
                  <a:lnTo>
                    <a:pt x="838399" y="3804"/>
                  </a:lnTo>
                  <a:lnTo>
                    <a:pt x="838200" y="3048"/>
                  </a:lnTo>
                  <a:lnTo>
                    <a:pt x="842050" y="3048"/>
                  </a:lnTo>
                  <a:lnTo>
                    <a:pt x="841248" y="0"/>
                  </a:lnTo>
                  <a:close/>
                </a:path>
                <a:path w="1130935" h="1323339">
                  <a:moveTo>
                    <a:pt x="292411" y="1319037"/>
                  </a:moveTo>
                  <a:lnTo>
                    <a:pt x="289560" y="1319784"/>
                  </a:lnTo>
                  <a:lnTo>
                    <a:pt x="292608" y="1319784"/>
                  </a:lnTo>
                  <a:lnTo>
                    <a:pt x="292411" y="1319037"/>
                  </a:lnTo>
                  <a:close/>
                </a:path>
                <a:path w="1130935" h="1323339">
                  <a:moveTo>
                    <a:pt x="842050" y="3048"/>
                  </a:moveTo>
                  <a:lnTo>
                    <a:pt x="841248" y="3048"/>
                  </a:lnTo>
                  <a:lnTo>
                    <a:pt x="838399" y="3804"/>
                  </a:lnTo>
                  <a:lnTo>
                    <a:pt x="1127760" y="1100328"/>
                  </a:lnTo>
                  <a:lnTo>
                    <a:pt x="292411" y="1319037"/>
                  </a:lnTo>
                  <a:lnTo>
                    <a:pt x="292608" y="1319784"/>
                  </a:lnTo>
                  <a:lnTo>
                    <a:pt x="301083" y="1319784"/>
                  </a:lnTo>
                  <a:lnTo>
                    <a:pt x="1130808" y="1100328"/>
                  </a:lnTo>
                  <a:lnTo>
                    <a:pt x="842050" y="3048"/>
                  </a:lnTo>
                  <a:close/>
                </a:path>
                <a:path w="1130935" h="1323339">
                  <a:moveTo>
                    <a:pt x="3048" y="222504"/>
                  </a:moveTo>
                  <a:lnTo>
                    <a:pt x="3048" y="225552"/>
                  </a:lnTo>
                  <a:lnTo>
                    <a:pt x="3799" y="225352"/>
                  </a:lnTo>
                  <a:lnTo>
                    <a:pt x="3048" y="222504"/>
                  </a:lnTo>
                  <a:close/>
                </a:path>
                <a:path w="1130935" h="1323339">
                  <a:moveTo>
                    <a:pt x="3799" y="225352"/>
                  </a:moveTo>
                  <a:lnTo>
                    <a:pt x="3048" y="225552"/>
                  </a:lnTo>
                  <a:lnTo>
                    <a:pt x="3852" y="225552"/>
                  </a:lnTo>
                  <a:lnTo>
                    <a:pt x="3799" y="225352"/>
                  </a:lnTo>
                  <a:close/>
                </a:path>
                <a:path w="1130935" h="1323339">
                  <a:moveTo>
                    <a:pt x="14530" y="222504"/>
                  </a:moveTo>
                  <a:lnTo>
                    <a:pt x="3048" y="222504"/>
                  </a:lnTo>
                  <a:lnTo>
                    <a:pt x="3799" y="225352"/>
                  </a:lnTo>
                  <a:lnTo>
                    <a:pt x="14530" y="222504"/>
                  </a:lnTo>
                  <a:close/>
                </a:path>
                <a:path w="1130935" h="1323339">
                  <a:moveTo>
                    <a:pt x="841248" y="3048"/>
                  </a:moveTo>
                  <a:lnTo>
                    <a:pt x="838200" y="3048"/>
                  </a:lnTo>
                  <a:lnTo>
                    <a:pt x="838399" y="3804"/>
                  </a:lnTo>
                  <a:lnTo>
                    <a:pt x="841248" y="3048"/>
                  </a:lnTo>
                  <a:close/>
                </a:path>
              </a:pathLst>
            </a:custGeom>
            <a:solidFill>
              <a:srgbClr val="000000"/>
            </a:solidFill>
          </p:spPr>
          <p:txBody>
            <a:bodyPr wrap="square" lIns="0" tIns="0" rIns="0" bIns="0" rtlCol="0"/>
            <a:lstStyle/>
            <a:p>
              <a:endParaRPr sz="3368"/>
            </a:p>
          </p:txBody>
        </p:sp>
        <p:pic>
          <p:nvPicPr>
            <p:cNvPr id="36" name="object 36"/>
            <p:cNvPicPr/>
            <p:nvPr/>
          </p:nvPicPr>
          <p:blipFill>
            <a:blip r:embed="rId17" cstate="print"/>
            <a:stretch>
              <a:fillRect/>
            </a:stretch>
          </p:blipFill>
          <p:spPr>
            <a:xfrm>
              <a:off x="3264407" y="432846"/>
              <a:ext cx="844296" cy="262127"/>
            </a:xfrm>
            <a:prstGeom prst="rect">
              <a:avLst/>
            </a:prstGeom>
          </p:spPr>
        </p:pic>
        <p:pic>
          <p:nvPicPr>
            <p:cNvPr id="37" name="object 37"/>
            <p:cNvPicPr/>
            <p:nvPr/>
          </p:nvPicPr>
          <p:blipFill>
            <a:blip r:embed="rId18" cstate="print"/>
            <a:stretch>
              <a:fillRect/>
            </a:stretch>
          </p:blipFill>
          <p:spPr>
            <a:xfrm>
              <a:off x="3276600" y="694974"/>
              <a:ext cx="908303" cy="262127"/>
            </a:xfrm>
            <a:prstGeom prst="rect">
              <a:avLst/>
            </a:prstGeom>
          </p:spPr>
        </p:pic>
        <p:pic>
          <p:nvPicPr>
            <p:cNvPr id="38" name="object 38"/>
            <p:cNvPicPr/>
            <p:nvPr/>
          </p:nvPicPr>
          <p:blipFill>
            <a:blip r:embed="rId19" cstate="print"/>
            <a:stretch>
              <a:fillRect/>
            </a:stretch>
          </p:blipFill>
          <p:spPr>
            <a:xfrm>
              <a:off x="3355847" y="957102"/>
              <a:ext cx="908303" cy="262127"/>
            </a:xfrm>
            <a:prstGeom prst="rect">
              <a:avLst/>
            </a:prstGeom>
          </p:spPr>
        </p:pic>
        <p:pic>
          <p:nvPicPr>
            <p:cNvPr id="39" name="object 39"/>
            <p:cNvPicPr/>
            <p:nvPr/>
          </p:nvPicPr>
          <p:blipFill>
            <a:blip r:embed="rId20" cstate="print"/>
            <a:stretch>
              <a:fillRect/>
            </a:stretch>
          </p:blipFill>
          <p:spPr>
            <a:xfrm>
              <a:off x="3432047" y="1219230"/>
              <a:ext cx="911351" cy="262127"/>
            </a:xfrm>
            <a:prstGeom prst="rect">
              <a:avLst/>
            </a:prstGeom>
          </p:spPr>
        </p:pic>
        <p:pic>
          <p:nvPicPr>
            <p:cNvPr id="40" name="object 40"/>
            <p:cNvPicPr/>
            <p:nvPr/>
          </p:nvPicPr>
          <p:blipFill>
            <a:blip r:embed="rId21" cstate="print"/>
            <a:stretch>
              <a:fillRect/>
            </a:stretch>
          </p:blipFill>
          <p:spPr>
            <a:xfrm>
              <a:off x="3511295" y="1481358"/>
              <a:ext cx="841247" cy="262097"/>
            </a:xfrm>
            <a:prstGeom prst="rect">
              <a:avLst/>
            </a:prstGeom>
          </p:spPr>
        </p:pic>
        <p:pic>
          <p:nvPicPr>
            <p:cNvPr id="41" name="object 41"/>
            <p:cNvPicPr/>
            <p:nvPr/>
          </p:nvPicPr>
          <p:blipFill>
            <a:blip r:embed="rId22" cstate="print"/>
            <a:stretch>
              <a:fillRect/>
            </a:stretch>
          </p:blipFill>
          <p:spPr>
            <a:xfrm>
              <a:off x="4367783" y="2231166"/>
              <a:ext cx="853439" cy="265175"/>
            </a:xfrm>
            <a:prstGeom prst="rect">
              <a:avLst/>
            </a:prstGeom>
          </p:spPr>
        </p:pic>
        <p:pic>
          <p:nvPicPr>
            <p:cNvPr id="42" name="object 42"/>
            <p:cNvPicPr/>
            <p:nvPr/>
          </p:nvPicPr>
          <p:blipFill>
            <a:blip r:embed="rId23" cstate="print"/>
            <a:stretch>
              <a:fillRect/>
            </a:stretch>
          </p:blipFill>
          <p:spPr>
            <a:xfrm>
              <a:off x="4379976" y="2496342"/>
              <a:ext cx="920496" cy="268224"/>
            </a:xfrm>
            <a:prstGeom prst="rect">
              <a:avLst/>
            </a:prstGeom>
          </p:spPr>
        </p:pic>
        <p:pic>
          <p:nvPicPr>
            <p:cNvPr id="43" name="object 43"/>
            <p:cNvPicPr/>
            <p:nvPr/>
          </p:nvPicPr>
          <p:blipFill>
            <a:blip r:embed="rId24" cstate="print"/>
            <a:stretch>
              <a:fillRect/>
            </a:stretch>
          </p:blipFill>
          <p:spPr>
            <a:xfrm>
              <a:off x="4456176" y="2764566"/>
              <a:ext cx="920496" cy="268224"/>
            </a:xfrm>
            <a:prstGeom prst="rect">
              <a:avLst/>
            </a:prstGeom>
          </p:spPr>
        </p:pic>
        <p:pic>
          <p:nvPicPr>
            <p:cNvPr id="44" name="object 44"/>
            <p:cNvPicPr/>
            <p:nvPr/>
          </p:nvPicPr>
          <p:blipFill>
            <a:blip r:embed="rId25" cstate="print"/>
            <a:stretch>
              <a:fillRect/>
            </a:stretch>
          </p:blipFill>
          <p:spPr>
            <a:xfrm>
              <a:off x="4535423" y="3032790"/>
              <a:ext cx="917448" cy="268224"/>
            </a:xfrm>
            <a:prstGeom prst="rect">
              <a:avLst/>
            </a:prstGeom>
          </p:spPr>
        </p:pic>
        <p:pic>
          <p:nvPicPr>
            <p:cNvPr id="45" name="object 45"/>
            <p:cNvPicPr/>
            <p:nvPr/>
          </p:nvPicPr>
          <p:blipFill>
            <a:blip r:embed="rId26" cstate="print"/>
            <a:stretch>
              <a:fillRect/>
            </a:stretch>
          </p:blipFill>
          <p:spPr>
            <a:xfrm>
              <a:off x="4611623" y="3301014"/>
              <a:ext cx="850391" cy="256001"/>
            </a:xfrm>
            <a:prstGeom prst="rect">
              <a:avLst/>
            </a:prstGeom>
          </p:spPr>
        </p:pic>
        <p:sp>
          <p:nvSpPr>
            <p:cNvPr id="46" name="object 46"/>
            <p:cNvSpPr/>
            <p:nvPr/>
          </p:nvSpPr>
          <p:spPr>
            <a:xfrm>
              <a:off x="719328" y="2164086"/>
              <a:ext cx="365760" cy="165100"/>
            </a:xfrm>
            <a:custGeom>
              <a:avLst/>
              <a:gdLst/>
              <a:ahLst/>
              <a:cxnLst/>
              <a:rect l="l" t="t" r="r" b="b"/>
              <a:pathLst>
                <a:path w="365759" h="165100">
                  <a:moveTo>
                    <a:pt x="27432" y="9144"/>
                  </a:moveTo>
                  <a:lnTo>
                    <a:pt x="0" y="0"/>
                  </a:lnTo>
                  <a:lnTo>
                    <a:pt x="0" y="6096"/>
                  </a:lnTo>
                  <a:lnTo>
                    <a:pt x="24384" y="15240"/>
                  </a:lnTo>
                  <a:lnTo>
                    <a:pt x="27432" y="9144"/>
                  </a:lnTo>
                  <a:close/>
                </a:path>
                <a:path w="365759" h="165100">
                  <a:moveTo>
                    <a:pt x="70104" y="27432"/>
                  </a:moveTo>
                  <a:lnTo>
                    <a:pt x="45720" y="18288"/>
                  </a:lnTo>
                  <a:lnTo>
                    <a:pt x="42672" y="24384"/>
                  </a:lnTo>
                  <a:lnTo>
                    <a:pt x="67056" y="33528"/>
                  </a:lnTo>
                  <a:lnTo>
                    <a:pt x="70104" y="27432"/>
                  </a:lnTo>
                  <a:close/>
                </a:path>
                <a:path w="365759" h="165100">
                  <a:moveTo>
                    <a:pt x="112776" y="48768"/>
                  </a:moveTo>
                  <a:lnTo>
                    <a:pt x="88392" y="36576"/>
                  </a:lnTo>
                  <a:lnTo>
                    <a:pt x="85344" y="42672"/>
                  </a:lnTo>
                  <a:lnTo>
                    <a:pt x="109728" y="54864"/>
                  </a:lnTo>
                  <a:lnTo>
                    <a:pt x="112776" y="48768"/>
                  </a:lnTo>
                  <a:close/>
                </a:path>
                <a:path w="365759" h="165100">
                  <a:moveTo>
                    <a:pt x="155448" y="67056"/>
                  </a:moveTo>
                  <a:lnTo>
                    <a:pt x="131064" y="54864"/>
                  </a:lnTo>
                  <a:lnTo>
                    <a:pt x="128016" y="60960"/>
                  </a:lnTo>
                  <a:lnTo>
                    <a:pt x="152400" y="73152"/>
                  </a:lnTo>
                  <a:lnTo>
                    <a:pt x="155448" y="67056"/>
                  </a:lnTo>
                  <a:close/>
                </a:path>
                <a:path w="365759" h="165100">
                  <a:moveTo>
                    <a:pt x="198120" y="85344"/>
                  </a:moveTo>
                  <a:lnTo>
                    <a:pt x="173736" y="76200"/>
                  </a:lnTo>
                  <a:lnTo>
                    <a:pt x="170688" y="82296"/>
                  </a:lnTo>
                  <a:lnTo>
                    <a:pt x="198120" y="91440"/>
                  </a:lnTo>
                  <a:lnTo>
                    <a:pt x="198120" y="85344"/>
                  </a:lnTo>
                  <a:close/>
                </a:path>
                <a:path w="365759" h="165100">
                  <a:moveTo>
                    <a:pt x="243840" y="103632"/>
                  </a:moveTo>
                  <a:lnTo>
                    <a:pt x="219456" y="94488"/>
                  </a:lnTo>
                  <a:lnTo>
                    <a:pt x="216408" y="100584"/>
                  </a:lnTo>
                  <a:lnTo>
                    <a:pt x="240792" y="112776"/>
                  </a:lnTo>
                  <a:lnTo>
                    <a:pt x="243840" y="103632"/>
                  </a:lnTo>
                  <a:close/>
                </a:path>
                <a:path w="365759" h="165100">
                  <a:moveTo>
                    <a:pt x="286512" y="124968"/>
                  </a:moveTo>
                  <a:lnTo>
                    <a:pt x="262128" y="112776"/>
                  </a:lnTo>
                  <a:lnTo>
                    <a:pt x="259080" y="118872"/>
                  </a:lnTo>
                  <a:lnTo>
                    <a:pt x="283464" y="131064"/>
                  </a:lnTo>
                  <a:lnTo>
                    <a:pt x="286512" y="124968"/>
                  </a:lnTo>
                  <a:close/>
                </a:path>
                <a:path w="365759" h="165100">
                  <a:moveTo>
                    <a:pt x="329184" y="143256"/>
                  </a:moveTo>
                  <a:lnTo>
                    <a:pt x="304800" y="131064"/>
                  </a:lnTo>
                  <a:lnTo>
                    <a:pt x="301752" y="137160"/>
                  </a:lnTo>
                  <a:lnTo>
                    <a:pt x="326136" y="149352"/>
                  </a:lnTo>
                  <a:lnTo>
                    <a:pt x="329184" y="143256"/>
                  </a:lnTo>
                  <a:close/>
                </a:path>
                <a:path w="365759" h="165100">
                  <a:moveTo>
                    <a:pt x="365760" y="158496"/>
                  </a:moveTo>
                  <a:lnTo>
                    <a:pt x="347472" y="152400"/>
                  </a:lnTo>
                  <a:lnTo>
                    <a:pt x="344424" y="158496"/>
                  </a:lnTo>
                  <a:lnTo>
                    <a:pt x="362712" y="164592"/>
                  </a:lnTo>
                  <a:lnTo>
                    <a:pt x="365760" y="158496"/>
                  </a:lnTo>
                  <a:close/>
                </a:path>
              </a:pathLst>
            </a:custGeom>
            <a:solidFill>
              <a:srgbClr val="7F7F7F"/>
            </a:solidFill>
          </p:spPr>
          <p:txBody>
            <a:bodyPr wrap="square" lIns="0" tIns="0" rIns="0" bIns="0" rtlCol="0"/>
            <a:lstStyle/>
            <a:p>
              <a:endParaRPr sz="3368"/>
            </a:p>
          </p:txBody>
        </p:sp>
        <p:sp>
          <p:nvSpPr>
            <p:cNvPr id="47" name="object 47"/>
            <p:cNvSpPr/>
            <p:nvPr/>
          </p:nvSpPr>
          <p:spPr>
            <a:xfrm>
              <a:off x="2042159" y="1837943"/>
              <a:ext cx="393700" cy="390525"/>
            </a:xfrm>
            <a:custGeom>
              <a:avLst/>
              <a:gdLst/>
              <a:ahLst/>
              <a:cxnLst/>
              <a:rect l="l" t="t" r="r" b="b"/>
              <a:pathLst>
                <a:path w="393700" h="390525">
                  <a:moveTo>
                    <a:pt x="198119" y="0"/>
                  </a:moveTo>
                  <a:lnTo>
                    <a:pt x="152595" y="5047"/>
                  </a:lnTo>
                  <a:lnTo>
                    <a:pt x="110856" y="19478"/>
                  </a:lnTo>
                  <a:lnTo>
                    <a:pt x="74076" y="42227"/>
                  </a:lnTo>
                  <a:lnTo>
                    <a:pt x="43427" y="72227"/>
                  </a:lnTo>
                  <a:lnTo>
                    <a:pt x="20083" y="108412"/>
                  </a:lnTo>
                  <a:lnTo>
                    <a:pt x="5216" y="149716"/>
                  </a:lnTo>
                  <a:lnTo>
                    <a:pt x="0" y="195071"/>
                  </a:lnTo>
                  <a:lnTo>
                    <a:pt x="5216" y="240427"/>
                  </a:lnTo>
                  <a:lnTo>
                    <a:pt x="20083" y="281731"/>
                  </a:lnTo>
                  <a:lnTo>
                    <a:pt x="43427" y="317916"/>
                  </a:lnTo>
                  <a:lnTo>
                    <a:pt x="74076" y="347916"/>
                  </a:lnTo>
                  <a:lnTo>
                    <a:pt x="110856" y="370665"/>
                  </a:lnTo>
                  <a:lnTo>
                    <a:pt x="152595" y="385096"/>
                  </a:lnTo>
                  <a:lnTo>
                    <a:pt x="198119" y="390143"/>
                  </a:lnTo>
                  <a:lnTo>
                    <a:pt x="242515" y="385096"/>
                  </a:lnTo>
                  <a:lnTo>
                    <a:pt x="283446" y="370665"/>
                  </a:lnTo>
                  <a:lnTo>
                    <a:pt x="319684" y="347916"/>
                  </a:lnTo>
                  <a:lnTo>
                    <a:pt x="350004" y="317916"/>
                  </a:lnTo>
                  <a:lnTo>
                    <a:pt x="373180" y="281731"/>
                  </a:lnTo>
                  <a:lnTo>
                    <a:pt x="387984" y="240427"/>
                  </a:lnTo>
                  <a:lnTo>
                    <a:pt x="393191" y="195071"/>
                  </a:lnTo>
                  <a:lnTo>
                    <a:pt x="387984" y="149716"/>
                  </a:lnTo>
                  <a:lnTo>
                    <a:pt x="373180" y="108412"/>
                  </a:lnTo>
                  <a:lnTo>
                    <a:pt x="350004" y="72227"/>
                  </a:lnTo>
                  <a:lnTo>
                    <a:pt x="319684" y="42227"/>
                  </a:lnTo>
                  <a:lnTo>
                    <a:pt x="283446" y="19478"/>
                  </a:lnTo>
                  <a:lnTo>
                    <a:pt x="242515" y="5047"/>
                  </a:lnTo>
                  <a:lnTo>
                    <a:pt x="198119" y="0"/>
                  </a:lnTo>
                  <a:close/>
                </a:path>
              </a:pathLst>
            </a:custGeom>
            <a:solidFill>
              <a:srgbClr val="202F3F"/>
            </a:solidFill>
          </p:spPr>
          <p:txBody>
            <a:bodyPr wrap="square" lIns="0" tIns="0" rIns="0" bIns="0" rtlCol="0"/>
            <a:lstStyle/>
            <a:p>
              <a:endParaRPr sz="3368"/>
            </a:p>
          </p:txBody>
        </p:sp>
      </p:grpSp>
      <p:sp>
        <p:nvSpPr>
          <p:cNvPr id="48" name="object 48"/>
          <p:cNvSpPr txBox="1"/>
          <p:nvPr/>
        </p:nvSpPr>
        <p:spPr>
          <a:xfrm>
            <a:off x="3986052" y="3684770"/>
            <a:ext cx="390952" cy="209901"/>
          </a:xfrm>
          <a:prstGeom prst="rect">
            <a:avLst/>
          </a:prstGeom>
        </p:spPr>
        <p:txBody>
          <a:bodyPr vert="horz" wrap="square" lIns="0" tIns="22578" rIns="0" bIns="0" rtlCol="0">
            <a:spAutoFit/>
          </a:bodyPr>
          <a:lstStyle/>
          <a:p>
            <a:pPr marL="23766">
              <a:spcBef>
                <a:spcPts val="178"/>
              </a:spcBef>
            </a:pPr>
            <a:r>
              <a:rPr sz="1216" spc="-37" dirty="0">
                <a:solidFill>
                  <a:srgbClr val="FFFFFF"/>
                </a:solidFill>
                <a:latin typeface="Arial"/>
                <a:cs typeface="Arial"/>
              </a:rPr>
              <a:t>2007</a:t>
            </a:r>
            <a:endParaRPr sz="1216">
              <a:latin typeface="Arial"/>
              <a:cs typeface="Arial"/>
            </a:endParaRPr>
          </a:p>
        </p:txBody>
      </p:sp>
      <p:sp>
        <p:nvSpPr>
          <p:cNvPr id="49" name="object 49"/>
          <p:cNvSpPr/>
          <p:nvPr/>
        </p:nvSpPr>
        <p:spPr>
          <a:xfrm>
            <a:off x="5139175" y="3440406"/>
            <a:ext cx="736749" cy="736749"/>
          </a:xfrm>
          <a:custGeom>
            <a:avLst/>
            <a:gdLst/>
            <a:ahLst/>
            <a:cxnLst/>
            <a:rect l="l" t="t" r="r" b="b"/>
            <a:pathLst>
              <a:path w="393700" h="393700">
                <a:moveTo>
                  <a:pt x="198119" y="0"/>
                </a:moveTo>
                <a:lnTo>
                  <a:pt x="152595" y="5207"/>
                </a:lnTo>
                <a:lnTo>
                  <a:pt x="110856" y="20011"/>
                </a:lnTo>
                <a:lnTo>
                  <a:pt x="74076" y="43187"/>
                </a:lnTo>
                <a:lnTo>
                  <a:pt x="43427" y="73507"/>
                </a:lnTo>
                <a:lnTo>
                  <a:pt x="20083" y="109745"/>
                </a:lnTo>
                <a:lnTo>
                  <a:pt x="5216" y="150676"/>
                </a:lnTo>
                <a:lnTo>
                  <a:pt x="0" y="195071"/>
                </a:lnTo>
                <a:lnTo>
                  <a:pt x="5216" y="240596"/>
                </a:lnTo>
                <a:lnTo>
                  <a:pt x="20083" y="282335"/>
                </a:lnTo>
                <a:lnTo>
                  <a:pt x="43427" y="319115"/>
                </a:lnTo>
                <a:lnTo>
                  <a:pt x="74076" y="349764"/>
                </a:lnTo>
                <a:lnTo>
                  <a:pt x="110856" y="373108"/>
                </a:lnTo>
                <a:lnTo>
                  <a:pt x="152595" y="387975"/>
                </a:lnTo>
                <a:lnTo>
                  <a:pt x="198119" y="393191"/>
                </a:lnTo>
                <a:lnTo>
                  <a:pt x="243475" y="387975"/>
                </a:lnTo>
                <a:lnTo>
                  <a:pt x="284779" y="373108"/>
                </a:lnTo>
                <a:lnTo>
                  <a:pt x="320964" y="349764"/>
                </a:lnTo>
                <a:lnTo>
                  <a:pt x="350964" y="319115"/>
                </a:lnTo>
                <a:lnTo>
                  <a:pt x="373713" y="282335"/>
                </a:lnTo>
                <a:lnTo>
                  <a:pt x="388144" y="240596"/>
                </a:lnTo>
                <a:lnTo>
                  <a:pt x="393191" y="195071"/>
                </a:lnTo>
                <a:lnTo>
                  <a:pt x="388144" y="150676"/>
                </a:lnTo>
                <a:lnTo>
                  <a:pt x="373713" y="109745"/>
                </a:lnTo>
                <a:lnTo>
                  <a:pt x="350964" y="73507"/>
                </a:lnTo>
                <a:lnTo>
                  <a:pt x="320964" y="43187"/>
                </a:lnTo>
                <a:lnTo>
                  <a:pt x="284779" y="20011"/>
                </a:lnTo>
                <a:lnTo>
                  <a:pt x="243475" y="5207"/>
                </a:lnTo>
                <a:lnTo>
                  <a:pt x="198119" y="0"/>
                </a:lnTo>
                <a:close/>
              </a:path>
            </a:pathLst>
          </a:custGeom>
          <a:solidFill>
            <a:srgbClr val="202F3F"/>
          </a:solidFill>
        </p:spPr>
        <p:txBody>
          <a:bodyPr wrap="square" lIns="0" tIns="0" rIns="0" bIns="0" rtlCol="0"/>
          <a:lstStyle/>
          <a:p>
            <a:endParaRPr sz="3368"/>
          </a:p>
        </p:txBody>
      </p:sp>
      <p:sp>
        <p:nvSpPr>
          <p:cNvPr id="50" name="object 50"/>
          <p:cNvSpPr txBox="1"/>
          <p:nvPr/>
        </p:nvSpPr>
        <p:spPr>
          <a:xfrm>
            <a:off x="5309347" y="3684770"/>
            <a:ext cx="390952" cy="209901"/>
          </a:xfrm>
          <a:prstGeom prst="rect">
            <a:avLst/>
          </a:prstGeom>
        </p:spPr>
        <p:txBody>
          <a:bodyPr vert="horz" wrap="square" lIns="0" tIns="22578" rIns="0" bIns="0" rtlCol="0">
            <a:spAutoFit/>
          </a:bodyPr>
          <a:lstStyle/>
          <a:p>
            <a:pPr marL="23766">
              <a:spcBef>
                <a:spcPts val="178"/>
              </a:spcBef>
            </a:pPr>
            <a:r>
              <a:rPr sz="1216" spc="-37" dirty="0">
                <a:solidFill>
                  <a:srgbClr val="FFFFFF"/>
                </a:solidFill>
                <a:latin typeface="Arial"/>
                <a:cs typeface="Arial"/>
              </a:rPr>
              <a:t>2008</a:t>
            </a:r>
            <a:endParaRPr sz="1216">
              <a:latin typeface="Arial"/>
              <a:cs typeface="Arial"/>
            </a:endParaRPr>
          </a:p>
        </p:txBody>
      </p:sp>
      <p:sp>
        <p:nvSpPr>
          <p:cNvPr id="51" name="object 51"/>
          <p:cNvSpPr/>
          <p:nvPr/>
        </p:nvSpPr>
        <p:spPr>
          <a:xfrm>
            <a:off x="6633587" y="3468925"/>
            <a:ext cx="736749" cy="736749"/>
          </a:xfrm>
          <a:custGeom>
            <a:avLst/>
            <a:gdLst/>
            <a:ahLst/>
            <a:cxnLst/>
            <a:rect l="l" t="t" r="r" b="b"/>
            <a:pathLst>
              <a:path w="393700" h="393700">
                <a:moveTo>
                  <a:pt x="198119" y="0"/>
                </a:moveTo>
                <a:lnTo>
                  <a:pt x="152595" y="5216"/>
                </a:lnTo>
                <a:lnTo>
                  <a:pt x="110856" y="20083"/>
                </a:lnTo>
                <a:lnTo>
                  <a:pt x="74076" y="43427"/>
                </a:lnTo>
                <a:lnTo>
                  <a:pt x="43427" y="74076"/>
                </a:lnTo>
                <a:lnTo>
                  <a:pt x="20083" y="110856"/>
                </a:lnTo>
                <a:lnTo>
                  <a:pt x="5216" y="152595"/>
                </a:lnTo>
                <a:lnTo>
                  <a:pt x="0" y="198119"/>
                </a:lnTo>
                <a:lnTo>
                  <a:pt x="5216" y="242515"/>
                </a:lnTo>
                <a:lnTo>
                  <a:pt x="20083" y="283446"/>
                </a:lnTo>
                <a:lnTo>
                  <a:pt x="43427" y="319684"/>
                </a:lnTo>
                <a:lnTo>
                  <a:pt x="74076" y="350004"/>
                </a:lnTo>
                <a:lnTo>
                  <a:pt x="110856" y="373180"/>
                </a:lnTo>
                <a:lnTo>
                  <a:pt x="152595" y="387984"/>
                </a:lnTo>
                <a:lnTo>
                  <a:pt x="198119" y="393191"/>
                </a:lnTo>
                <a:lnTo>
                  <a:pt x="242515" y="387984"/>
                </a:lnTo>
                <a:lnTo>
                  <a:pt x="283446" y="373180"/>
                </a:lnTo>
                <a:lnTo>
                  <a:pt x="319684" y="350004"/>
                </a:lnTo>
                <a:lnTo>
                  <a:pt x="350004" y="319684"/>
                </a:lnTo>
                <a:lnTo>
                  <a:pt x="373180" y="283446"/>
                </a:lnTo>
                <a:lnTo>
                  <a:pt x="387984" y="242515"/>
                </a:lnTo>
                <a:lnTo>
                  <a:pt x="393191" y="198119"/>
                </a:lnTo>
                <a:lnTo>
                  <a:pt x="387984" y="152595"/>
                </a:lnTo>
                <a:lnTo>
                  <a:pt x="373180" y="110856"/>
                </a:lnTo>
                <a:lnTo>
                  <a:pt x="350004" y="74076"/>
                </a:lnTo>
                <a:lnTo>
                  <a:pt x="319684" y="43427"/>
                </a:lnTo>
                <a:lnTo>
                  <a:pt x="283446" y="20083"/>
                </a:lnTo>
                <a:lnTo>
                  <a:pt x="242515" y="5216"/>
                </a:lnTo>
                <a:lnTo>
                  <a:pt x="198119" y="0"/>
                </a:lnTo>
                <a:close/>
              </a:path>
            </a:pathLst>
          </a:custGeom>
          <a:solidFill>
            <a:srgbClr val="202F3F"/>
          </a:solidFill>
        </p:spPr>
        <p:txBody>
          <a:bodyPr wrap="square" lIns="0" tIns="0" rIns="0" bIns="0" rtlCol="0"/>
          <a:lstStyle/>
          <a:p>
            <a:endParaRPr sz="3368"/>
          </a:p>
        </p:txBody>
      </p:sp>
      <p:sp>
        <p:nvSpPr>
          <p:cNvPr id="52" name="object 52"/>
          <p:cNvSpPr txBox="1"/>
          <p:nvPr/>
        </p:nvSpPr>
        <p:spPr>
          <a:xfrm>
            <a:off x="6803760" y="3713289"/>
            <a:ext cx="390952" cy="209901"/>
          </a:xfrm>
          <a:prstGeom prst="rect">
            <a:avLst/>
          </a:prstGeom>
        </p:spPr>
        <p:txBody>
          <a:bodyPr vert="horz" wrap="square" lIns="0" tIns="22578" rIns="0" bIns="0" rtlCol="0">
            <a:spAutoFit/>
          </a:bodyPr>
          <a:lstStyle/>
          <a:p>
            <a:pPr marL="23766">
              <a:spcBef>
                <a:spcPts val="178"/>
              </a:spcBef>
            </a:pPr>
            <a:r>
              <a:rPr sz="1216" spc="-37" dirty="0">
                <a:solidFill>
                  <a:srgbClr val="FFFFFF"/>
                </a:solidFill>
                <a:latin typeface="Arial"/>
                <a:cs typeface="Arial"/>
              </a:rPr>
              <a:t>2009</a:t>
            </a:r>
            <a:endParaRPr sz="1216">
              <a:latin typeface="Arial"/>
              <a:cs typeface="Arial"/>
            </a:endParaRPr>
          </a:p>
        </p:txBody>
      </p:sp>
      <p:sp>
        <p:nvSpPr>
          <p:cNvPr id="53" name="object 53"/>
          <p:cNvSpPr/>
          <p:nvPr/>
        </p:nvSpPr>
        <p:spPr>
          <a:xfrm>
            <a:off x="8373264" y="3451815"/>
            <a:ext cx="736749" cy="730807"/>
          </a:xfrm>
          <a:custGeom>
            <a:avLst/>
            <a:gdLst/>
            <a:ahLst/>
            <a:cxnLst/>
            <a:rect l="l" t="t" r="r" b="b"/>
            <a:pathLst>
              <a:path w="393700" h="390525">
                <a:moveTo>
                  <a:pt x="195071" y="0"/>
                </a:moveTo>
                <a:lnTo>
                  <a:pt x="150676" y="5047"/>
                </a:lnTo>
                <a:lnTo>
                  <a:pt x="109745" y="19478"/>
                </a:lnTo>
                <a:lnTo>
                  <a:pt x="73507" y="42227"/>
                </a:lnTo>
                <a:lnTo>
                  <a:pt x="43187" y="72227"/>
                </a:lnTo>
                <a:lnTo>
                  <a:pt x="20011" y="108412"/>
                </a:lnTo>
                <a:lnTo>
                  <a:pt x="5207" y="149716"/>
                </a:lnTo>
                <a:lnTo>
                  <a:pt x="0" y="195071"/>
                </a:lnTo>
                <a:lnTo>
                  <a:pt x="5207" y="240427"/>
                </a:lnTo>
                <a:lnTo>
                  <a:pt x="20011" y="281731"/>
                </a:lnTo>
                <a:lnTo>
                  <a:pt x="43187" y="317916"/>
                </a:lnTo>
                <a:lnTo>
                  <a:pt x="73507" y="347916"/>
                </a:lnTo>
                <a:lnTo>
                  <a:pt x="109745" y="370665"/>
                </a:lnTo>
                <a:lnTo>
                  <a:pt x="150676" y="385096"/>
                </a:lnTo>
                <a:lnTo>
                  <a:pt x="195071" y="390143"/>
                </a:lnTo>
                <a:lnTo>
                  <a:pt x="240596" y="385096"/>
                </a:lnTo>
                <a:lnTo>
                  <a:pt x="282335" y="370665"/>
                </a:lnTo>
                <a:lnTo>
                  <a:pt x="319115" y="347916"/>
                </a:lnTo>
                <a:lnTo>
                  <a:pt x="349764" y="317916"/>
                </a:lnTo>
                <a:lnTo>
                  <a:pt x="373108" y="281731"/>
                </a:lnTo>
                <a:lnTo>
                  <a:pt x="387975" y="240427"/>
                </a:lnTo>
                <a:lnTo>
                  <a:pt x="393191" y="195071"/>
                </a:lnTo>
                <a:lnTo>
                  <a:pt x="387975" y="149716"/>
                </a:lnTo>
                <a:lnTo>
                  <a:pt x="373108" y="108412"/>
                </a:lnTo>
                <a:lnTo>
                  <a:pt x="349764" y="72227"/>
                </a:lnTo>
                <a:lnTo>
                  <a:pt x="319115" y="42227"/>
                </a:lnTo>
                <a:lnTo>
                  <a:pt x="282335" y="19478"/>
                </a:lnTo>
                <a:lnTo>
                  <a:pt x="240596" y="5047"/>
                </a:lnTo>
                <a:lnTo>
                  <a:pt x="195071" y="0"/>
                </a:lnTo>
                <a:close/>
              </a:path>
            </a:pathLst>
          </a:custGeom>
          <a:solidFill>
            <a:srgbClr val="202F3F"/>
          </a:solidFill>
        </p:spPr>
        <p:txBody>
          <a:bodyPr wrap="square" lIns="0" tIns="0" rIns="0" bIns="0" rtlCol="0"/>
          <a:lstStyle/>
          <a:p>
            <a:endParaRPr sz="3368"/>
          </a:p>
        </p:txBody>
      </p:sp>
      <p:sp>
        <p:nvSpPr>
          <p:cNvPr id="54" name="object 54"/>
          <p:cNvSpPr txBox="1"/>
          <p:nvPr/>
        </p:nvSpPr>
        <p:spPr>
          <a:xfrm>
            <a:off x="8537736" y="3690474"/>
            <a:ext cx="390952" cy="209901"/>
          </a:xfrm>
          <a:prstGeom prst="rect">
            <a:avLst/>
          </a:prstGeom>
        </p:spPr>
        <p:txBody>
          <a:bodyPr vert="horz" wrap="square" lIns="0" tIns="22578" rIns="0" bIns="0" rtlCol="0">
            <a:spAutoFit/>
          </a:bodyPr>
          <a:lstStyle/>
          <a:p>
            <a:pPr marL="23766">
              <a:spcBef>
                <a:spcPts val="178"/>
              </a:spcBef>
            </a:pPr>
            <a:r>
              <a:rPr sz="1216" spc="-37" dirty="0">
                <a:solidFill>
                  <a:srgbClr val="FFFFFF"/>
                </a:solidFill>
                <a:latin typeface="Arial"/>
                <a:cs typeface="Arial"/>
              </a:rPr>
              <a:t>2012</a:t>
            </a:r>
            <a:endParaRPr sz="1216">
              <a:latin typeface="Arial"/>
              <a:cs typeface="Arial"/>
            </a:endParaRPr>
          </a:p>
        </p:txBody>
      </p:sp>
      <p:grpSp>
        <p:nvGrpSpPr>
          <p:cNvPr id="55" name="object 55"/>
          <p:cNvGrpSpPr/>
          <p:nvPr/>
        </p:nvGrpSpPr>
        <p:grpSpPr>
          <a:xfrm>
            <a:off x="4198039" y="628403"/>
            <a:ext cx="6844632" cy="3764547"/>
            <a:chOff x="2243327" y="332231"/>
            <a:chExt cx="3657600" cy="2011680"/>
          </a:xfrm>
        </p:grpSpPr>
        <p:sp>
          <p:nvSpPr>
            <p:cNvPr id="56" name="object 56"/>
            <p:cNvSpPr/>
            <p:nvPr/>
          </p:nvSpPr>
          <p:spPr>
            <a:xfrm>
              <a:off x="2243328" y="1673358"/>
              <a:ext cx="323215" cy="165100"/>
            </a:xfrm>
            <a:custGeom>
              <a:avLst/>
              <a:gdLst/>
              <a:ahLst/>
              <a:cxnLst/>
              <a:rect l="l" t="t" r="r" b="b"/>
              <a:pathLst>
                <a:path w="323214" h="165100">
                  <a:moveTo>
                    <a:pt x="24384" y="152400"/>
                  </a:moveTo>
                  <a:lnTo>
                    <a:pt x="21336" y="146304"/>
                  </a:lnTo>
                  <a:lnTo>
                    <a:pt x="0" y="158496"/>
                  </a:lnTo>
                  <a:lnTo>
                    <a:pt x="0" y="164592"/>
                  </a:lnTo>
                  <a:lnTo>
                    <a:pt x="24384" y="152400"/>
                  </a:lnTo>
                  <a:close/>
                </a:path>
                <a:path w="323214" h="165100">
                  <a:moveTo>
                    <a:pt x="67056" y="131064"/>
                  </a:moveTo>
                  <a:lnTo>
                    <a:pt x="64008" y="124968"/>
                  </a:lnTo>
                  <a:lnTo>
                    <a:pt x="39624" y="137160"/>
                  </a:lnTo>
                  <a:lnTo>
                    <a:pt x="42672" y="143256"/>
                  </a:lnTo>
                  <a:lnTo>
                    <a:pt x="67056" y="131064"/>
                  </a:lnTo>
                  <a:close/>
                </a:path>
                <a:path w="323214" h="165100">
                  <a:moveTo>
                    <a:pt x="109728" y="109728"/>
                  </a:moveTo>
                  <a:lnTo>
                    <a:pt x="106680" y="103632"/>
                  </a:lnTo>
                  <a:lnTo>
                    <a:pt x="82296" y="115824"/>
                  </a:lnTo>
                  <a:lnTo>
                    <a:pt x="85344" y="121920"/>
                  </a:lnTo>
                  <a:lnTo>
                    <a:pt x="109728" y="109728"/>
                  </a:lnTo>
                  <a:close/>
                </a:path>
                <a:path w="323214" h="165100">
                  <a:moveTo>
                    <a:pt x="152400" y="91440"/>
                  </a:moveTo>
                  <a:lnTo>
                    <a:pt x="149352" y="85344"/>
                  </a:lnTo>
                  <a:lnTo>
                    <a:pt x="124968" y="94488"/>
                  </a:lnTo>
                  <a:lnTo>
                    <a:pt x="128016" y="100584"/>
                  </a:lnTo>
                  <a:lnTo>
                    <a:pt x="152400" y="91440"/>
                  </a:lnTo>
                  <a:close/>
                </a:path>
                <a:path w="323214" h="165100">
                  <a:moveTo>
                    <a:pt x="195072" y="70104"/>
                  </a:moveTo>
                  <a:lnTo>
                    <a:pt x="192024" y="64008"/>
                  </a:lnTo>
                  <a:lnTo>
                    <a:pt x="167640" y="76200"/>
                  </a:lnTo>
                  <a:lnTo>
                    <a:pt x="170688" y="82296"/>
                  </a:lnTo>
                  <a:lnTo>
                    <a:pt x="195072" y="70104"/>
                  </a:lnTo>
                  <a:close/>
                </a:path>
                <a:path w="323214" h="165100">
                  <a:moveTo>
                    <a:pt x="237744" y="48768"/>
                  </a:moveTo>
                  <a:lnTo>
                    <a:pt x="234696" y="42672"/>
                  </a:lnTo>
                  <a:lnTo>
                    <a:pt x="210312" y="54864"/>
                  </a:lnTo>
                  <a:lnTo>
                    <a:pt x="213360" y="60960"/>
                  </a:lnTo>
                  <a:lnTo>
                    <a:pt x="237744" y="48768"/>
                  </a:lnTo>
                  <a:close/>
                </a:path>
                <a:path w="323214" h="165100">
                  <a:moveTo>
                    <a:pt x="280416" y="27432"/>
                  </a:moveTo>
                  <a:lnTo>
                    <a:pt x="277368" y="21336"/>
                  </a:lnTo>
                  <a:lnTo>
                    <a:pt x="252984" y="33528"/>
                  </a:lnTo>
                  <a:lnTo>
                    <a:pt x="256032" y="39624"/>
                  </a:lnTo>
                  <a:lnTo>
                    <a:pt x="280416" y="27432"/>
                  </a:lnTo>
                  <a:close/>
                </a:path>
                <a:path w="323214" h="165100">
                  <a:moveTo>
                    <a:pt x="323088" y="6096"/>
                  </a:moveTo>
                  <a:lnTo>
                    <a:pt x="320040" y="0"/>
                  </a:lnTo>
                  <a:lnTo>
                    <a:pt x="295656" y="12192"/>
                  </a:lnTo>
                  <a:lnTo>
                    <a:pt x="298704" y="18288"/>
                  </a:lnTo>
                  <a:lnTo>
                    <a:pt x="323088" y="6096"/>
                  </a:lnTo>
                  <a:close/>
                </a:path>
              </a:pathLst>
            </a:custGeom>
            <a:solidFill>
              <a:srgbClr val="7F7F7F"/>
            </a:solidFill>
          </p:spPr>
          <p:txBody>
            <a:bodyPr wrap="square" lIns="0" tIns="0" rIns="0" bIns="0" rtlCol="0"/>
            <a:lstStyle/>
            <a:p>
              <a:endParaRPr sz="3368"/>
            </a:p>
          </p:txBody>
        </p:sp>
        <p:pic>
          <p:nvPicPr>
            <p:cNvPr id="57" name="object 57"/>
            <p:cNvPicPr/>
            <p:nvPr/>
          </p:nvPicPr>
          <p:blipFill>
            <a:blip r:embed="rId27" cstate="print"/>
            <a:stretch>
              <a:fillRect/>
            </a:stretch>
          </p:blipFill>
          <p:spPr>
            <a:xfrm>
              <a:off x="2941320" y="2225039"/>
              <a:ext cx="100584" cy="118872"/>
            </a:xfrm>
            <a:prstGeom prst="rect">
              <a:avLst/>
            </a:prstGeom>
          </p:spPr>
        </p:pic>
        <p:pic>
          <p:nvPicPr>
            <p:cNvPr id="58" name="object 58"/>
            <p:cNvPicPr/>
            <p:nvPr/>
          </p:nvPicPr>
          <p:blipFill>
            <a:blip r:embed="rId28" cstate="print"/>
            <a:stretch>
              <a:fillRect/>
            </a:stretch>
          </p:blipFill>
          <p:spPr>
            <a:xfrm>
              <a:off x="4669536" y="2231135"/>
              <a:ext cx="79248" cy="100584"/>
            </a:xfrm>
            <a:prstGeom prst="rect">
              <a:avLst/>
            </a:prstGeom>
          </p:spPr>
        </p:pic>
        <p:pic>
          <p:nvPicPr>
            <p:cNvPr id="59" name="object 59"/>
            <p:cNvPicPr/>
            <p:nvPr/>
          </p:nvPicPr>
          <p:blipFill>
            <a:blip r:embed="rId29" cstate="print"/>
            <a:stretch>
              <a:fillRect/>
            </a:stretch>
          </p:blipFill>
          <p:spPr>
            <a:xfrm>
              <a:off x="3739896" y="1633727"/>
              <a:ext cx="228600" cy="219456"/>
            </a:xfrm>
            <a:prstGeom prst="rect">
              <a:avLst/>
            </a:prstGeom>
          </p:spPr>
        </p:pic>
        <p:sp>
          <p:nvSpPr>
            <p:cNvPr id="60" name="object 60"/>
            <p:cNvSpPr/>
            <p:nvPr/>
          </p:nvSpPr>
          <p:spPr>
            <a:xfrm>
              <a:off x="4715255" y="349827"/>
              <a:ext cx="960119" cy="694690"/>
            </a:xfrm>
            <a:custGeom>
              <a:avLst/>
              <a:gdLst/>
              <a:ahLst/>
              <a:cxnLst/>
              <a:rect l="l" t="t" r="r" b="b"/>
              <a:pathLst>
                <a:path w="960120" h="694690">
                  <a:moveTo>
                    <a:pt x="957071" y="431800"/>
                  </a:moveTo>
                  <a:lnTo>
                    <a:pt x="57911" y="431800"/>
                  </a:lnTo>
                  <a:lnTo>
                    <a:pt x="57911" y="444500"/>
                  </a:lnTo>
                  <a:lnTo>
                    <a:pt x="60959" y="444500"/>
                  </a:lnTo>
                  <a:lnTo>
                    <a:pt x="60959" y="457200"/>
                  </a:lnTo>
                  <a:lnTo>
                    <a:pt x="64007" y="457200"/>
                  </a:lnTo>
                  <a:lnTo>
                    <a:pt x="64007" y="469900"/>
                  </a:lnTo>
                  <a:lnTo>
                    <a:pt x="70103" y="469900"/>
                  </a:lnTo>
                  <a:lnTo>
                    <a:pt x="70103" y="482600"/>
                  </a:lnTo>
                  <a:lnTo>
                    <a:pt x="73151" y="482600"/>
                  </a:lnTo>
                  <a:lnTo>
                    <a:pt x="73151" y="495300"/>
                  </a:lnTo>
                  <a:lnTo>
                    <a:pt x="76199" y="495300"/>
                  </a:lnTo>
                  <a:lnTo>
                    <a:pt x="76199" y="508000"/>
                  </a:lnTo>
                  <a:lnTo>
                    <a:pt x="82295" y="508000"/>
                  </a:lnTo>
                  <a:lnTo>
                    <a:pt x="82295" y="520700"/>
                  </a:lnTo>
                  <a:lnTo>
                    <a:pt x="85343" y="520700"/>
                  </a:lnTo>
                  <a:lnTo>
                    <a:pt x="85343" y="533400"/>
                  </a:lnTo>
                  <a:lnTo>
                    <a:pt x="88391" y="533400"/>
                  </a:lnTo>
                  <a:lnTo>
                    <a:pt x="88391" y="546100"/>
                  </a:lnTo>
                  <a:lnTo>
                    <a:pt x="91439" y="546100"/>
                  </a:lnTo>
                  <a:lnTo>
                    <a:pt x="91439" y="558800"/>
                  </a:lnTo>
                  <a:lnTo>
                    <a:pt x="97535" y="558800"/>
                  </a:lnTo>
                  <a:lnTo>
                    <a:pt x="97535" y="571500"/>
                  </a:lnTo>
                  <a:lnTo>
                    <a:pt x="100583" y="571500"/>
                  </a:lnTo>
                  <a:lnTo>
                    <a:pt x="100583" y="584200"/>
                  </a:lnTo>
                  <a:lnTo>
                    <a:pt x="103631" y="584200"/>
                  </a:lnTo>
                  <a:lnTo>
                    <a:pt x="103631" y="596900"/>
                  </a:lnTo>
                  <a:lnTo>
                    <a:pt x="109727" y="596900"/>
                  </a:lnTo>
                  <a:lnTo>
                    <a:pt x="109727" y="609600"/>
                  </a:lnTo>
                  <a:lnTo>
                    <a:pt x="112775" y="609600"/>
                  </a:lnTo>
                  <a:lnTo>
                    <a:pt x="112775" y="622300"/>
                  </a:lnTo>
                  <a:lnTo>
                    <a:pt x="115823" y="622300"/>
                  </a:lnTo>
                  <a:lnTo>
                    <a:pt x="115823" y="635000"/>
                  </a:lnTo>
                  <a:lnTo>
                    <a:pt x="118871" y="635000"/>
                  </a:lnTo>
                  <a:lnTo>
                    <a:pt x="118871" y="646430"/>
                  </a:lnTo>
                  <a:lnTo>
                    <a:pt x="119010" y="647700"/>
                  </a:lnTo>
                  <a:lnTo>
                    <a:pt x="124967" y="647700"/>
                  </a:lnTo>
                  <a:lnTo>
                    <a:pt x="124967" y="660400"/>
                  </a:lnTo>
                  <a:lnTo>
                    <a:pt x="128015" y="660400"/>
                  </a:lnTo>
                  <a:lnTo>
                    <a:pt x="128015" y="673100"/>
                  </a:lnTo>
                  <a:lnTo>
                    <a:pt x="131063" y="673100"/>
                  </a:lnTo>
                  <a:lnTo>
                    <a:pt x="131063" y="685800"/>
                  </a:lnTo>
                  <a:lnTo>
                    <a:pt x="137159" y="685800"/>
                  </a:lnTo>
                  <a:lnTo>
                    <a:pt x="137159" y="694690"/>
                  </a:lnTo>
                  <a:lnTo>
                    <a:pt x="158654" y="688340"/>
                  </a:lnTo>
                  <a:lnTo>
                    <a:pt x="168471" y="685800"/>
                  </a:lnTo>
                  <a:lnTo>
                    <a:pt x="199560" y="675640"/>
                  </a:lnTo>
                  <a:lnTo>
                    <a:pt x="209377" y="673100"/>
                  </a:lnTo>
                  <a:lnTo>
                    <a:pt x="240465" y="662940"/>
                  </a:lnTo>
                  <a:lnTo>
                    <a:pt x="250283" y="660400"/>
                  </a:lnTo>
                  <a:lnTo>
                    <a:pt x="281371" y="650240"/>
                  </a:lnTo>
                  <a:lnTo>
                    <a:pt x="291189" y="647700"/>
                  </a:lnTo>
                  <a:lnTo>
                    <a:pt x="322277" y="637540"/>
                  </a:lnTo>
                  <a:lnTo>
                    <a:pt x="332094" y="635000"/>
                  </a:lnTo>
                  <a:lnTo>
                    <a:pt x="363183" y="624840"/>
                  </a:lnTo>
                  <a:lnTo>
                    <a:pt x="373000" y="622300"/>
                  </a:lnTo>
                  <a:lnTo>
                    <a:pt x="404089" y="612140"/>
                  </a:lnTo>
                  <a:lnTo>
                    <a:pt x="413906" y="609600"/>
                  </a:lnTo>
                  <a:lnTo>
                    <a:pt x="444994" y="599440"/>
                  </a:lnTo>
                  <a:lnTo>
                    <a:pt x="454812" y="596900"/>
                  </a:lnTo>
                  <a:lnTo>
                    <a:pt x="485900" y="586740"/>
                  </a:lnTo>
                  <a:lnTo>
                    <a:pt x="495718" y="584200"/>
                  </a:lnTo>
                  <a:lnTo>
                    <a:pt x="526806" y="574040"/>
                  </a:lnTo>
                  <a:lnTo>
                    <a:pt x="536623" y="571500"/>
                  </a:lnTo>
                  <a:lnTo>
                    <a:pt x="567712" y="561340"/>
                  </a:lnTo>
                  <a:lnTo>
                    <a:pt x="577529" y="558800"/>
                  </a:lnTo>
                  <a:lnTo>
                    <a:pt x="608618" y="548640"/>
                  </a:lnTo>
                  <a:lnTo>
                    <a:pt x="618435" y="546100"/>
                  </a:lnTo>
                  <a:lnTo>
                    <a:pt x="649523" y="535940"/>
                  </a:lnTo>
                  <a:lnTo>
                    <a:pt x="659341" y="533400"/>
                  </a:lnTo>
                  <a:lnTo>
                    <a:pt x="690429" y="523240"/>
                  </a:lnTo>
                  <a:lnTo>
                    <a:pt x="700247" y="520700"/>
                  </a:lnTo>
                  <a:lnTo>
                    <a:pt x="731335" y="510540"/>
                  </a:lnTo>
                  <a:lnTo>
                    <a:pt x="741153" y="508000"/>
                  </a:lnTo>
                  <a:lnTo>
                    <a:pt x="772241" y="497840"/>
                  </a:lnTo>
                  <a:lnTo>
                    <a:pt x="782058" y="495300"/>
                  </a:lnTo>
                  <a:lnTo>
                    <a:pt x="813147" y="485140"/>
                  </a:lnTo>
                  <a:lnTo>
                    <a:pt x="822964" y="482600"/>
                  </a:lnTo>
                  <a:lnTo>
                    <a:pt x="854053" y="472440"/>
                  </a:lnTo>
                  <a:lnTo>
                    <a:pt x="863870" y="469900"/>
                  </a:lnTo>
                  <a:lnTo>
                    <a:pt x="894958" y="459740"/>
                  </a:lnTo>
                  <a:lnTo>
                    <a:pt x="904776" y="457200"/>
                  </a:lnTo>
                  <a:lnTo>
                    <a:pt x="935864" y="447040"/>
                  </a:lnTo>
                  <a:lnTo>
                    <a:pt x="945682" y="444500"/>
                  </a:lnTo>
                  <a:lnTo>
                    <a:pt x="960119" y="439420"/>
                  </a:lnTo>
                  <a:lnTo>
                    <a:pt x="960119" y="434340"/>
                  </a:lnTo>
                  <a:lnTo>
                    <a:pt x="957071" y="434340"/>
                  </a:lnTo>
                  <a:lnTo>
                    <a:pt x="957071" y="431800"/>
                  </a:lnTo>
                  <a:close/>
                </a:path>
                <a:path w="960120" h="694690">
                  <a:moveTo>
                    <a:pt x="954023" y="419100"/>
                  </a:moveTo>
                  <a:lnTo>
                    <a:pt x="51815" y="419100"/>
                  </a:lnTo>
                  <a:lnTo>
                    <a:pt x="51815" y="430530"/>
                  </a:lnTo>
                  <a:lnTo>
                    <a:pt x="52150" y="431800"/>
                  </a:lnTo>
                  <a:lnTo>
                    <a:pt x="954023" y="431800"/>
                  </a:lnTo>
                  <a:lnTo>
                    <a:pt x="954023" y="419100"/>
                  </a:lnTo>
                  <a:close/>
                </a:path>
                <a:path w="960120" h="694690">
                  <a:moveTo>
                    <a:pt x="941831" y="381000"/>
                  </a:moveTo>
                  <a:lnTo>
                    <a:pt x="42671" y="381000"/>
                  </a:lnTo>
                  <a:lnTo>
                    <a:pt x="42671" y="393700"/>
                  </a:lnTo>
                  <a:lnTo>
                    <a:pt x="45719" y="393700"/>
                  </a:lnTo>
                  <a:lnTo>
                    <a:pt x="45719" y="406400"/>
                  </a:lnTo>
                  <a:lnTo>
                    <a:pt x="48767" y="406400"/>
                  </a:lnTo>
                  <a:lnTo>
                    <a:pt x="48767" y="419100"/>
                  </a:lnTo>
                  <a:lnTo>
                    <a:pt x="950975" y="419100"/>
                  </a:lnTo>
                  <a:lnTo>
                    <a:pt x="950975" y="408940"/>
                  </a:lnTo>
                  <a:lnTo>
                    <a:pt x="947927" y="408940"/>
                  </a:lnTo>
                  <a:lnTo>
                    <a:pt x="947927" y="396240"/>
                  </a:lnTo>
                  <a:lnTo>
                    <a:pt x="944879" y="396240"/>
                  </a:lnTo>
                  <a:lnTo>
                    <a:pt x="944879" y="383540"/>
                  </a:lnTo>
                  <a:lnTo>
                    <a:pt x="941831" y="383540"/>
                  </a:lnTo>
                  <a:lnTo>
                    <a:pt x="941831" y="381000"/>
                  </a:lnTo>
                  <a:close/>
                </a:path>
                <a:path w="960120" h="694690">
                  <a:moveTo>
                    <a:pt x="938783" y="368300"/>
                  </a:moveTo>
                  <a:lnTo>
                    <a:pt x="36575" y="368300"/>
                  </a:lnTo>
                  <a:lnTo>
                    <a:pt x="36575" y="381000"/>
                  </a:lnTo>
                  <a:lnTo>
                    <a:pt x="938783" y="381000"/>
                  </a:lnTo>
                  <a:lnTo>
                    <a:pt x="938783" y="368300"/>
                  </a:lnTo>
                  <a:close/>
                </a:path>
                <a:path w="960120" h="694690">
                  <a:moveTo>
                    <a:pt x="932687" y="355600"/>
                  </a:moveTo>
                  <a:lnTo>
                    <a:pt x="33527" y="355600"/>
                  </a:lnTo>
                  <a:lnTo>
                    <a:pt x="33527" y="368300"/>
                  </a:lnTo>
                  <a:lnTo>
                    <a:pt x="935735" y="368300"/>
                  </a:lnTo>
                  <a:lnTo>
                    <a:pt x="935735" y="358140"/>
                  </a:lnTo>
                  <a:lnTo>
                    <a:pt x="932687" y="358140"/>
                  </a:lnTo>
                  <a:lnTo>
                    <a:pt x="932687" y="355600"/>
                  </a:lnTo>
                  <a:close/>
                </a:path>
                <a:path w="960120" h="694690">
                  <a:moveTo>
                    <a:pt x="929639" y="342900"/>
                  </a:moveTo>
                  <a:lnTo>
                    <a:pt x="27431" y="342900"/>
                  </a:lnTo>
                  <a:lnTo>
                    <a:pt x="27431" y="351790"/>
                  </a:lnTo>
                  <a:lnTo>
                    <a:pt x="28553" y="355600"/>
                  </a:lnTo>
                  <a:lnTo>
                    <a:pt x="929639" y="355600"/>
                  </a:lnTo>
                  <a:lnTo>
                    <a:pt x="929639" y="342900"/>
                  </a:lnTo>
                  <a:close/>
                </a:path>
                <a:path w="960120" h="694690">
                  <a:moveTo>
                    <a:pt x="926591" y="330200"/>
                  </a:moveTo>
                  <a:lnTo>
                    <a:pt x="24383" y="330200"/>
                  </a:lnTo>
                  <a:lnTo>
                    <a:pt x="24383" y="341630"/>
                  </a:lnTo>
                  <a:lnTo>
                    <a:pt x="24620" y="342900"/>
                  </a:lnTo>
                  <a:lnTo>
                    <a:pt x="926591" y="342900"/>
                  </a:lnTo>
                  <a:lnTo>
                    <a:pt x="926591" y="330200"/>
                  </a:lnTo>
                  <a:close/>
                </a:path>
                <a:path w="960120" h="694690">
                  <a:moveTo>
                    <a:pt x="917447" y="304800"/>
                  </a:moveTo>
                  <a:lnTo>
                    <a:pt x="18287" y="304800"/>
                  </a:lnTo>
                  <a:lnTo>
                    <a:pt x="18287" y="317500"/>
                  </a:lnTo>
                  <a:lnTo>
                    <a:pt x="21335" y="317500"/>
                  </a:lnTo>
                  <a:lnTo>
                    <a:pt x="21335" y="330200"/>
                  </a:lnTo>
                  <a:lnTo>
                    <a:pt x="923543" y="330200"/>
                  </a:lnTo>
                  <a:lnTo>
                    <a:pt x="923543" y="320040"/>
                  </a:lnTo>
                  <a:lnTo>
                    <a:pt x="920495" y="320040"/>
                  </a:lnTo>
                  <a:lnTo>
                    <a:pt x="920495" y="307340"/>
                  </a:lnTo>
                  <a:lnTo>
                    <a:pt x="917447" y="307340"/>
                  </a:lnTo>
                  <a:lnTo>
                    <a:pt x="917447" y="304800"/>
                  </a:lnTo>
                  <a:close/>
                </a:path>
                <a:path w="960120" h="694690">
                  <a:moveTo>
                    <a:pt x="914399" y="292100"/>
                  </a:moveTo>
                  <a:lnTo>
                    <a:pt x="12191" y="292100"/>
                  </a:lnTo>
                  <a:lnTo>
                    <a:pt x="12191" y="302260"/>
                  </a:lnTo>
                  <a:lnTo>
                    <a:pt x="12821" y="304800"/>
                  </a:lnTo>
                  <a:lnTo>
                    <a:pt x="914399" y="304800"/>
                  </a:lnTo>
                  <a:lnTo>
                    <a:pt x="914399" y="292100"/>
                  </a:lnTo>
                  <a:close/>
                </a:path>
                <a:path w="960120" h="694690">
                  <a:moveTo>
                    <a:pt x="905255" y="266700"/>
                  </a:moveTo>
                  <a:lnTo>
                    <a:pt x="6095" y="266700"/>
                  </a:lnTo>
                  <a:lnTo>
                    <a:pt x="6095" y="279400"/>
                  </a:lnTo>
                  <a:lnTo>
                    <a:pt x="9143" y="279400"/>
                  </a:lnTo>
                  <a:lnTo>
                    <a:pt x="9143" y="292100"/>
                  </a:lnTo>
                  <a:lnTo>
                    <a:pt x="911351" y="292100"/>
                  </a:lnTo>
                  <a:lnTo>
                    <a:pt x="911351" y="281940"/>
                  </a:lnTo>
                  <a:lnTo>
                    <a:pt x="908303" y="281940"/>
                  </a:lnTo>
                  <a:lnTo>
                    <a:pt x="908303" y="269240"/>
                  </a:lnTo>
                  <a:lnTo>
                    <a:pt x="905255" y="269240"/>
                  </a:lnTo>
                  <a:lnTo>
                    <a:pt x="905255" y="266700"/>
                  </a:lnTo>
                  <a:close/>
                </a:path>
                <a:path w="960120" h="694690">
                  <a:moveTo>
                    <a:pt x="896111" y="231140"/>
                  </a:moveTo>
                  <a:lnTo>
                    <a:pt x="42671" y="231140"/>
                  </a:lnTo>
                  <a:lnTo>
                    <a:pt x="37795" y="232410"/>
                  </a:lnTo>
                  <a:lnTo>
                    <a:pt x="0" y="254000"/>
                  </a:lnTo>
                  <a:lnTo>
                    <a:pt x="0" y="262890"/>
                  </a:lnTo>
                  <a:lnTo>
                    <a:pt x="1023" y="266700"/>
                  </a:lnTo>
                  <a:lnTo>
                    <a:pt x="902207" y="266700"/>
                  </a:lnTo>
                  <a:lnTo>
                    <a:pt x="902207" y="254000"/>
                  </a:lnTo>
                  <a:lnTo>
                    <a:pt x="899159" y="254000"/>
                  </a:lnTo>
                  <a:lnTo>
                    <a:pt x="899159" y="241300"/>
                  </a:lnTo>
                  <a:lnTo>
                    <a:pt x="896111" y="241300"/>
                  </a:lnTo>
                  <a:lnTo>
                    <a:pt x="896111" y="231140"/>
                  </a:lnTo>
                  <a:close/>
                </a:path>
                <a:path w="960120" h="694690">
                  <a:moveTo>
                    <a:pt x="890015" y="215900"/>
                  </a:moveTo>
                  <a:lnTo>
                    <a:pt x="94305" y="215900"/>
                  </a:lnTo>
                  <a:lnTo>
                    <a:pt x="91439" y="218440"/>
                  </a:lnTo>
                  <a:lnTo>
                    <a:pt x="63642" y="228600"/>
                  </a:lnTo>
                  <a:lnTo>
                    <a:pt x="54863" y="231140"/>
                  </a:lnTo>
                  <a:lnTo>
                    <a:pt x="893063" y="231140"/>
                  </a:lnTo>
                  <a:lnTo>
                    <a:pt x="893063" y="218440"/>
                  </a:lnTo>
                  <a:lnTo>
                    <a:pt x="890015" y="218440"/>
                  </a:lnTo>
                  <a:lnTo>
                    <a:pt x="890015" y="215900"/>
                  </a:lnTo>
                  <a:close/>
                </a:path>
                <a:path w="960120" h="694690">
                  <a:moveTo>
                    <a:pt x="877823" y="177800"/>
                  </a:moveTo>
                  <a:lnTo>
                    <a:pt x="231647" y="177800"/>
                  </a:lnTo>
                  <a:lnTo>
                    <a:pt x="195071" y="190500"/>
                  </a:lnTo>
                  <a:lnTo>
                    <a:pt x="182697" y="190500"/>
                  </a:lnTo>
                  <a:lnTo>
                    <a:pt x="179831" y="193040"/>
                  </a:lnTo>
                  <a:lnTo>
                    <a:pt x="152034" y="203200"/>
                  </a:lnTo>
                  <a:lnTo>
                    <a:pt x="143255" y="205740"/>
                  </a:lnTo>
                  <a:lnTo>
                    <a:pt x="127528" y="205740"/>
                  </a:lnTo>
                  <a:lnTo>
                    <a:pt x="106679" y="215900"/>
                  </a:lnTo>
                  <a:lnTo>
                    <a:pt x="886967" y="215900"/>
                  </a:lnTo>
                  <a:lnTo>
                    <a:pt x="886967" y="203200"/>
                  </a:lnTo>
                  <a:lnTo>
                    <a:pt x="883919" y="203200"/>
                  </a:lnTo>
                  <a:lnTo>
                    <a:pt x="883919" y="193040"/>
                  </a:lnTo>
                  <a:lnTo>
                    <a:pt x="880871" y="193040"/>
                  </a:lnTo>
                  <a:lnTo>
                    <a:pt x="880871" y="180340"/>
                  </a:lnTo>
                  <a:lnTo>
                    <a:pt x="877823" y="180340"/>
                  </a:lnTo>
                  <a:lnTo>
                    <a:pt x="877823" y="177800"/>
                  </a:lnTo>
                  <a:close/>
                </a:path>
                <a:path w="960120" h="694690">
                  <a:moveTo>
                    <a:pt x="874775" y="165100"/>
                  </a:moveTo>
                  <a:lnTo>
                    <a:pt x="271271" y="165100"/>
                  </a:lnTo>
                  <a:lnTo>
                    <a:pt x="264688" y="167640"/>
                  </a:lnTo>
                  <a:lnTo>
                    <a:pt x="243839" y="177800"/>
                  </a:lnTo>
                  <a:lnTo>
                    <a:pt x="874775" y="177800"/>
                  </a:lnTo>
                  <a:lnTo>
                    <a:pt x="874775" y="165100"/>
                  </a:lnTo>
                  <a:close/>
                </a:path>
                <a:path w="960120" h="694690">
                  <a:moveTo>
                    <a:pt x="868679" y="142240"/>
                  </a:moveTo>
                  <a:lnTo>
                    <a:pt x="329305" y="142240"/>
                  </a:lnTo>
                  <a:lnTo>
                    <a:pt x="320039" y="152400"/>
                  </a:lnTo>
                  <a:lnTo>
                    <a:pt x="311261" y="154940"/>
                  </a:lnTo>
                  <a:lnTo>
                    <a:pt x="283463" y="165100"/>
                  </a:lnTo>
                  <a:lnTo>
                    <a:pt x="871727" y="165100"/>
                  </a:lnTo>
                  <a:lnTo>
                    <a:pt x="871727" y="152400"/>
                  </a:lnTo>
                  <a:lnTo>
                    <a:pt x="868679" y="152400"/>
                  </a:lnTo>
                  <a:lnTo>
                    <a:pt x="868679" y="142240"/>
                  </a:lnTo>
                  <a:close/>
                </a:path>
                <a:path w="960120" h="694690">
                  <a:moveTo>
                    <a:pt x="865631" y="129540"/>
                  </a:moveTo>
                  <a:lnTo>
                    <a:pt x="365759" y="129540"/>
                  </a:lnTo>
                  <a:lnTo>
                    <a:pt x="329366" y="142240"/>
                  </a:lnTo>
                  <a:lnTo>
                    <a:pt x="865631" y="142240"/>
                  </a:lnTo>
                  <a:lnTo>
                    <a:pt x="865631" y="129540"/>
                  </a:lnTo>
                  <a:close/>
                </a:path>
                <a:path w="960120" h="694690">
                  <a:moveTo>
                    <a:pt x="862583" y="127000"/>
                  </a:moveTo>
                  <a:lnTo>
                    <a:pt x="386730" y="127000"/>
                  </a:lnTo>
                  <a:lnTo>
                    <a:pt x="377951" y="129540"/>
                  </a:lnTo>
                  <a:lnTo>
                    <a:pt x="862583" y="129540"/>
                  </a:lnTo>
                  <a:lnTo>
                    <a:pt x="862583" y="127000"/>
                  </a:lnTo>
                  <a:close/>
                </a:path>
                <a:path w="960120" h="694690">
                  <a:moveTo>
                    <a:pt x="859535" y="116840"/>
                  </a:moveTo>
                  <a:lnTo>
                    <a:pt x="417697" y="116840"/>
                  </a:lnTo>
                  <a:lnTo>
                    <a:pt x="408431" y="127000"/>
                  </a:lnTo>
                  <a:lnTo>
                    <a:pt x="859535" y="127000"/>
                  </a:lnTo>
                  <a:lnTo>
                    <a:pt x="859535" y="116840"/>
                  </a:lnTo>
                  <a:close/>
                </a:path>
                <a:path w="960120" h="694690">
                  <a:moveTo>
                    <a:pt x="856487" y="104140"/>
                  </a:moveTo>
                  <a:lnTo>
                    <a:pt x="454151" y="104140"/>
                  </a:lnTo>
                  <a:lnTo>
                    <a:pt x="426719" y="116840"/>
                  </a:lnTo>
                  <a:lnTo>
                    <a:pt x="856487" y="116840"/>
                  </a:lnTo>
                  <a:lnTo>
                    <a:pt x="856487" y="104140"/>
                  </a:lnTo>
                  <a:close/>
                </a:path>
                <a:path w="960120" h="694690">
                  <a:moveTo>
                    <a:pt x="850391" y="88900"/>
                  </a:moveTo>
                  <a:lnTo>
                    <a:pt x="505785" y="88900"/>
                  </a:lnTo>
                  <a:lnTo>
                    <a:pt x="502919" y="91440"/>
                  </a:lnTo>
                  <a:lnTo>
                    <a:pt x="475122" y="101600"/>
                  </a:lnTo>
                  <a:lnTo>
                    <a:pt x="466343" y="104140"/>
                  </a:lnTo>
                  <a:lnTo>
                    <a:pt x="853439" y="104140"/>
                  </a:lnTo>
                  <a:lnTo>
                    <a:pt x="853439" y="91440"/>
                  </a:lnTo>
                  <a:lnTo>
                    <a:pt x="850391" y="91440"/>
                  </a:lnTo>
                  <a:lnTo>
                    <a:pt x="850391" y="88900"/>
                  </a:lnTo>
                  <a:close/>
                </a:path>
                <a:path w="960120" h="694690">
                  <a:moveTo>
                    <a:pt x="847343" y="76200"/>
                  </a:moveTo>
                  <a:lnTo>
                    <a:pt x="545591" y="76200"/>
                  </a:lnTo>
                  <a:lnTo>
                    <a:pt x="518159" y="88900"/>
                  </a:lnTo>
                  <a:lnTo>
                    <a:pt x="847343" y="88900"/>
                  </a:lnTo>
                  <a:lnTo>
                    <a:pt x="847343" y="76200"/>
                  </a:lnTo>
                  <a:close/>
                </a:path>
                <a:path w="960120" h="694690">
                  <a:moveTo>
                    <a:pt x="844295" y="63500"/>
                  </a:moveTo>
                  <a:lnTo>
                    <a:pt x="594359" y="63500"/>
                  </a:lnTo>
                  <a:lnTo>
                    <a:pt x="585581" y="66040"/>
                  </a:lnTo>
                  <a:lnTo>
                    <a:pt x="557783" y="76200"/>
                  </a:lnTo>
                  <a:lnTo>
                    <a:pt x="844295" y="76200"/>
                  </a:lnTo>
                  <a:lnTo>
                    <a:pt x="844295" y="63500"/>
                  </a:lnTo>
                  <a:close/>
                </a:path>
                <a:path w="960120" h="694690">
                  <a:moveTo>
                    <a:pt x="838199" y="50800"/>
                  </a:moveTo>
                  <a:lnTo>
                    <a:pt x="633983" y="50800"/>
                  </a:lnTo>
                  <a:lnTo>
                    <a:pt x="627400" y="53340"/>
                  </a:lnTo>
                  <a:lnTo>
                    <a:pt x="606551" y="63500"/>
                  </a:lnTo>
                  <a:lnTo>
                    <a:pt x="841247" y="63500"/>
                  </a:lnTo>
                  <a:lnTo>
                    <a:pt x="841247" y="53340"/>
                  </a:lnTo>
                  <a:lnTo>
                    <a:pt x="838199" y="53340"/>
                  </a:lnTo>
                  <a:lnTo>
                    <a:pt x="838199" y="50800"/>
                  </a:lnTo>
                  <a:close/>
                </a:path>
                <a:path w="960120" h="694690">
                  <a:moveTo>
                    <a:pt x="835151" y="38100"/>
                  </a:moveTo>
                  <a:lnTo>
                    <a:pt x="682751" y="38100"/>
                  </a:lnTo>
                  <a:lnTo>
                    <a:pt x="673973" y="40640"/>
                  </a:lnTo>
                  <a:lnTo>
                    <a:pt x="646175" y="50800"/>
                  </a:lnTo>
                  <a:lnTo>
                    <a:pt x="835151" y="50800"/>
                  </a:lnTo>
                  <a:lnTo>
                    <a:pt x="835151" y="38100"/>
                  </a:lnTo>
                  <a:close/>
                </a:path>
                <a:path w="960120" h="694690">
                  <a:moveTo>
                    <a:pt x="829055" y="15240"/>
                  </a:moveTo>
                  <a:lnTo>
                    <a:pt x="740785" y="15240"/>
                  </a:lnTo>
                  <a:lnTo>
                    <a:pt x="731519" y="25400"/>
                  </a:lnTo>
                  <a:lnTo>
                    <a:pt x="722741" y="27940"/>
                  </a:lnTo>
                  <a:lnTo>
                    <a:pt x="694943" y="38100"/>
                  </a:lnTo>
                  <a:lnTo>
                    <a:pt x="832103" y="38100"/>
                  </a:lnTo>
                  <a:lnTo>
                    <a:pt x="832103" y="27940"/>
                  </a:lnTo>
                  <a:lnTo>
                    <a:pt x="829055" y="27940"/>
                  </a:lnTo>
                  <a:lnTo>
                    <a:pt x="829055" y="15240"/>
                  </a:lnTo>
                  <a:close/>
                </a:path>
                <a:path w="960120" h="694690">
                  <a:moveTo>
                    <a:pt x="826007" y="2540"/>
                  </a:moveTo>
                  <a:lnTo>
                    <a:pt x="780409" y="2540"/>
                  </a:lnTo>
                  <a:lnTo>
                    <a:pt x="771143" y="12700"/>
                  </a:lnTo>
                  <a:lnTo>
                    <a:pt x="749442" y="12700"/>
                  </a:lnTo>
                  <a:lnTo>
                    <a:pt x="740846" y="15240"/>
                  </a:lnTo>
                  <a:lnTo>
                    <a:pt x="826007" y="15240"/>
                  </a:lnTo>
                  <a:lnTo>
                    <a:pt x="826007" y="2540"/>
                  </a:lnTo>
                  <a:close/>
                </a:path>
                <a:path w="960120" h="694690">
                  <a:moveTo>
                    <a:pt x="822959" y="0"/>
                  </a:moveTo>
                  <a:lnTo>
                    <a:pt x="796015" y="0"/>
                  </a:lnTo>
                  <a:lnTo>
                    <a:pt x="789431" y="2540"/>
                  </a:lnTo>
                  <a:lnTo>
                    <a:pt x="822959" y="2540"/>
                  </a:lnTo>
                  <a:lnTo>
                    <a:pt x="822959" y="0"/>
                  </a:lnTo>
                  <a:close/>
                </a:path>
              </a:pathLst>
            </a:custGeom>
            <a:solidFill>
              <a:srgbClr val="293D91"/>
            </a:solidFill>
          </p:spPr>
          <p:txBody>
            <a:bodyPr wrap="square" lIns="0" tIns="0" rIns="0" bIns="0" rtlCol="0"/>
            <a:lstStyle/>
            <a:p>
              <a:endParaRPr sz="3368"/>
            </a:p>
          </p:txBody>
        </p:sp>
        <p:pic>
          <p:nvPicPr>
            <p:cNvPr id="61" name="object 61"/>
            <p:cNvPicPr/>
            <p:nvPr/>
          </p:nvPicPr>
          <p:blipFill>
            <a:blip r:embed="rId30" cstate="print"/>
            <a:stretch>
              <a:fillRect/>
            </a:stretch>
          </p:blipFill>
          <p:spPr>
            <a:xfrm>
              <a:off x="4907280" y="970025"/>
              <a:ext cx="990599" cy="788670"/>
            </a:xfrm>
            <a:prstGeom prst="rect">
              <a:avLst/>
            </a:prstGeom>
          </p:spPr>
        </p:pic>
        <p:pic>
          <p:nvPicPr>
            <p:cNvPr id="62" name="object 62"/>
            <p:cNvPicPr/>
            <p:nvPr/>
          </p:nvPicPr>
          <p:blipFill>
            <a:blip r:embed="rId31" cstate="print"/>
            <a:stretch>
              <a:fillRect/>
            </a:stretch>
          </p:blipFill>
          <p:spPr>
            <a:xfrm>
              <a:off x="4709160" y="332231"/>
              <a:ext cx="1191768" cy="1429512"/>
            </a:xfrm>
            <a:prstGeom prst="rect">
              <a:avLst/>
            </a:prstGeom>
          </p:spPr>
        </p:pic>
        <p:pic>
          <p:nvPicPr>
            <p:cNvPr id="63" name="object 63"/>
            <p:cNvPicPr/>
            <p:nvPr/>
          </p:nvPicPr>
          <p:blipFill>
            <a:blip r:embed="rId32" cstate="print"/>
            <a:stretch>
              <a:fillRect/>
            </a:stretch>
          </p:blipFill>
          <p:spPr>
            <a:xfrm>
              <a:off x="4913375" y="972565"/>
              <a:ext cx="984503" cy="786129"/>
            </a:xfrm>
            <a:prstGeom prst="rect">
              <a:avLst/>
            </a:prstGeom>
          </p:spPr>
        </p:pic>
        <p:sp>
          <p:nvSpPr>
            <p:cNvPr id="64" name="object 64"/>
            <p:cNvSpPr/>
            <p:nvPr/>
          </p:nvSpPr>
          <p:spPr>
            <a:xfrm>
              <a:off x="4851222" y="781374"/>
              <a:ext cx="869950" cy="419100"/>
            </a:xfrm>
            <a:custGeom>
              <a:avLst/>
              <a:gdLst/>
              <a:ahLst/>
              <a:cxnLst/>
              <a:rect l="l" t="t" r="r" b="b"/>
              <a:pathLst>
                <a:path w="869950" h="419100">
                  <a:moveTo>
                    <a:pt x="869861" y="155702"/>
                  </a:moveTo>
                  <a:lnTo>
                    <a:pt x="866813" y="155702"/>
                  </a:lnTo>
                  <a:lnTo>
                    <a:pt x="866813" y="143002"/>
                  </a:lnTo>
                  <a:lnTo>
                    <a:pt x="863765" y="143002"/>
                  </a:lnTo>
                  <a:lnTo>
                    <a:pt x="863765" y="135890"/>
                  </a:lnTo>
                  <a:lnTo>
                    <a:pt x="863765" y="130302"/>
                  </a:lnTo>
                  <a:lnTo>
                    <a:pt x="863765" y="129540"/>
                  </a:lnTo>
                  <a:lnTo>
                    <a:pt x="860717" y="129540"/>
                  </a:lnTo>
                  <a:lnTo>
                    <a:pt x="860717" y="127000"/>
                  </a:lnTo>
                  <a:lnTo>
                    <a:pt x="860717" y="126492"/>
                  </a:lnTo>
                  <a:lnTo>
                    <a:pt x="857669" y="126492"/>
                  </a:lnTo>
                  <a:lnTo>
                    <a:pt x="857669" y="114300"/>
                  </a:lnTo>
                  <a:lnTo>
                    <a:pt x="857669" y="113792"/>
                  </a:lnTo>
                  <a:lnTo>
                    <a:pt x="854621" y="113792"/>
                  </a:lnTo>
                  <a:lnTo>
                    <a:pt x="854621" y="104902"/>
                  </a:lnTo>
                  <a:lnTo>
                    <a:pt x="854621" y="104140"/>
                  </a:lnTo>
                  <a:lnTo>
                    <a:pt x="851573" y="104140"/>
                  </a:lnTo>
                  <a:lnTo>
                    <a:pt x="851573" y="92202"/>
                  </a:lnTo>
                  <a:lnTo>
                    <a:pt x="851573" y="91440"/>
                  </a:lnTo>
                  <a:lnTo>
                    <a:pt x="848525" y="91440"/>
                  </a:lnTo>
                  <a:lnTo>
                    <a:pt x="848525" y="79502"/>
                  </a:lnTo>
                  <a:lnTo>
                    <a:pt x="848525" y="78740"/>
                  </a:lnTo>
                  <a:lnTo>
                    <a:pt x="845477" y="78740"/>
                  </a:lnTo>
                  <a:lnTo>
                    <a:pt x="845477" y="76200"/>
                  </a:lnTo>
                  <a:lnTo>
                    <a:pt x="845477" y="75692"/>
                  </a:lnTo>
                  <a:lnTo>
                    <a:pt x="842429" y="75692"/>
                  </a:lnTo>
                  <a:lnTo>
                    <a:pt x="842429" y="66802"/>
                  </a:lnTo>
                  <a:lnTo>
                    <a:pt x="842429" y="66040"/>
                  </a:lnTo>
                  <a:lnTo>
                    <a:pt x="839381" y="66040"/>
                  </a:lnTo>
                  <a:lnTo>
                    <a:pt x="839381" y="54102"/>
                  </a:lnTo>
                  <a:lnTo>
                    <a:pt x="839381" y="53340"/>
                  </a:lnTo>
                  <a:lnTo>
                    <a:pt x="836333" y="53340"/>
                  </a:lnTo>
                  <a:lnTo>
                    <a:pt x="836333" y="41402"/>
                  </a:lnTo>
                  <a:lnTo>
                    <a:pt x="836333" y="40640"/>
                  </a:lnTo>
                  <a:lnTo>
                    <a:pt x="833285" y="40640"/>
                  </a:lnTo>
                  <a:lnTo>
                    <a:pt x="833285" y="38100"/>
                  </a:lnTo>
                  <a:lnTo>
                    <a:pt x="833285" y="37592"/>
                  </a:lnTo>
                  <a:lnTo>
                    <a:pt x="830237" y="37592"/>
                  </a:lnTo>
                  <a:lnTo>
                    <a:pt x="830237" y="26162"/>
                  </a:lnTo>
                  <a:lnTo>
                    <a:pt x="830237" y="25400"/>
                  </a:lnTo>
                  <a:lnTo>
                    <a:pt x="827189" y="25400"/>
                  </a:lnTo>
                  <a:lnTo>
                    <a:pt x="827189" y="15240"/>
                  </a:lnTo>
                  <a:lnTo>
                    <a:pt x="824141" y="15240"/>
                  </a:lnTo>
                  <a:lnTo>
                    <a:pt x="824141" y="2540"/>
                  </a:lnTo>
                  <a:lnTo>
                    <a:pt x="821093" y="2540"/>
                  </a:lnTo>
                  <a:lnTo>
                    <a:pt x="821093" y="0"/>
                  </a:lnTo>
                  <a:lnTo>
                    <a:pt x="818121" y="0"/>
                  </a:lnTo>
                  <a:lnTo>
                    <a:pt x="808291" y="2540"/>
                  </a:lnTo>
                  <a:lnTo>
                    <a:pt x="777214" y="12700"/>
                  </a:lnTo>
                  <a:lnTo>
                    <a:pt x="767397" y="15240"/>
                  </a:lnTo>
                  <a:lnTo>
                    <a:pt x="736307" y="25400"/>
                  </a:lnTo>
                  <a:lnTo>
                    <a:pt x="726490" y="27940"/>
                  </a:lnTo>
                  <a:lnTo>
                    <a:pt x="695401" y="38100"/>
                  </a:lnTo>
                  <a:lnTo>
                    <a:pt x="685584" y="40640"/>
                  </a:lnTo>
                  <a:lnTo>
                    <a:pt x="654494" y="50800"/>
                  </a:lnTo>
                  <a:lnTo>
                    <a:pt x="644677" y="53340"/>
                  </a:lnTo>
                  <a:lnTo>
                    <a:pt x="613587" y="63500"/>
                  </a:lnTo>
                  <a:lnTo>
                    <a:pt x="603770" y="66040"/>
                  </a:lnTo>
                  <a:lnTo>
                    <a:pt x="572681" y="76200"/>
                  </a:lnTo>
                  <a:lnTo>
                    <a:pt x="562864" y="78740"/>
                  </a:lnTo>
                  <a:lnTo>
                    <a:pt x="531774" y="88900"/>
                  </a:lnTo>
                  <a:lnTo>
                    <a:pt x="521957" y="91440"/>
                  </a:lnTo>
                  <a:lnTo>
                    <a:pt x="490867" y="101600"/>
                  </a:lnTo>
                  <a:lnTo>
                    <a:pt x="481050" y="104140"/>
                  </a:lnTo>
                  <a:lnTo>
                    <a:pt x="449961" y="114300"/>
                  </a:lnTo>
                  <a:lnTo>
                    <a:pt x="440143" y="116840"/>
                  </a:lnTo>
                  <a:lnTo>
                    <a:pt x="409054" y="127000"/>
                  </a:lnTo>
                  <a:lnTo>
                    <a:pt x="399237" y="129540"/>
                  </a:lnTo>
                  <a:lnTo>
                    <a:pt x="368147" y="139700"/>
                  </a:lnTo>
                  <a:lnTo>
                    <a:pt x="358330" y="142240"/>
                  </a:lnTo>
                  <a:lnTo>
                    <a:pt x="327240" y="152400"/>
                  </a:lnTo>
                  <a:lnTo>
                    <a:pt x="317423" y="154940"/>
                  </a:lnTo>
                  <a:lnTo>
                    <a:pt x="286334" y="165100"/>
                  </a:lnTo>
                  <a:lnTo>
                    <a:pt x="276517" y="167640"/>
                  </a:lnTo>
                  <a:lnTo>
                    <a:pt x="245427" y="177800"/>
                  </a:lnTo>
                  <a:lnTo>
                    <a:pt x="235610" y="180340"/>
                  </a:lnTo>
                  <a:lnTo>
                    <a:pt x="204533" y="190500"/>
                  </a:lnTo>
                  <a:lnTo>
                    <a:pt x="194716" y="193040"/>
                  </a:lnTo>
                  <a:lnTo>
                    <a:pt x="163626" y="203200"/>
                  </a:lnTo>
                  <a:lnTo>
                    <a:pt x="153809" y="205740"/>
                  </a:lnTo>
                  <a:lnTo>
                    <a:pt x="122720" y="215900"/>
                  </a:lnTo>
                  <a:lnTo>
                    <a:pt x="112903" y="218440"/>
                  </a:lnTo>
                  <a:lnTo>
                    <a:pt x="81813" y="228600"/>
                  </a:lnTo>
                  <a:lnTo>
                    <a:pt x="71996" y="231140"/>
                  </a:lnTo>
                  <a:lnTo>
                    <a:pt x="40906" y="241300"/>
                  </a:lnTo>
                  <a:lnTo>
                    <a:pt x="31089" y="243840"/>
                  </a:lnTo>
                  <a:lnTo>
                    <a:pt x="0" y="254000"/>
                  </a:lnTo>
                  <a:lnTo>
                    <a:pt x="1181" y="254000"/>
                  </a:lnTo>
                  <a:lnTo>
                    <a:pt x="1181" y="266700"/>
                  </a:lnTo>
                  <a:lnTo>
                    <a:pt x="4229" y="266700"/>
                  </a:lnTo>
                  <a:lnTo>
                    <a:pt x="4229" y="279400"/>
                  </a:lnTo>
                  <a:lnTo>
                    <a:pt x="7277" y="279400"/>
                  </a:lnTo>
                  <a:lnTo>
                    <a:pt x="7277" y="282702"/>
                  </a:lnTo>
                  <a:lnTo>
                    <a:pt x="7277" y="291592"/>
                  </a:lnTo>
                  <a:lnTo>
                    <a:pt x="7277" y="292100"/>
                  </a:lnTo>
                  <a:lnTo>
                    <a:pt x="10325" y="292100"/>
                  </a:lnTo>
                  <a:lnTo>
                    <a:pt x="10325" y="303022"/>
                  </a:lnTo>
                  <a:lnTo>
                    <a:pt x="10325" y="304800"/>
                  </a:lnTo>
                  <a:lnTo>
                    <a:pt x="16421" y="304800"/>
                  </a:lnTo>
                  <a:lnTo>
                    <a:pt x="16421" y="316992"/>
                  </a:lnTo>
                  <a:lnTo>
                    <a:pt x="16421" y="317500"/>
                  </a:lnTo>
                  <a:lnTo>
                    <a:pt x="19469" y="317500"/>
                  </a:lnTo>
                  <a:lnTo>
                    <a:pt x="19469" y="329692"/>
                  </a:lnTo>
                  <a:lnTo>
                    <a:pt x="19469" y="330200"/>
                  </a:lnTo>
                  <a:lnTo>
                    <a:pt x="22517" y="330200"/>
                  </a:lnTo>
                  <a:lnTo>
                    <a:pt x="22517" y="342392"/>
                  </a:lnTo>
                  <a:lnTo>
                    <a:pt x="22517" y="342900"/>
                  </a:lnTo>
                  <a:lnTo>
                    <a:pt x="28613" y="342900"/>
                  </a:lnTo>
                  <a:lnTo>
                    <a:pt x="28613" y="355092"/>
                  </a:lnTo>
                  <a:lnTo>
                    <a:pt x="28613" y="355600"/>
                  </a:lnTo>
                  <a:lnTo>
                    <a:pt x="31661" y="355600"/>
                  </a:lnTo>
                  <a:lnTo>
                    <a:pt x="31661" y="367792"/>
                  </a:lnTo>
                  <a:lnTo>
                    <a:pt x="31661" y="368300"/>
                  </a:lnTo>
                  <a:lnTo>
                    <a:pt x="34709" y="368300"/>
                  </a:lnTo>
                  <a:lnTo>
                    <a:pt x="34709" y="380492"/>
                  </a:lnTo>
                  <a:lnTo>
                    <a:pt x="34709" y="381000"/>
                  </a:lnTo>
                  <a:lnTo>
                    <a:pt x="40805" y="381000"/>
                  </a:lnTo>
                  <a:lnTo>
                    <a:pt x="40805" y="391160"/>
                  </a:lnTo>
                  <a:lnTo>
                    <a:pt x="40805" y="393192"/>
                  </a:lnTo>
                  <a:lnTo>
                    <a:pt x="43853" y="393192"/>
                  </a:lnTo>
                  <a:lnTo>
                    <a:pt x="43853" y="405892"/>
                  </a:lnTo>
                  <a:lnTo>
                    <a:pt x="46901" y="405892"/>
                  </a:lnTo>
                  <a:lnTo>
                    <a:pt x="46901" y="418592"/>
                  </a:lnTo>
                  <a:lnTo>
                    <a:pt x="50165" y="418592"/>
                  </a:lnTo>
                  <a:lnTo>
                    <a:pt x="81140" y="409702"/>
                  </a:lnTo>
                  <a:lnTo>
                    <a:pt x="90919" y="405892"/>
                  </a:lnTo>
                  <a:lnTo>
                    <a:pt x="121907" y="397002"/>
                  </a:lnTo>
                  <a:lnTo>
                    <a:pt x="131686" y="393192"/>
                  </a:lnTo>
                  <a:lnTo>
                    <a:pt x="162661" y="384302"/>
                  </a:lnTo>
                  <a:lnTo>
                    <a:pt x="172440" y="380492"/>
                  </a:lnTo>
                  <a:lnTo>
                    <a:pt x="203415" y="371602"/>
                  </a:lnTo>
                  <a:lnTo>
                    <a:pt x="213194" y="367792"/>
                  </a:lnTo>
                  <a:lnTo>
                    <a:pt x="244170" y="358902"/>
                  </a:lnTo>
                  <a:lnTo>
                    <a:pt x="253961" y="355092"/>
                  </a:lnTo>
                  <a:lnTo>
                    <a:pt x="284937" y="346202"/>
                  </a:lnTo>
                  <a:lnTo>
                    <a:pt x="294716" y="342392"/>
                  </a:lnTo>
                  <a:lnTo>
                    <a:pt x="325691" y="333502"/>
                  </a:lnTo>
                  <a:lnTo>
                    <a:pt x="335470" y="329692"/>
                  </a:lnTo>
                  <a:lnTo>
                    <a:pt x="366445" y="320802"/>
                  </a:lnTo>
                  <a:lnTo>
                    <a:pt x="376237" y="316992"/>
                  </a:lnTo>
                  <a:lnTo>
                    <a:pt x="407212" y="308102"/>
                  </a:lnTo>
                  <a:lnTo>
                    <a:pt x="416991" y="304292"/>
                  </a:lnTo>
                  <a:lnTo>
                    <a:pt x="447967" y="295402"/>
                  </a:lnTo>
                  <a:lnTo>
                    <a:pt x="457746" y="291592"/>
                  </a:lnTo>
                  <a:lnTo>
                    <a:pt x="488721" y="282702"/>
                  </a:lnTo>
                  <a:lnTo>
                    <a:pt x="498500" y="278892"/>
                  </a:lnTo>
                  <a:lnTo>
                    <a:pt x="529488" y="270002"/>
                  </a:lnTo>
                  <a:lnTo>
                    <a:pt x="539267" y="266192"/>
                  </a:lnTo>
                  <a:lnTo>
                    <a:pt x="570242" y="257302"/>
                  </a:lnTo>
                  <a:lnTo>
                    <a:pt x="580021" y="253492"/>
                  </a:lnTo>
                  <a:lnTo>
                    <a:pt x="610997" y="244602"/>
                  </a:lnTo>
                  <a:lnTo>
                    <a:pt x="620776" y="240792"/>
                  </a:lnTo>
                  <a:lnTo>
                    <a:pt x="651751" y="231902"/>
                  </a:lnTo>
                  <a:lnTo>
                    <a:pt x="661543" y="228092"/>
                  </a:lnTo>
                  <a:lnTo>
                    <a:pt x="692518" y="219202"/>
                  </a:lnTo>
                  <a:lnTo>
                    <a:pt x="702297" y="215392"/>
                  </a:lnTo>
                  <a:lnTo>
                    <a:pt x="733272" y="206502"/>
                  </a:lnTo>
                  <a:lnTo>
                    <a:pt x="743051" y="202692"/>
                  </a:lnTo>
                  <a:lnTo>
                    <a:pt x="774026" y="193802"/>
                  </a:lnTo>
                  <a:lnTo>
                    <a:pt x="783818" y="189992"/>
                  </a:lnTo>
                  <a:lnTo>
                    <a:pt x="814793" y="181102"/>
                  </a:lnTo>
                  <a:lnTo>
                    <a:pt x="824572" y="177292"/>
                  </a:lnTo>
                  <a:lnTo>
                    <a:pt x="855548" y="168402"/>
                  </a:lnTo>
                  <a:lnTo>
                    <a:pt x="865327" y="164592"/>
                  </a:lnTo>
                  <a:lnTo>
                    <a:pt x="869861" y="163322"/>
                  </a:lnTo>
                  <a:lnTo>
                    <a:pt x="869861" y="155702"/>
                  </a:lnTo>
                  <a:close/>
                </a:path>
              </a:pathLst>
            </a:custGeom>
            <a:solidFill>
              <a:srgbClr val="4ABABB"/>
            </a:solidFill>
          </p:spPr>
          <p:txBody>
            <a:bodyPr wrap="square" lIns="0" tIns="0" rIns="0" bIns="0" rtlCol="0"/>
            <a:lstStyle/>
            <a:p>
              <a:endParaRPr sz="3368"/>
            </a:p>
          </p:txBody>
        </p:sp>
        <p:sp>
          <p:nvSpPr>
            <p:cNvPr id="65" name="object 65"/>
            <p:cNvSpPr/>
            <p:nvPr/>
          </p:nvSpPr>
          <p:spPr>
            <a:xfrm>
              <a:off x="4907279" y="961820"/>
              <a:ext cx="829310" cy="285115"/>
            </a:xfrm>
            <a:custGeom>
              <a:avLst/>
              <a:gdLst/>
              <a:ahLst/>
              <a:cxnLst/>
              <a:rect l="l" t="t" r="r" b="b"/>
              <a:pathLst>
                <a:path w="829310" h="285115">
                  <a:moveTo>
                    <a:pt x="822959" y="0"/>
                  </a:moveTo>
                  <a:lnTo>
                    <a:pt x="0" y="256429"/>
                  </a:lnTo>
                  <a:lnTo>
                    <a:pt x="0" y="263475"/>
                  </a:lnTo>
                  <a:lnTo>
                    <a:pt x="3047" y="263475"/>
                  </a:lnTo>
                  <a:lnTo>
                    <a:pt x="3047" y="275666"/>
                  </a:lnTo>
                  <a:lnTo>
                    <a:pt x="3217" y="276175"/>
                  </a:lnTo>
                  <a:lnTo>
                    <a:pt x="6095" y="276175"/>
                  </a:lnTo>
                  <a:lnTo>
                    <a:pt x="6096" y="284811"/>
                  </a:lnTo>
                  <a:lnTo>
                    <a:pt x="829055" y="28381"/>
                  </a:lnTo>
                  <a:lnTo>
                    <a:pt x="829055" y="22175"/>
                  </a:lnTo>
                  <a:lnTo>
                    <a:pt x="826007" y="22175"/>
                  </a:lnTo>
                  <a:lnTo>
                    <a:pt x="826007" y="12523"/>
                  </a:lnTo>
                  <a:lnTo>
                    <a:pt x="822959" y="12523"/>
                  </a:lnTo>
                  <a:lnTo>
                    <a:pt x="822959" y="0"/>
                  </a:lnTo>
                  <a:close/>
                </a:path>
              </a:pathLst>
            </a:custGeom>
            <a:solidFill>
              <a:srgbClr val="293D91"/>
            </a:solidFill>
          </p:spPr>
          <p:txBody>
            <a:bodyPr wrap="square" lIns="0" tIns="0" rIns="0" bIns="0" rtlCol="0"/>
            <a:lstStyle/>
            <a:p>
              <a:endParaRPr sz="3368"/>
            </a:p>
          </p:txBody>
        </p:sp>
        <p:sp>
          <p:nvSpPr>
            <p:cNvPr id="66" name="object 66"/>
            <p:cNvSpPr/>
            <p:nvPr/>
          </p:nvSpPr>
          <p:spPr>
            <a:xfrm>
              <a:off x="4907279" y="961820"/>
              <a:ext cx="829310" cy="285115"/>
            </a:xfrm>
            <a:custGeom>
              <a:avLst/>
              <a:gdLst/>
              <a:ahLst/>
              <a:cxnLst/>
              <a:rect l="l" t="t" r="r" b="b"/>
              <a:pathLst>
                <a:path w="829310" h="285115">
                  <a:moveTo>
                    <a:pt x="6096" y="284811"/>
                  </a:moveTo>
                  <a:lnTo>
                    <a:pt x="24028" y="279223"/>
                  </a:lnTo>
                </a:path>
                <a:path w="829310" h="285115">
                  <a:moveTo>
                    <a:pt x="6095" y="284810"/>
                  </a:moveTo>
                  <a:lnTo>
                    <a:pt x="6096" y="284811"/>
                  </a:lnTo>
                </a:path>
                <a:path w="829310" h="285115">
                  <a:moveTo>
                    <a:pt x="24028" y="279223"/>
                  </a:moveTo>
                  <a:lnTo>
                    <a:pt x="33810" y="276175"/>
                  </a:lnTo>
                </a:path>
                <a:path w="829310" h="285115">
                  <a:moveTo>
                    <a:pt x="33810" y="276175"/>
                  </a:moveTo>
                  <a:lnTo>
                    <a:pt x="64786" y="266523"/>
                  </a:lnTo>
                </a:path>
                <a:path w="829310" h="285115">
                  <a:moveTo>
                    <a:pt x="3047" y="275666"/>
                  </a:moveTo>
                  <a:lnTo>
                    <a:pt x="3217" y="276175"/>
                  </a:lnTo>
                </a:path>
                <a:path w="829310" h="285115">
                  <a:moveTo>
                    <a:pt x="64786" y="266523"/>
                  </a:moveTo>
                  <a:lnTo>
                    <a:pt x="74568" y="263475"/>
                  </a:lnTo>
                </a:path>
                <a:path w="829310" h="285115">
                  <a:moveTo>
                    <a:pt x="74568" y="263475"/>
                  </a:moveTo>
                  <a:lnTo>
                    <a:pt x="105544" y="253823"/>
                  </a:lnTo>
                </a:path>
                <a:path w="829310" h="285115">
                  <a:moveTo>
                    <a:pt x="8363" y="253823"/>
                  </a:moveTo>
                  <a:lnTo>
                    <a:pt x="0" y="256429"/>
                  </a:lnTo>
                </a:path>
                <a:path w="829310" h="285115">
                  <a:moveTo>
                    <a:pt x="105544" y="253823"/>
                  </a:moveTo>
                  <a:lnTo>
                    <a:pt x="115326" y="250775"/>
                  </a:lnTo>
                </a:path>
                <a:path w="829310" h="285115">
                  <a:moveTo>
                    <a:pt x="18144" y="250775"/>
                  </a:moveTo>
                  <a:lnTo>
                    <a:pt x="8363" y="253823"/>
                  </a:lnTo>
                </a:path>
                <a:path w="829310" h="285115">
                  <a:moveTo>
                    <a:pt x="115326" y="250775"/>
                  </a:moveTo>
                  <a:lnTo>
                    <a:pt x="146302" y="241123"/>
                  </a:lnTo>
                </a:path>
                <a:path w="829310" h="285115">
                  <a:moveTo>
                    <a:pt x="49121" y="241123"/>
                  </a:moveTo>
                  <a:lnTo>
                    <a:pt x="18144" y="250775"/>
                  </a:lnTo>
                </a:path>
                <a:path w="829310" h="285115">
                  <a:moveTo>
                    <a:pt x="146302" y="241123"/>
                  </a:moveTo>
                  <a:lnTo>
                    <a:pt x="156084" y="238075"/>
                  </a:lnTo>
                </a:path>
                <a:path w="829310" h="285115">
                  <a:moveTo>
                    <a:pt x="58903" y="238075"/>
                  </a:moveTo>
                  <a:lnTo>
                    <a:pt x="49121" y="241123"/>
                  </a:lnTo>
                </a:path>
                <a:path w="829310" h="285115">
                  <a:moveTo>
                    <a:pt x="156084" y="238075"/>
                  </a:moveTo>
                  <a:lnTo>
                    <a:pt x="187060" y="228423"/>
                  </a:lnTo>
                </a:path>
                <a:path w="829310" h="285115">
                  <a:moveTo>
                    <a:pt x="89879" y="228423"/>
                  </a:moveTo>
                  <a:lnTo>
                    <a:pt x="58903" y="238075"/>
                  </a:lnTo>
                </a:path>
                <a:path w="829310" h="285115">
                  <a:moveTo>
                    <a:pt x="187060" y="228423"/>
                  </a:moveTo>
                  <a:lnTo>
                    <a:pt x="196842" y="225375"/>
                  </a:lnTo>
                </a:path>
                <a:path w="829310" h="285115">
                  <a:moveTo>
                    <a:pt x="99661" y="225375"/>
                  </a:moveTo>
                  <a:lnTo>
                    <a:pt x="89879" y="228423"/>
                  </a:lnTo>
                </a:path>
                <a:path w="829310" h="285115">
                  <a:moveTo>
                    <a:pt x="196842" y="225375"/>
                  </a:moveTo>
                  <a:lnTo>
                    <a:pt x="227819" y="215723"/>
                  </a:lnTo>
                </a:path>
                <a:path w="829310" h="285115">
                  <a:moveTo>
                    <a:pt x="130637" y="215723"/>
                  </a:moveTo>
                  <a:lnTo>
                    <a:pt x="99661" y="225375"/>
                  </a:lnTo>
                </a:path>
                <a:path w="829310" h="285115">
                  <a:moveTo>
                    <a:pt x="227819" y="215723"/>
                  </a:moveTo>
                  <a:lnTo>
                    <a:pt x="237600" y="212675"/>
                  </a:lnTo>
                </a:path>
                <a:path w="829310" h="285115">
                  <a:moveTo>
                    <a:pt x="140419" y="212675"/>
                  </a:moveTo>
                  <a:lnTo>
                    <a:pt x="130637" y="215723"/>
                  </a:lnTo>
                </a:path>
                <a:path w="829310" h="285115">
                  <a:moveTo>
                    <a:pt x="237600" y="212675"/>
                  </a:moveTo>
                  <a:lnTo>
                    <a:pt x="268577" y="203023"/>
                  </a:lnTo>
                </a:path>
                <a:path w="829310" h="285115">
                  <a:moveTo>
                    <a:pt x="171395" y="203023"/>
                  </a:moveTo>
                  <a:lnTo>
                    <a:pt x="140419" y="212675"/>
                  </a:lnTo>
                </a:path>
                <a:path w="829310" h="285115">
                  <a:moveTo>
                    <a:pt x="268577" y="203023"/>
                  </a:moveTo>
                  <a:lnTo>
                    <a:pt x="278359" y="199975"/>
                  </a:lnTo>
                </a:path>
                <a:path w="829310" h="285115">
                  <a:moveTo>
                    <a:pt x="181177" y="199975"/>
                  </a:moveTo>
                  <a:lnTo>
                    <a:pt x="171395" y="203023"/>
                  </a:lnTo>
                </a:path>
                <a:path w="829310" h="285115">
                  <a:moveTo>
                    <a:pt x="278359" y="199975"/>
                  </a:moveTo>
                  <a:lnTo>
                    <a:pt x="309335" y="190323"/>
                  </a:lnTo>
                </a:path>
                <a:path w="829310" h="285115">
                  <a:moveTo>
                    <a:pt x="212153" y="190323"/>
                  </a:moveTo>
                  <a:lnTo>
                    <a:pt x="181177" y="199975"/>
                  </a:lnTo>
                </a:path>
                <a:path w="829310" h="285115">
                  <a:moveTo>
                    <a:pt x="309335" y="190323"/>
                  </a:moveTo>
                  <a:lnTo>
                    <a:pt x="319117" y="187275"/>
                  </a:lnTo>
                </a:path>
                <a:path w="829310" h="285115">
                  <a:moveTo>
                    <a:pt x="221935" y="187275"/>
                  </a:moveTo>
                  <a:lnTo>
                    <a:pt x="212153" y="190323"/>
                  </a:lnTo>
                </a:path>
                <a:path w="829310" h="285115">
                  <a:moveTo>
                    <a:pt x="319117" y="187275"/>
                  </a:moveTo>
                  <a:lnTo>
                    <a:pt x="350093" y="177623"/>
                  </a:lnTo>
                </a:path>
                <a:path w="829310" h="285115">
                  <a:moveTo>
                    <a:pt x="252911" y="177623"/>
                  </a:moveTo>
                  <a:lnTo>
                    <a:pt x="221935" y="187275"/>
                  </a:lnTo>
                </a:path>
                <a:path w="829310" h="285115">
                  <a:moveTo>
                    <a:pt x="350093" y="177623"/>
                  </a:moveTo>
                  <a:lnTo>
                    <a:pt x="359875" y="174575"/>
                  </a:lnTo>
                </a:path>
                <a:path w="829310" h="285115">
                  <a:moveTo>
                    <a:pt x="262693" y="174575"/>
                  </a:moveTo>
                  <a:lnTo>
                    <a:pt x="252911" y="177623"/>
                  </a:lnTo>
                </a:path>
                <a:path w="829310" h="285115">
                  <a:moveTo>
                    <a:pt x="359875" y="174575"/>
                  </a:moveTo>
                  <a:lnTo>
                    <a:pt x="390851" y="164923"/>
                  </a:lnTo>
                </a:path>
                <a:path w="829310" h="285115">
                  <a:moveTo>
                    <a:pt x="293669" y="164923"/>
                  </a:moveTo>
                  <a:lnTo>
                    <a:pt x="262693" y="174575"/>
                  </a:lnTo>
                </a:path>
                <a:path w="829310" h="285115">
                  <a:moveTo>
                    <a:pt x="390851" y="164923"/>
                  </a:moveTo>
                  <a:lnTo>
                    <a:pt x="400633" y="161875"/>
                  </a:lnTo>
                </a:path>
                <a:path w="829310" h="285115">
                  <a:moveTo>
                    <a:pt x="303451" y="161875"/>
                  </a:moveTo>
                  <a:lnTo>
                    <a:pt x="293669" y="164923"/>
                  </a:lnTo>
                </a:path>
                <a:path w="829310" h="285115">
                  <a:moveTo>
                    <a:pt x="400633" y="161875"/>
                  </a:moveTo>
                  <a:lnTo>
                    <a:pt x="431609" y="152223"/>
                  </a:lnTo>
                </a:path>
                <a:path w="829310" h="285115">
                  <a:moveTo>
                    <a:pt x="334428" y="152223"/>
                  </a:moveTo>
                  <a:lnTo>
                    <a:pt x="303451" y="161875"/>
                  </a:lnTo>
                </a:path>
                <a:path w="829310" h="285115">
                  <a:moveTo>
                    <a:pt x="431609" y="152223"/>
                  </a:moveTo>
                  <a:lnTo>
                    <a:pt x="441391" y="149175"/>
                  </a:lnTo>
                </a:path>
                <a:path w="829310" h="285115">
                  <a:moveTo>
                    <a:pt x="344210" y="149175"/>
                  </a:moveTo>
                  <a:lnTo>
                    <a:pt x="334428" y="152223"/>
                  </a:lnTo>
                </a:path>
                <a:path w="829310" h="285115">
                  <a:moveTo>
                    <a:pt x="441391" y="149175"/>
                  </a:moveTo>
                  <a:lnTo>
                    <a:pt x="472367" y="139523"/>
                  </a:lnTo>
                </a:path>
                <a:path w="829310" h="285115">
                  <a:moveTo>
                    <a:pt x="375186" y="139523"/>
                  </a:moveTo>
                  <a:lnTo>
                    <a:pt x="344210" y="149175"/>
                  </a:lnTo>
                </a:path>
                <a:path w="829310" h="285115">
                  <a:moveTo>
                    <a:pt x="472367" y="139523"/>
                  </a:moveTo>
                  <a:lnTo>
                    <a:pt x="482149" y="136475"/>
                  </a:lnTo>
                </a:path>
                <a:path w="829310" h="285115">
                  <a:moveTo>
                    <a:pt x="384968" y="136475"/>
                  </a:moveTo>
                  <a:lnTo>
                    <a:pt x="375186" y="139523"/>
                  </a:lnTo>
                </a:path>
                <a:path w="829310" h="285115">
                  <a:moveTo>
                    <a:pt x="482149" y="136475"/>
                  </a:moveTo>
                  <a:lnTo>
                    <a:pt x="513125" y="126823"/>
                  </a:lnTo>
                </a:path>
                <a:path w="829310" h="285115">
                  <a:moveTo>
                    <a:pt x="415944" y="126823"/>
                  </a:moveTo>
                  <a:lnTo>
                    <a:pt x="384968" y="136475"/>
                  </a:lnTo>
                </a:path>
                <a:path w="829310" h="285115">
                  <a:moveTo>
                    <a:pt x="513125" y="126823"/>
                  </a:moveTo>
                  <a:lnTo>
                    <a:pt x="522907" y="123775"/>
                  </a:lnTo>
                </a:path>
                <a:path w="829310" h="285115">
                  <a:moveTo>
                    <a:pt x="425726" y="123775"/>
                  </a:moveTo>
                  <a:lnTo>
                    <a:pt x="415944" y="126823"/>
                  </a:lnTo>
                </a:path>
                <a:path w="829310" h="285115">
                  <a:moveTo>
                    <a:pt x="522907" y="123775"/>
                  </a:moveTo>
                  <a:lnTo>
                    <a:pt x="553884" y="114123"/>
                  </a:lnTo>
                </a:path>
                <a:path w="829310" h="285115">
                  <a:moveTo>
                    <a:pt x="456702" y="114123"/>
                  </a:moveTo>
                  <a:lnTo>
                    <a:pt x="425726" y="123775"/>
                  </a:lnTo>
                </a:path>
                <a:path w="829310" h="285115">
                  <a:moveTo>
                    <a:pt x="553884" y="114123"/>
                  </a:moveTo>
                  <a:lnTo>
                    <a:pt x="563666" y="111075"/>
                  </a:lnTo>
                </a:path>
                <a:path w="829310" h="285115">
                  <a:moveTo>
                    <a:pt x="466484" y="111075"/>
                  </a:moveTo>
                  <a:lnTo>
                    <a:pt x="456702" y="114123"/>
                  </a:lnTo>
                </a:path>
                <a:path w="829310" h="285115">
                  <a:moveTo>
                    <a:pt x="563666" y="111075"/>
                  </a:moveTo>
                  <a:lnTo>
                    <a:pt x="594642" y="101423"/>
                  </a:lnTo>
                </a:path>
                <a:path w="829310" h="285115">
                  <a:moveTo>
                    <a:pt x="497460" y="101423"/>
                  </a:moveTo>
                  <a:lnTo>
                    <a:pt x="466484" y="111075"/>
                  </a:lnTo>
                </a:path>
                <a:path w="829310" h="285115">
                  <a:moveTo>
                    <a:pt x="594642" y="101423"/>
                  </a:moveTo>
                  <a:lnTo>
                    <a:pt x="604424" y="98375"/>
                  </a:lnTo>
                </a:path>
                <a:path w="829310" h="285115">
                  <a:moveTo>
                    <a:pt x="507242" y="98375"/>
                  </a:moveTo>
                  <a:lnTo>
                    <a:pt x="497460" y="101423"/>
                  </a:lnTo>
                </a:path>
                <a:path w="829310" h="285115">
                  <a:moveTo>
                    <a:pt x="604424" y="98375"/>
                  </a:moveTo>
                  <a:lnTo>
                    <a:pt x="635400" y="88723"/>
                  </a:lnTo>
                </a:path>
                <a:path w="829310" h="285115">
                  <a:moveTo>
                    <a:pt x="538218" y="88723"/>
                  </a:moveTo>
                  <a:lnTo>
                    <a:pt x="507242" y="98375"/>
                  </a:lnTo>
                </a:path>
                <a:path w="829310" h="285115">
                  <a:moveTo>
                    <a:pt x="635400" y="88723"/>
                  </a:moveTo>
                  <a:lnTo>
                    <a:pt x="645182" y="85675"/>
                  </a:lnTo>
                </a:path>
                <a:path w="829310" h="285115">
                  <a:moveTo>
                    <a:pt x="548000" y="85675"/>
                  </a:moveTo>
                  <a:lnTo>
                    <a:pt x="538218" y="88723"/>
                  </a:lnTo>
                </a:path>
                <a:path w="829310" h="285115">
                  <a:moveTo>
                    <a:pt x="645182" y="85675"/>
                  </a:moveTo>
                  <a:lnTo>
                    <a:pt x="676158" y="76023"/>
                  </a:lnTo>
                </a:path>
                <a:path w="829310" h="285115">
                  <a:moveTo>
                    <a:pt x="578976" y="76023"/>
                  </a:moveTo>
                  <a:lnTo>
                    <a:pt x="548000" y="85675"/>
                  </a:lnTo>
                </a:path>
                <a:path w="829310" h="285115">
                  <a:moveTo>
                    <a:pt x="676158" y="76023"/>
                  </a:moveTo>
                  <a:lnTo>
                    <a:pt x="685940" y="72975"/>
                  </a:lnTo>
                </a:path>
                <a:path w="829310" h="285115">
                  <a:moveTo>
                    <a:pt x="588758" y="72975"/>
                  </a:moveTo>
                  <a:lnTo>
                    <a:pt x="578976" y="76023"/>
                  </a:lnTo>
                </a:path>
                <a:path w="829310" h="285115">
                  <a:moveTo>
                    <a:pt x="685940" y="72975"/>
                  </a:moveTo>
                  <a:lnTo>
                    <a:pt x="716916" y="63323"/>
                  </a:lnTo>
                </a:path>
                <a:path w="829310" h="285115">
                  <a:moveTo>
                    <a:pt x="619735" y="63323"/>
                  </a:moveTo>
                  <a:lnTo>
                    <a:pt x="588758" y="72975"/>
                  </a:lnTo>
                </a:path>
                <a:path w="829310" h="285115">
                  <a:moveTo>
                    <a:pt x="716916" y="63323"/>
                  </a:moveTo>
                  <a:lnTo>
                    <a:pt x="726698" y="60275"/>
                  </a:lnTo>
                </a:path>
                <a:path w="829310" h="285115">
                  <a:moveTo>
                    <a:pt x="629517" y="60275"/>
                  </a:moveTo>
                  <a:lnTo>
                    <a:pt x="619735" y="63323"/>
                  </a:lnTo>
                </a:path>
                <a:path w="829310" h="285115">
                  <a:moveTo>
                    <a:pt x="726698" y="60275"/>
                  </a:moveTo>
                  <a:lnTo>
                    <a:pt x="757674" y="50623"/>
                  </a:lnTo>
                </a:path>
                <a:path w="829310" h="285115">
                  <a:moveTo>
                    <a:pt x="660493" y="50623"/>
                  </a:moveTo>
                  <a:lnTo>
                    <a:pt x="629517" y="60275"/>
                  </a:lnTo>
                </a:path>
                <a:path w="829310" h="285115">
                  <a:moveTo>
                    <a:pt x="757674" y="50623"/>
                  </a:moveTo>
                  <a:lnTo>
                    <a:pt x="767456" y="47575"/>
                  </a:lnTo>
                </a:path>
                <a:path w="829310" h="285115">
                  <a:moveTo>
                    <a:pt x="670275" y="47575"/>
                  </a:moveTo>
                  <a:lnTo>
                    <a:pt x="660493" y="50623"/>
                  </a:lnTo>
                </a:path>
                <a:path w="829310" h="285115">
                  <a:moveTo>
                    <a:pt x="767456" y="47575"/>
                  </a:moveTo>
                  <a:lnTo>
                    <a:pt x="798432" y="37923"/>
                  </a:lnTo>
                </a:path>
                <a:path w="829310" h="285115">
                  <a:moveTo>
                    <a:pt x="701251" y="37923"/>
                  </a:moveTo>
                  <a:lnTo>
                    <a:pt x="670275" y="47575"/>
                  </a:lnTo>
                </a:path>
                <a:path w="829310" h="285115">
                  <a:moveTo>
                    <a:pt x="798432" y="37923"/>
                  </a:moveTo>
                  <a:lnTo>
                    <a:pt x="808214" y="34875"/>
                  </a:lnTo>
                </a:path>
                <a:path w="829310" h="285115">
                  <a:moveTo>
                    <a:pt x="711033" y="34875"/>
                  </a:moveTo>
                  <a:lnTo>
                    <a:pt x="701251" y="37923"/>
                  </a:lnTo>
                </a:path>
                <a:path w="829310" h="285115">
                  <a:moveTo>
                    <a:pt x="808214" y="34875"/>
                  </a:moveTo>
                  <a:lnTo>
                    <a:pt x="829055" y="28381"/>
                  </a:lnTo>
                </a:path>
                <a:path w="829310" h="285115">
                  <a:moveTo>
                    <a:pt x="742009" y="25223"/>
                  </a:moveTo>
                  <a:lnTo>
                    <a:pt x="711033" y="34875"/>
                  </a:lnTo>
                </a:path>
                <a:path w="829310" h="285115">
                  <a:moveTo>
                    <a:pt x="751791" y="22175"/>
                  </a:moveTo>
                  <a:lnTo>
                    <a:pt x="742009" y="25223"/>
                  </a:lnTo>
                </a:path>
                <a:path w="829310" h="285115">
                  <a:moveTo>
                    <a:pt x="782767" y="12523"/>
                  </a:moveTo>
                  <a:lnTo>
                    <a:pt x="751791" y="22175"/>
                  </a:lnTo>
                </a:path>
                <a:path w="829310" h="285115">
                  <a:moveTo>
                    <a:pt x="792549" y="9475"/>
                  </a:moveTo>
                  <a:lnTo>
                    <a:pt x="782767" y="12523"/>
                  </a:lnTo>
                </a:path>
                <a:path w="829310" h="285115">
                  <a:moveTo>
                    <a:pt x="822959" y="0"/>
                  </a:moveTo>
                  <a:lnTo>
                    <a:pt x="792549" y="9475"/>
                  </a:lnTo>
                </a:path>
              </a:pathLst>
            </a:custGeom>
            <a:ln w="3175">
              <a:solidFill>
                <a:srgbClr val="A0A0A0"/>
              </a:solidFill>
            </a:ln>
          </p:spPr>
          <p:txBody>
            <a:bodyPr wrap="square" lIns="0" tIns="0" rIns="0" bIns="0" rtlCol="0"/>
            <a:lstStyle/>
            <a:p>
              <a:endParaRPr sz="3368"/>
            </a:p>
          </p:txBody>
        </p:sp>
        <p:sp>
          <p:nvSpPr>
            <p:cNvPr id="67" name="object 67"/>
            <p:cNvSpPr/>
            <p:nvPr/>
          </p:nvSpPr>
          <p:spPr>
            <a:xfrm>
              <a:off x="4855463" y="804253"/>
              <a:ext cx="822960" cy="255904"/>
            </a:xfrm>
            <a:custGeom>
              <a:avLst/>
              <a:gdLst/>
              <a:ahLst/>
              <a:cxnLst/>
              <a:rect l="l" t="t" r="r" b="b"/>
              <a:pathLst>
                <a:path w="822960" h="255905">
                  <a:moveTo>
                    <a:pt x="0" y="255503"/>
                  </a:moveTo>
                  <a:lnTo>
                    <a:pt x="29675" y="246290"/>
                  </a:lnTo>
                </a:path>
                <a:path w="822960" h="255905">
                  <a:moveTo>
                    <a:pt x="29675" y="246290"/>
                  </a:moveTo>
                  <a:lnTo>
                    <a:pt x="39492" y="243242"/>
                  </a:lnTo>
                </a:path>
                <a:path w="822960" h="255905">
                  <a:moveTo>
                    <a:pt x="39492" y="243242"/>
                  </a:moveTo>
                  <a:lnTo>
                    <a:pt x="70581" y="233590"/>
                  </a:lnTo>
                </a:path>
                <a:path w="822960" h="255905">
                  <a:moveTo>
                    <a:pt x="70581" y="233590"/>
                  </a:moveTo>
                  <a:lnTo>
                    <a:pt x="80398" y="230542"/>
                  </a:lnTo>
                </a:path>
                <a:path w="822960" h="255905">
                  <a:moveTo>
                    <a:pt x="80398" y="230542"/>
                  </a:moveTo>
                  <a:lnTo>
                    <a:pt x="111487" y="220890"/>
                  </a:lnTo>
                </a:path>
                <a:path w="822960" h="255905">
                  <a:moveTo>
                    <a:pt x="111487" y="220890"/>
                  </a:moveTo>
                  <a:lnTo>
                    <a:pt x="121304" y="217842"/>
                  </a:lnTo>
                </a:path>
                <a:path w="822960" h="255905">
                  <a:moveTo>
                    <a:pt x="121304" y="217842"/>
                  </a:moveTo>
                  <a:lnTo>
                    <a:pt x="152392" y="208190"/>
                  </a:lnTo>
                </a:path>
                <a:path w="822960" h="255905">
                  <a:moveTo>
                    <a:pt x="152392" y="208190"/>
                  </a:moveTo>
                  <a:lnTo>
                    <a:pt x="162210" y="205142"/>
                  </a:lnTo>
                </a:path>
                <a:path w="822960" h="255905">
                  <a:moveTo>
                    <a:pt x="162210" y="205142"/>
                  </a:moveTo>
                  <a:lnTo>
                    <a:pt x="193298" y="195490"/>
                  </a:lnTo>
                </a:path>
                <a:path w="822960" h="255905">
                  <a:moveTo>
                    <a:pt x="193298" y="195490"/>
                  </a:moveTo>
                  <a:lnTo>
                    <a:pt x="203116" y="192442"/>
                  </a:lnTo>
                </a:path>
                <a:path w="822960" h="255905">
                  <a:moveTo>
                    <a:pt x="203116" y="192442"/>
                  </a:moveTo>
                  <a:lnTo>
                    <a:pt x="234204" y="182790"/>
                  </a:lnTo>
                </a:path>
                <a:path w="822960" h="255905">
                  <a:moveTo>
                    <a:pt x="234204" y="182790"/>
                  </a:moveTo>
                  <a:lnTo>
                    <a:pt x="244021" y="179742"/>
                  </a:lnTo>
                </a:path>
                <a:path w="822960" h="255905">
                  <a:moveTo>
                    <a:pt x="244021" y="179742"/>
                  </a:moveTo>
                  <a:lnTo>
                    <a:pt x="275110" y="170090"/>
                  </a:lnTo>
                </a:path>
                <a:path w="822960" h="255905">
                  <a:moveTo>
                    <a:pt x="275110" y="170090"/>
                  </a:moveTo>
                  <a:lnTo>
                    <a:pt x="284927" y="167042"/>
                  </a:lnTo>
                </a:path>
                <a:path w="822960" h="255905">
                  <a:moveTo>
                    <a:pt x="284927" y="167042"/>
                  </a:moveTo>
                  <a:lnTo>
                    <a:pt x="316016" y="157390"/>
                  </a:lnTo>
                </a:path>
                <a:path w="822960" h="255905">
                  <a:moveTo>
                    <a:pt x="316016" y="157390"/>
                  </a:moveTo>
                  <a:lnTo>
                    <a:pt x="325833" y="154342"/>
                  </a:lnTo>
                </a:path>
                <a:path w="822960" h="255905">
                  <a:moveTo>
                    <a:pt x="325833" y="154342"/>
                  </a:moveTo>
                  <a:lnTo>
                    <a:pt x="356921" y="144690"/>
                  </a:lnTo>
                </a:path>
                <a:path w="822960" h="255905">
                  <a:moveTo>
                    <a:pt x="356921" y="144690"/>
                  </a:moveTo>
                  <a:lnTo>
                    <a:pt x="366739" y="141642"/>
                  </a:lnTo>
                </a:path>
                <a:path w="822960" h="255905">
                  <a:moveTo>
                    <a:pt x="366739" y="141642"/>
                  </a:moveTo>
                  <a:lnTo>
                    <a:pt x="397827" y="131990"/>
                  </a:lnTo>
                </a:path>
                <a:path w="822960" h="255905">
                  <a:moveTo>
                    <a:pt x="397827" y="131990"/>
                  </a:moveTo>
                  <a:lnTo>
                    <a:pt x="407645" y="128942"/>
                  </a:lnTo>
                </a:path>
                <a:path w="822960" h="255905">
                  <a:moveTo>
                    <a:pt x="407645" y="128942"/>
                  </a:moveTo>
                  <a:lnTo>
                    <a:pt x="438733" y="119290"/>
                  </a:lnTo>
                </a:path>
                <a:path w="822960" h="255905">
                  <a:moveTo>
                    <a:pt x="438733" y="119290"/>
                  </a:moveTo>
                  <a:lnTo>
                    <a:pt x="448550" y="116242"/>
                  </a:lnTo>
                </a:path>
                <a:path w="822960" h="255905">
                  <a:moveTo>
                    <a:pt x="448550" y="116242"/>
                  </a:moveTo>
                  <a:lnTo>
                    <a:pt x="479639" y="106590"/>
                  </a:lnTo>
                </a:path>
                <a:path w="822960" h="255905">
                  <a:moveTo>
                    <a:pt x="479639" y="106590"/>
                  </a:moveTo>
                  <a:lnTo>
                    <a:pt x="489456" y="103542"/>
                  </a:lnTo>
                </a:path>
                <a:path w="822960" h="255905">
                  <a:moveTo>
                    <a:pt x="489456" y="103542"/>
                  </a:moveTo>
                  <a:lnTo>
                    <a:pt x="520545" y="93890"/>
                  </a:lnTo>
                </a:path>
                <a:path w="822960" h="255905">
                  <a:moveTo>
                    <a:pt x="520545" y="93890"/>
                  </a:moveTo>
                  <a:lnTo>
                    <a:pt x="530362" y="90842"/>
                  </a:lnTo>
                </a:path>
                <a:path w="822960" h="255905">
                  <a:moveTo>
                    <a:pt x="530362" y="90842"/>
                  </a:moveTo>
                  <a:lnTo>
                    <a:pt x="561450" y="81190"/>
                  </a:lnTo>
                </a:path>
                <a:path w="822960" h="255905">
                  <a:moveTo>
                    <a:pt x="561450" y="81190"/>
                  </a:moveTo>
                  <a:lnTo>
                    <a:pt x="571268" y="78142"/>
                  </a:lnTo>
                </a:path>
                <a:path w="822960" h="255905">
                  <a:moveTo>
                    <a:pt x="571268" y="78142"/>
                  </a:moveTo>
                  <a:lnTo>
                    <a:pt x="602356" y="68490"/>
                  </a:lnTo>
                </a:path>
                <a:path w="822960" h="255905">
                  <a:moveTo>
                    <a:pt x="602356" y="68490"/>
                  </a:moveTo>
                  <a:lnTo>
                    <a:pt x="612174" y="65442"/>
                  </a:lnTo>
                </a:path>
                <a:path w="822960" h="255905">
                  <a:moveTo>
                    <a:pt x="612174" y="65442"/>
                  </a:moveTo>
                  <a:lnTo>
                    <a:pt x="643262" y="55790"/>
                  </a:lnTo>
                </a:path>
                <a:path w="822960" h="255905">
                  <a:moveTo>
                    <a:pt x="643262" y="55790"/>
                  </a:moveTo>
                  <a:lnTo>
                    <a:pt x="653079" y="52742"/>
                  </a:lnTo>
                </a:path>
                <a:path w="822960" h="255905">
                  <a:moveTo>
                    <a:pt x="653079" y="52742"/>
                  </a:moveTo>
                  <a:lnTo>
                    <a:pt x="684168" y="43090"/>
                  </a:lnTo>
                </a:path>
                <a:path w="822960" h="255905">
                  <a:moveTo>
                    <a:pt x="684168" y="43090"/>
                  </a:moveTo>
                  <a:lnTo>
                    <a:pt x="693985" y="40042"/>
                  </a:lnTo>
                </a:path>
                <a:path w="822960" h="255905">
                  <a:moveTo>
                    <a:pt x="693985" y="40042"/>
                  </a:moveTo>
                  <a:lnTo>
                    <a:pt x="725074" y="30390"/>
                  </a:lnTo>
                </a:path>
                <a:path w="822960" h="255905">
                  <a:moveTo>
                    <a:pt x="725074" y="30390"/>
                  </a:moveTo>
                  <a:lnTo>
                    <a:pt x="734891" y="27342"/>
                  </a:lnTo>
                </a:path>
                <a:path w="822960" h="255905">
                  <a:moveTo>
                    <a:pt x="734891" y="27342"/>
                  </a:moveTo>
                  <a:lnTo>
                    <a:pt x="765979" y="17690"/>
                  </a:lnTo>
                </a:path>
                <a:path w="822960" h="255905">
                  <a:moveTo>
                    <a:pt x="765979" y="17690"/>
                  </a:moveTo>
                  <a:lnTo>
                    <a:pt x="775797" y="14642"/>
                  </a:lnTo>
                </a:path>
                <a:path w="822960" h="255905">
                  <a:moveTo>
                    <a:pt x="775797" y="14642"/>
                  </a:moveTo>
                  <a:lnTo>
                    <a:pt x="806885" y="4990"/>
                  </a:lnTo>
                </a:path>
                <a:path w="822960" h="255905">
                  <a:moveTo>
                    <a:pt x="806885" y="4990"/>
                  </a:moveTo>
                  <a:lnTo>
                    <a:pt x="816703" y="1942"/>
                  </a:lnTo>
                </a:path>
                <a:path w="822960" h="255905">
                  <a:moveTo>
                    <a:pt x="816703" y="1942"/>
                  </a:moveTo>
                  <a:lnTo>
                    <a:pt x="822959" y="0"/>
                  </a:lnTo>
                </a:path>
              </a:pathLst>
            </a:custGeom>
            <a:ln w="4974">
              <a:solidFill>
                <a:srgbClr val="FEFEFE"/>
              </a:solidFill>
            </a:ln>
          </p:spPr>
          <p:txBody>
            <a:bodyPr wrap="square" lIns="0" tIns="0" rIns="0" bIns="0" rtlCol="0"/>
            <a:lstStyle/>
            <a:p>
              <a:endParaRPr sz="3368"/>
            </a:p>
          </p:txBody>
        </p:sp>
        <p:sp>
          <p:nvSpPr>
            <p:cNvPr id="68" name="object 68"/>
            <p:cNvSpPr/>
            <p:nvPr/>
          </p:nvSpPr>
          <p:spPr>
            <a:xfrm>
              <a:off x="4843271" y="761581"/>
              <a:ext cx="822960" cy="255904"/>
            </a:xfrm>
            <a:custGeom>
              <a:avLst/>
              <a:gdLst/>
              <a:ahLst/>
              <a:cxnLst/>
              <a:rect l="l" t="t" r="r" b="b"/>
              <a:pathLst>
                <a:path w="822960" h="255905">
                  <a:moveTo>
                    <a:pt x="0" y="255503"/>
                  </a:moveTo>
                  <a:lnTo>
                    <a:pt x="14949" y="250862"/>
                  </a:lnTo>
                </a:path>
                <a:path w="822960" h="255905">
                  <a:moveTo>
                    <a:pt x="14949" y="250862"/>
                  </a:moveTo>
                  <a:lnTo>
                    <a:pt x="24766" y="247814"/>
                  </a:lnTo>
                </a:path>
                <a:path w="822960" h="255905">
                  <a:moveTo>
                    <a:pt x="24766" y="247814"/>
                  </a:moveTo>
                  <a:lnTo>
                    <a:pt x="55855" y="238162"/>
                  </a:lnTo>
                </a:path>
                <a:path w="822960" h="255905">
                  <a:moveTo>
                    <a:pt x="55855" y="238162"/>
                  </a:moveTo>
                  <a:lnTo>
                    <a:pt x="65672" y="235114"/>
                  </a:lnTo>
                </a:path>
                <a:path w="822960" h="255905">
                  <a:moveTo>
                    <a:pt x="65672" y="235114"/>
                  </a:moveTo>
                  <a:lnTo>
                    <a:pt x="96760" y="225462"/>
                  </a:lnTo>
                </a:path>
                <a:path w="822960" h="255905">
                  <a:moveTo>
                    <a:pt x="96760" y="225462"/>
                  </a:moveTo>
                  <a:lnTo>
                    <a:pt x="106578" y="222414"/>
                  </a:lnTo>
                </a:path>
                <a:path w="822960" h="255905">
                  <a:moveTo>
                    <a:pt x="106578" y="222414"/>
                  </a:moveTo>
                  <a:lnTo>
                    <a:pt x="137666" y="212762"/>
                  </a:lnTo>
                </a:path>
                <a:path w="822960" h="255905">
                  <a:moveTo>
                    <a:pt x="137666" y="212762"/>
                  </a:moveTo>
                  <a:lnTo>
                    <a:pt x="147484" y="209714"/>
                  </a:lnTo>
                </a:path>
                <a:path w="822960" h="255905">
                  <a:moveTo>
                    <a:pt x="147484" y="209714"/>
                  </a:moveTo>
                  <a:lnTo>
                    <a:pt x="178572" y="200062"/>
                  </a:lnTo>
                </a:path>
                <a:path w="822960" h="255905">
                  <a:moveTo>
                    <a:pt x="178572" y="200062"/>
                  </a:moveTo>
                  <a:lnTo>
                    <a:pt x="188389" y="197014"/>
                  </a:lnTo>
                </a:path>
                <a:path w="822960" h="255905">
                  <a:moveTo>
                    <a:pt x="188389" y="197014"/>
                  </a:moveTo>
                  <a:lnTo>
                    <a:pt x="219478" y="187362"/>
                  </a:lnTo>
                </a:path>
                <a:path w="822960" h="255905">
                  <a:moveTo>
                    <a:pt x="219478" y="187362"/>
                  </a:moveTo>
                  <a:lnTo>
                    <a:pt x="229295" y="184314"/>
                  </a:lnTo>
                </a:path>
                <a:path w="822960" h="255905">
                  <a:moveTo>
                    <a:pt x="229295" y="184314"/>
                  </a:moveTo>
                  <a:lnTo>
                    <a:pt x="260384" y="174662"/>
                  </a:lnTo>
                </a:path>
                <a:path w="822960" h="255905">
                  <a:moveTo>
                    <a:pt x="260384" y="174662"/>
                  </a:moveTo>
                  <a:lnTo>
                    <a:pt x="270201" y="171614"/>
                  </a:lnTo>
                </a:path>
                <a:path w="822960" h="255905">
                  <a:moveTo>
                    <a:pt x="270201" y="171614"/>
                  </a:moveTo>
                  <a:lnTo>
                    <a:pt x="301289" y="161962"/>
                  </a:lnTo>
                </a:path>
                <a:path w="822960" h="255905">
                  <a:moveTo>
                    <a:pt x="301289" y="161962"/>
                  </a:moveTo>
                  <a:lnTo>
                    <a:pt x="311107" y="158914"/>
                  </a:lnTo>
                </a:path>
                <a:path w="822960" h="255905">
                  <a:moveTo>
                    <a:pt x="311107" y="158914"/>
                  </a:moveTo>
                  <a:lnTo>
                    <a:pt x="342195" y="149262"/>
                  </a:lnTo>
                </a:path>
                <a:path w="822960" h="255905">
                  <a:moveTo>
                    <a:pt x="342195" y="149262"/>
                  </a:moveTo>
                  <a:lnTo>
                    <a:pt x="352013" y="146214"/>
                  </a:lnTo>
                </a:path>
                <a:path w="822960" h="255905">
                  <a:moveTo>
                    <a:pt x="352013" y="146214"/>
                  </a:moveTo>
                  <a:lnTo>
                    <a:pt x="383101" y="136562"/>
                  </a:lnTo>
                </a:path>
                <a:path w="822960" h="255905">
                  <a:moveTo>
                    <a:pt x="383101" y="136562"/>
                  </a:moveTo>
                  <a:lnTo>
                    <a:pt x="392918" y="133514"/>
                  </a:lnTo>
                </a:path>
                <a:path w="822960" h="255905">
                  <a:moveTo>
                    <a:pt x="392918" y="133514"/>
                  </a:moveTo>
                  <a:lnTo>
                    <a:pt x="424007" y="123862"/>
                  </a:lnTo>
                </a:path>
                <a:path w="822960" h="255905">
                  <a:moveTo>
                    <a:pt x="424007" y="123862"/>
                  </a:moveTo>
                  <a:lnTo>
                    <a:pt x="433824" y="120814"/>
                  </a:lnTo>
                </a:path>
                <a:path w="822960" h="255905">
                  <a:moveTo>
                    <a:pt x="433824" y="120814"/>
                  </a:moveTo>
                  <a:lnTo>
                    <a:pt x="464913" y="111162"/>
                  </a:lnTo>
                </a:path>
                <a:path w="822960" h="255905">
                  <a:moveTo>
                    <a:pt x="464913" y="111162"/>
                  </a:moveTo>
                  <a:lnTo>
                    <a:pt x="474730" y="108114"/>
                  </a:lnTo>
                </a:path>
                <a:path w="822960" h="255905">
                  <a:moveTo>
                    <a:pt x="474730" y="108114"/>
                  </a:moveTo>
                  <a:lnTo>
                    <a:pt x="505819" y="98462"/>
                  </a:lnTo>
                </a:path>
                <a:path w="822960" h="255905">
                  <a:moveTo>
                    <a:pt x="505819" y="98462"/>
                  </a:moveTo>
                  <a:lnTo>
                    <a:pt x="515636" y="95414"/>
                  </a:lnTo>
                </a:path>
                <a:path w="822960" h="255905">
                  <a:moveTo>
                    <a:pt x="515636" y="95414"/>
                  </a:moveTo>
                  <a:lnTo>
                    <a:pt x="546724" y="85762"/>
                  </a:lnTo>
                </a:path>
                <a:path w="822960" h="255905">
                  <a:moveTo>
                    <a:pt x="546724" y="85762"/>
                  </a:moveTo>
                  <a:lnTo>
                    <a:pt x="556542" y="82714"/>
                  </a:lnTo>
                </a:path>
                <a:path w="822960" h="255905">
                  <a:moveTo>
                    <a:pt x="556542" y="82714"/>
                  </a:moveTo>
                  <a:lnTo>
                    <a:pt x="587630" y="73062"/>
                  </a:lnTo>
                </a:path>
                <a:path w="822960" h="255905">
                  <a:moveTo>
                    <a:pt x="587630" y="73062"/>
                  </a:moveTo>
                  <a:lnTo>
                    <a:pt x="597448" y="70014"/>
                  </a:lnTo>
                </a:path>
                <a:path w="822960" h="255905">
                  <a:moveTo>
                    <a:pt x="597448" y="70014"/>
                  </a:moveTo>
                  <a:lnTo>
                    <a:pt x="628536" y="60362"/>
                  </a:lnTo>
                </a:path>
                <a:path w="822960" h="255905">
                  <a:moveTo>
                    <a:pt x="628536" y="60362"/>
                  </a:moveTo>
                  <a:lnTo>
                    <a:pt x="638353" y="57314"/>
                  </a:lnTo>
                </a:path>
                <a:path w="822960" h="255905">
                  <a:moveTo>
                    <a:pt x="638353" y="57314"/>
                  </a:moveTo>
                  <a:lnTo>
                    <a:pt x="669442" y="47662"/>
                  </a:lnTo>
                </a:path>
                <a:path w="822960" h="255905">
                  <a:moveTo>
                    <a:pt x="669442" y="47662"/>
                  </a:moveTo>
                  <a:lnTo>
                    <a:pt x="679259" y="44614"/>
                  </a:lnTo>
                </a:path>
                <a:path w="822960" h="255905">
                  <a:moveTo>
                    <a:pt x="679259" y="44614"/>
                  </a:moveTo>
                  <a:lnTo>
                    <a:pt x="710348" y="34962"/>
                  </a:lnTo>
                </a:path>
                <a:path w="822960" h="255905">
                  <a:moveTo>
                    <a:pt x="710348" y="34962"/>
                  </a:moveTo>
                  <a:lnTo>
                    <a:pt x="720165" y="31914"/>
                  </a:lnTo>
                </a:path>
                <a:path w="822960" h="255905">
                  <a:moveTo>
                    <a:pt x="720165" y="31914"/>
                  </a:moveTo>
                  <a:lnTo>
                    <a:pt x="751253" y="22262"/>
                  </a:lnTo>
                </a:path>
                <a:path w="822960" h="255905">
                  <a:moveTo>
                    <a:pt x="751253" y="22262"/>
                  </a:moveTo>
                  <a:lnTo>
                    <a:pt x="761071" y="19214"/>
                  </a:lnTo>
                </a:path>
                <a:path w="822960" h="255905">
                  <a:moveTo>
                    <a:pt x="761071" y="19214"/>
                  </a:moveTo>
                  <a:lnTo>
                    <a:pt x="792159" y="9562"/>
                  </a:lnTo>
                </a:path>
                <a:path w="822960" h="255905">
                  <a:moveTo>
                    <a:pt x="792159" y="9562"/>
                  </a:moveTo>
                  <a:lnTo>
                    <a:pt x="801977" y="6514"/>
                  </a:lnTo>
                </a:path>
                <a:path w="822960" h="255905">
                  <a:moveTo>
                    <a:pt x="801977" y="6514"/>
                  </a:moveTo>
                  <a:lnTo>
                    <a:pt x="822959" y="0"/>
                  </a:lnTo>
                </a:path>
              </a:pathLst>
            </a:custGeom>
            <a:ln w="3233">
              <a:solidFill>
                <a:srgbClr val="C1E9E1"/>
              </a:solidFill>
            </a:ln>
          </p:spPr>
          <p:txBody>
            <a:bodyPr wrap="square" lIns="0" tIns="0" rIns="0" bIns="0" rtlCol="0"/>
            <a:lstStyle/>
            <a:p>
              <a:endParaRPr sz="3368"/>
            </a:p>
          </p:txBody>
        </p:sp>
        <p:sp>
          <p:nvSpPr>
            <p:cNvPr id="69" name="object 69"/>
            <p:cNvSpPr/>
            <p:nvPr/>
          </p:nvSpPr>
          <p:spPr>
            <a:xfrm>
              <a:off x="5053583" y="1438237"/>
              <a:ext cx="822960" cy="255904"/>
            </a:xfrm>
            <a:custGeom>
              <a:avLst/>
              <a:gdLst/>
              <a:ahLst/>
              <a:cxnLst/>
              <a:rect l="l" t="t" r="r" b="b"/>
              <a:pathLst>
                <a:path w="822960" h="255905">
                  <a:moveTo>
                    <a:pt x="0" y="255503"/>
                  </a:moveTo>
                  <a:lnTo>
                    <a:pt x="26403" y="247306"/>
                  </a:lnTo>
                </a:path>
                <a:path w="822960" h="255905">
                  <a:moveTo>
                    <a:pt x="26403" y="247306"/>
                  </a:moveTo>
                  <a:lnTo>
                    <a:pt x="36220" y="244258"/>
                  </a:lnTo>
                </a:path>
                <a:path w="822960" h="255905">
                  <a:moveTo>
                    <a:pt x="36220" y="244258"/>
                  </a:moveTo>
                  <a:lnTo>
                    <a:pt x="108214" y="221906"/>
                  </a:lnTo>
                </a:path>
                <a:path w="822960" h="255905">
                  <a:moveTo>
                    <a:pt x="108214" y="221906"/>
                  </a:moveTo>
                  <a:lnTo>
                    <a:pt x="149120" y="209206"/>
                  </a:lnTo>
                </a:path>
                <a:path w="822960" h="255905">
                  <a:moveTo>
                    <a:pt x="149120" y="209206"/>
                  </a:moveTo>
                  <a:lnTo>
                    <a:pt x="158937" y="206158"/>
                  </a:lnTo>
                </a:path>
                <a:path w="822960" h="255905">
                  <a:moveTo>
                    <a:pt x="158937" y="206158"/>
                  </a:moveTo>
                  <a:lnTo>
                    <a:pt x="190026" y="196506"/>
                  </a:lnTo>
                </a:path>
                <a:path w="822960" h="255905">
                  <a:moveTo>
                    <a:pt x="190026" y="196506"/>
                  </a:moveTo>
                  <a:lnTo>
                    <a:pt x="199843" y="193458"/>
                  </a:lnTo>
                </a:path>
                <a:path w="822960" h="255905">
                  <a:moveTo>
                    <a:pt x="199843" y="193458"/>
                  </a:moveTo>
                  <a:lnTo>
                    <a:pt x="230932" y="183806"/>
                  </a:lnTo>
                </a:path>
                <a:path w="822960" h="255905">
                  <a:moveTo>
                    <a:pt x="230932" y="183806"/>
                  </a:moveTo>
                  <a:lnTo>
                    <a:pt x="240749" y="180758"/>
                  </a:lnTo>
                </a:path>
                <a:path w="822960" h="255905">
                  <a:moveTo>
                    <a:pt x="240749" y="180758"/>
                  </a:moveTo>
                  <a:lnTo>
                    <a:pt x="271837" y="171106"/>
                  </a:lnTo>
                </a:path>
                <a:path w="822960" h="255905">
                  <a:moveTo>
                    <a:pt x="271837" y="171106"/>
                  </a:moveTo>
                  <a:lnTo>
                    <a:pt x="281655" y="168058"/>
                  </a:lnTo>
                </a:path>
                <a:path w="822960" h="255905">
                  <a:moveTo>
                    <a:pt x="281655" y="168058"/>
                  </a:moveTo>
                  <a:lnTo>
                    <a:pt x="312743" y="158406"/>
                  </a:lnTo>
                </a:path>
                <a:path w="822960" h="255905">
                  <a:moveTo>
                    <a:pt x="312743" y="158406"/>
                  </a:moveTo>
                  <a:lnTo>
                    <a:pt x="322561" y="155358"/>
                  </a:lnTo>
                </a:path>
                <a:path w="822960" h="255905">
                  <a:moveTo>
                    <a:pt x="322561" y="155358"/>
                  </a:moveTo>
                  <a:lnTo>
                    <a:pt x="363466" y="142658"/>
                  </a:lnTo>
                </a:path>
                <a:path w="822960" h="255905">
                  <a:moveTo>
                    <a:pt x="363466" y="142658"/>
                  </a:moveTo>
                  <a:lnTo>
                    <a:pt x="435461" y="120306"/>
                  </a:lnTo>
                </a:path>
                <a:path w="822960" h="255905">
                  <a:moveTo>
                    <a:pt x="435461" y="120306"/>
                  </a:moveTo>
                  <a:lnTo>
                    <a:pt x="445278" y="117258"/>
                  </a:lnTo>
                </a:path>
                <a:path w="822960" h="255905">
                  <a:moveTo>
                    <a:pt x="445278" y="117258"/>
                  </a:moveTo>
                  <a:lnTo>
                    <a:pt x="476366" y="107606"/>
                  </a:lnTo>
                </a:path>
                <a:path w="822960" h="255905">
                  <a:moveTo>
                    <a:pt x="476366" y="107606"/>
                  </a:moveTo>
                  <a:lnTo>
                    <a:pt x="486184" y="104558"/>
                  </a:lnTo>
                </a:path>
                <a:path w="822960" h="255905">
                  <a:moveTo>
                    <a:pt x="486184" y="104558"/>
                  </a:moveTo>
                  <a:lnTo>
                    <a:pt x="517272" y="94906"/>
                  </a:lnTo>
                </a:path>
                <a:path w="822960" h="255905">
                  <a:moveTo>
                    <a:pt x="517272" y="94906"/>
                  </a:moveTo>
                  <a:lnTo>
                    <a:pt x="527090" y="91858"/>
                  </a:lnTo>
                </a:path>
                <a:path w="822960" h="255905">
                  <a:moveTo>
                    <a:pt x="527090" y="91858"/>
                  </a:moveTo>
                  <a:lnTo>
                    <a:pt x="558178" y="82206"/>
                  </a:lnTo>
                </a:path>
                <a:path w="822960" h="255905">
                  <a:moveTo>
                    <a:pt x="558178" y="82206"/>
                  </a:moveTo>
                  <a:lnTo>
                    <a:pt x="599084" y="69506"/>
                  </a:lnTo>
                </a:path>
                <a:path w="822960" h="255905">
                  <a:moveTo>
                    <a:pt x="599084" y="69506"/>
                  </a:moveTo>
                  <a:lnTo>
                    <a:pt x="608901" y="66458"/>
                  </a:lnTo>
                </a:path>
                <a:path w="822960" h="255905">
                  <a:moveTo>
                    <a:pt x="608901" y="66458"/>
                  </a:moveTo>
                  <a:lnTo>
                    <a:pt x="639990" y="56806"/>
                  </a:lnTo>
                </a:path>
                <a:path w="822960" h="255905">
                  <a:moveTo>
                    <a:pt x="639990" y="56806"/>
                  </a:moveTo>
                  <a:lnTo>
                    <a:pt x="649807" y="53758"/>
                  </a:lnTo>
                </a:path>
                <a:path w="822960" h="255905">
                  <a:moveTo>
                    <a:pt x="649807" y="53758"/>
                  </a:moveTo>
                  <a:lnTo>
                    <a:pt x="680895" y="44106"/>
                  </a:lnTo>
                </a:path>
                <a:path w="822960" h="255905">
                  <a:moveTo>
                    <a:pt x="680895" y="44106"/>
                  </a:moveTo>
                  <a:lnTo>
                    <a:pt x="690713" y="41058"/>
                  </a:lnTo>
                </a:path>
                <a:path w="822960" h="255905">
                  <a:moveTo>
                    <a:pt x="690713" y="41058"/>
                  </a:moveTo>
                  <a:lnTo>
                    <a:pt x="721801" y="31406"/>
                  </a:lnTo>
                </a:path>
                <a:path w="822960" h="255905">
                  <a:moveTo>
                    <a:pt x="721801" y="31406"/>
                  </a:moveTo>
                  <a:lnTo>
                    <a:pt x="731619" y="28358"/>
                  </a:lnTo>
                </a:path>
                <a:path w="822960" h="255905">
                  <a:moveTo>
                    <a:pt x="731619" y="28358"/>
                  </a:moveTo>
                  <a:lnTo>
                    <a:pt x="762707" y="18706"/>
                  </a:lnTo>
                </a:path>
                <a:path w="822960" h="255905">
                  <a:moveTo>
                    <a:pt x="762707" y="18706"/>
                  </a:moveTo>
                  <a:lnTo>
                    <a:pt x="772525" y="15658"/>
                  </a:lnTo>
                </a:path>
                <a:path w="822960" h="255905">
                  <a:moveTo>
                    <a:pt x="772525" y="15658"/>
                  </a:moveTo>
                  <a:lnTo>
                    <a:pt x="803613" y="6006"/>
                  </a:lnTo>
                </a:path>
                <a:path w="822960" h="255905">
                  <a:moveTo>
                    <a:pt x="803613" y="6006"/>
                  </a:moveTo>
                  <a:lnTo>
                    <a:pt x="813430" y="2958"/>
                  </a:lnTo>
                </a:path>
                <a:path w="822960" h="255905">
                  <a:moveTo>
                    <a:pt x="813430" y="2958"/>
                  </a:moveTo>
                  <a:lnTo>
                    <a:pt x="822959" y="0"/>
                  </a:lnTo>
                </a:path>
              </a:pathLst>
            </a:custGeom>
            <a:ln w="3233">
              <a:solidFill>
                <a:srgbClr val="FEFEFE"/>
              </a:solidFill>
            </a:ln>
          </p:spPr>
          <p:txBody>
            <a:bodyPr wrap="square" lIns="0" tIns="0" rIns="0" bIns="0" rtlCol="0"/>
            <a:lstStyle/>
            <a:p>
              <a:endParaRPr sz="3368"/>
            </a:p>
          </p:txBody>
        </p:sp>
      </p:grpSp>
      <p:sp>
        <p:nvSpPr>
          <p:cNvPr id="70" name="object 70"/>
          <p:cNvSpPr txBox="1"/>
          <p:nvPr/>
        </p:nvSpPr>
        <p:spPr>
          <a:xfrm rot="20580000">
            <a:off x="8918715" y="1030524"/>
            <a:ext cx="1132126" cy="141064"/>
          </a:xfrm>
          <a:prstGeom prst="rect">
            <a:avLst/>
          </a:prstGeom>
        </p:spPr>
        <p:txBody>
          <a:bodyPr vert="horz" wrap="square" lIns="0" tIns="0" rIns="0" bIns="0" rtlCol="0">
            <a:spAutoFit/>
          </a:bodyPr>
          <a:lstStyle/>
          <a:p>
            <a:pPr>
              <a:lnSpc>
                <a:spcPts val="1057"/>
              </a:lnSpc>
            </a:pPr>
            <a:r>
              <a:rPr sz="1029" b="1" spc="-84" dirty="0">
                <a:solidFill>
                  <a:srgbClr val="C1E9E1"/>
                </a:solidFill>
                <a:latin typeface="Arial"/>
                <a:cs typeface="Arial"/>
              </a:rPr>
              <a:t>APPLIED</a:t>
            </a:r>
            <a:r>
              <a:rPr sz="1029" spc="56" dirty="0">
                <a:solidFill>
                  <a:srgbClr val="C1E9E1"/>
                </a:solidFill>
                <a:latin typeface="Times New Roman"/>
                <a:cs typeface="Times New Roman"/>
              </a:rPr>
              <a:t> </a:t>
            </a:r>
            <a:r>
              <a:rPr sz="1544" b="1" spc="-97" baseline="5050" dirty="0">
                <a:solidFill>
                  <a:srgbClr val="C1E9E1"/>
                </a:solidFill>
                <a:latin typeface="Arial"/>
                <a:cs typeface="Arial"/>
              </a:rPr>
              <a:t>S</a:t>
            </a:r>
            <a:r>
              <a:rPr sz="1029" b="1" spc="-65" dirty="0">
                <a:solidFill>
                  <a:srgbClr val="C1E9E1"/>
                </a:solidFill>
                <a:latin typeface="Arial"/>
                <a:cs typeface="Arial"/>
              </a:rPr>
              <a:t>YSTEM</a:t>
            </a:r>
            <a:r>
              <a:rPr sz="1544" b="1" spc="-97" baseline="5050" dirty="0">
                <a:solidFill>
                  <a:srgbClr val="C1E9E1"/>
                </a:solidFill>
                <a:latin typeface="Arial"/>
                <a:cs typeface="Arial"/>
              </a:rPr>
              <a:t>S</a:t>
            </a:r>
            <a:endParaRPr sz="1544" baseline="5050">
              <a:latin typeface="Arial"/>
              <a:cs typeface="Arial"/>
            </a:endParaRPr>
          </a:p>
        </p:txBody>
      </p:sp>
      <p:sp>
        <p:nvSpPr>
          <p:cNvPr id="71" name="object 71"/>
          <p:cNvSpPr txBox="1"/>
          <p:nvPr/>
        </p:nvSpPr>
        <p:spPr>
          <a:xfrm rot="20580000">
            <a:off x="8964987" y="1149566"/>
            <a:ext cx="1418075" cy="141064"/>
          </a:xfrm>
          <a:prstGeom prst="rect">
            <a:avLst/>
          </a:prstGeom>
        </p:spPr>
        <p:txBody>
          <a:bodyPr vert="horz" wrap="square" lIns="0" tIns="0" rIns="0" bIns="0" rtlCol="0">
            <a:spAutoFit/>
          </a:bodyPr>
          <a:lstStyle/>
          <a:p>
            <a:pPr>
              <a:lnSpc>
                <a:spcPts val="1057"/>
              </a:lnSpc>
            </a:pPr>
            <a:r>
              <a:rPr sz="1029" b="1" spc="-47" dirty="0">
                <a:solidFill>
                  <a:srgbClr val="C1E9E1"/>
                </a:solidFill>
                <a:latin typeface="Arial"/>
                <a:cs typeface="Arial"/>
              </a:rPr>
              <a:t>THINKING</a:t>
            </a:r>
            <a:r>
              <a:rPr sz="1029" spc="9" dirty="0">
                <a:solidFill>
                  <a:srgbClr val="C1E9E1"/>
                </a:solidFill>
                <a:latin typeface="Times New Roman"/>
                <a:cs typeface="Times New Roman"/>
              </a:rPr>
              <a:t> </a:t>
            </a:r>
            <a:r>
              <a:rPr sz="1029" b="1" spc="-37" dirty="0">
                <a:solidFill>
                  <a:srgbClr val="C1E9E1"/>
                </a:solidFill>
                <a:latin typeface="Arial"/>
                <a:cs typeface="Arial"/>
              </a:rPr>
              <a:t>F</a:t>
            </a:r>
            <a:r>
              <a:rPr sz="1544" b="1" spc="-56" baseline="5050" dirty="0">
                <a:solidFill>
                  <a:srgbClr val="C1E9E1"/>
                </a:solidFill>
                <a:latin typeface="Arial"/>
                <a:cs typeface="Arial"/>
              </a:rPr>
              <a:t>OR</a:t>
            </a:r>
            <a:r>
              <a:rPr sz="1544" spc="-140" baseline="5050" dirty="0">
                <a:solidFill>
                  <a:srgbClr val="C1E9E1"/>
                </a:solidFill>
                <a:latin typeface="Times New Roman"/>
                <a:cs typeface="Times New Roman"/>
              </a:rPr>
              <a:t> </a:t>
            </a:r>
            <a:r>
              <a:rPr sz="1544" b="1" spc="-82" baseline="5050" dirty="0">
                <a:solidFill>
                  <a:srgbClr val="C1E9E1"/>
                </a:solidFill>
                <a:latin typeface="Arial"/>
                <a:cs typeface="Arial"/>
              </a:rPr>
              <a:t>H</a:t>
            </a:r>
            <a:r>
              <a:rPr sz="1029" b="1" spc="-56" dirty="0">
                <a:solidFill>
                  <a:srgbClr val="C1E9E1"/>
                </a:solidFill>
                <a:latin typeface="Arial"/>
                <a:cs typeface="Arial"/>
              </a:rPr>
              <a:t>E</a:t>
            </a:r>
            <a:r>
              <a:rPr sz="1544" b="1" spc="-82" baseline="5050" dirty="0">
                <a:solidFill>
                  <a:srgbClr val="C1E9E1"/>
                </a:solidFill>
                <a:latin typeface="Arial"/>
                <a:cs typeface="Arial"/>
              </a:rPr>
              <a:t>ALTH</a:t>
            </a:r>
            <a:endParaRPr sz="1544" baseline="5050">
              <a:latin typeface="Arial"/>
              <a:cs typeface="Arial"/>
            </a:endParaRPr>
          </a:p>
        </p:txBody>
      </p:sp>
      <p:sp>
        <p:nvSpPr>
          <p:cNvPr id="72" name="object 72"/>
          <p:cNvSpPr txBox="1"/>
          <p:nvPr/>
        </p:nvSpPr>
        <p:spPr>
          <a:xfrm rot="20580000">
            <a:off x="9019378" y="1339833"/>
            <a:ext cx="1239564" cy="141064"/>
          </a:xfrm>
          <a:prstGeom prst="rect">
            <a:avLst/>
          </a:prstGeom>
        </p:spPr>
        <p:txBody>
          <a:bodyPr vert="horz" wrap="square" lIns="0" tIns="0" rIns="0" bIns="0" rtlCol="0">
            <a:spAutoFit/>
          </a:bodyPr>
          <a:lstStyle/>
          <a:p>
            <a:pPr>
              <a:lnSpc>
                <a:spcPts val="1057"/>
              </a:lnSpc>
            </a:pPr>
            <a:r>
              <a:rPr sz="1029" b="1" spc="-84" dirty="0">
                <a:solidFill>
                  <a:srgbClr val="C1E9E1"/>
                </a:solidFill>
                <a:latin typeface="Arial"/>
                <a:cs typeface="Arial"/>
              </a:rPr>
              <a:t>SYSTEMS</a:t>
            </a:r>
            <a:r>
              <a:rPr sz="1029" spc="-28" dirty="0">
                <a:solidFill>
                  <a:srgbClr val="C1E9E1"/>
                </a:solidFill>
                <a:latin typeface="Times New Roman"/>
                <a:cs typeface="Times New Roman"/>
              </a:rPr>
              <a:t> </a:t>
            </a:r>
            <a:r>
              <a:rPr sz="1029" b="1" spc="-103" dirty="0">
                <a:solidFill>
                  <a:srgbClr val="C1E9E1"/>
                </a:solidFill>
                <a:latin typeface="Arial"/>
                <a:cs typeface="Arial"/>
              </a:rPr>
              <a:t>RES</a:t>
            </a:r>
            <a:r>
              <a:rPr sz="1544" b="1" spc="-153" baseline="5050" dirty="0">
                <a:solidFill>
                  <a:srgbClr val="C1E9E1"/>
                </a:solidFill>
                <a:latin typeface="Arial"/>
                <a:cs typeface="Arial"/>
              </a:rPr>
              <a:t>EA</a:t>
            </a:r>
            <a:r>
              <a:rPr sz="1029" b="1" spc="-103" dirty="0">
                <a:solidFill>
                  <a:srgbClr val="C1E9E1"/>
                </a:solidFill>
                <a:latin typeface="Arial"/>
                <a:cs typeface="Arial"/>
              </a:rPr>
              <a:t>RCH</a:t>
            </a:r>
            <a:endParaRPr sz="1029">
              <a:latin typeface="Arial"/>
              <a:cs typeface="Arial"/>
            </a:endParaRPr>
          </a:p>
        </p:txBody>
      </p:sp>
      <p:sp>
        <p:nvSpPr>
          <p:cNvPr id="73" name="object 73"/>
          <p:cNvSpPr txBox="1"/>
          <p:nvPr/>
        </p:nvSpPr>
        <p:spPr>
          <a:xfrm rot="20580000">
            <a:off x="9059935" y="1476129"/>
            <a:ext cx="1448930" cy="102592"/>
          </a:xfrm>
          <a:prstGeom prst="rect">
            <a:avLst/>
          </a:prstGeom>
        </p:spPr>
        <p:txBody>
          <a:bodyPr vert="horz" wrap="square" lIns="0" tIns="0" rIns="0" bIns="0" rtlCol="0">
            <a:spAutoFit/>
          </a:bodyPr>
          <a:lstStyle/>
          <a:p>
            <a:pPr>
              <a:lnSpc>
                <a:spcPts val="842"/>
              </a:lnSpc>
            </a:pPr>
            <a:r>
              <a:rPr sz="842" dirty="0">
                <a:solidFill>
                  <a:srgbClr val="FEFEFE"/>
                </a:solidFill>
                <a:latin typeface="Arial"/>
                <a:cs typeface="Arial"/>
              </a:rPr>
              <a:t>A</a:t>
            </a:r>
            <a:r>
              <a:rPr sz="842" spc="-65" dirty="0">
                <a:solidFill>
                  <a:srgbClr val="FEFEFE"/>
                </a:solidFill>
                <a:latin typeface="Times New Roman"/>
                <a:cs typeface="Times New Roman"/>
              </a:rPr>
              <a:t> </a:t>
            </a:r>
            <a:r>
              <a:rPr sz="842" spc="-122" dirty="0">
                <a:solidFill>
                  <a:srgbClr val="FEFEFE"/>
                </a:solidFill>
                <a:latin typeface="Arial"/>
                <a:cs typeface="Arial"/>
              </a:rPr>
              <a:t>METHODOLOGICAL</a:t>
            </a:r>
            <a:r>
              <a:rPr sz="842" spc="37" dirty="0">
                <a:solidFill>
                  <a:srgbClr val="FEFEFE"/>
                </a:solidFill>
                <a:latin typeface="Times New Roman"/>
                <a:cs typeface="Times New Roman"/>
              </a:rPr>
              <a:t> </a:t>
            </a:r>
            <a:r>
              <a:rPr sz="842" spc="-103" dirty="0">
                <a:solidFill>
                  <a:srgbClr val="FEFEFE"/>
                </a:solidFill>
                <a:latin typeface="Arial"/>
                <a:cs typeface="Arial"/>
              </a:rPr>
              <a:t>HA</a:t>
            </a:r>
            <a:r>
              <a:rPr sz="1263" spc="-153" baseline="6172" dirty="0">
                <a:solidFill>
                  <a:srgbClr val="FEFEFE"/>
                </a:solidFill>
                <a:latin typeface="Arial"/>
                <a:cs typeface="Arial"/>
              </a:rPr>
              <a:t>N</a:t>
            </a:r>
            <a:r>
              <a:rPr sz="842" spc="-103" dirty="0">
                <a:solidFill>
                  <a:srgbClr val="FEFEFE"/>
                </a:solidFill>
                <a:latin typeface="Arial"/>
                <a:cs typeface="Arial"/>
              </a:rPr>
              <a:t>DBO</a:t>
            </a:r>
            <a:r>
              <a:rPr sz="1263" spc="-153" baseline="6172" dirty="0">
                <a:solidFill>
                  <a:srgbClr val="FEFEFE"/>
                </a:solidFill>
                <a:latin typeface="Arial"/>
                <a:cs typeface="Arial"/>
              </a:rPr>
              <a:t>OK</a:t>
            </a:r>
            <a:endParaRPr sz="1263" baseline="6172">
              <a:latin typeface="Arial"/>
              <a:cs typeface="Arial"/>
            </a:endParaRPr>
          </a:p>
        </p:txBody>
      </p:sp>
      <p:sp>
        <p:nvSpPr>
          <p:cNvPr id="74" name="object 74"/>
          <p:cNvSpPr txBox="1"/>
          <p:nvPr/>
        </p:nvSpPr>
        <p:spPr>
          <a:xfrm rot="20580000">
            <a:off x="9213626" y="1808932"/>
            <a:ext cx="1332385" cy="89768"/>
          </a:xfrm>
          <a:prstGeom prst="rect">
            <a:avLst/>
          </a:prstGeom>
        </p:spPr>
        <p:txBody>
          <a:bodyPr vert="horz" wrap="square" lIns="0" tIns="0" rIns="0" bIns="0" rtlCol="0">
            <a:spAutoFit/>
          </a:bodyPr>
          <a:lstStyle/>
          <a:p>
            <a:pPr>
              <a:lnSpc>
                <a:spcPts val="655"/>
              </a:lnSpc>
            </a:pPr>
            <a:r>
              <a:rPr sz="655" b="1" spc="-37" dirty="0">
                <a:solidFill>
                  <a:srgbClr val="1E2C69"/>
                </a:solidFill>
                <a:latin typeface="Arial"/>
                <a:cs typeface="Arial"/>
              </a:rPr>
              <a:t>DON</a:t>
            </a:r>
            <a:r>
              <a:rPr sz="655" dirty="0">
                <a:solidFill>
                  <a:srgbClr val="1E2C69"/>
                </a:solidFill>
                <a:latin typeface="Times New Roman"/>
                <a:cs typeface="Times New Roman"/>
              </a:rPr>
              <a:t> </a:t>
            </a:r>
            <a:r>
              <a:rPr sz="655" b="1" spc="-19" dirty="0">
                <a:solidFill>
                  <a:srgbClr val="1E2C69"/>
                </a:solidFill>
                <a:latin typeface="Arial"/>
                <a:cs typeface="Arial"/>
              </a:rPr>
              <a:t>DE</a:t>
            </a:r>
            <a:r>
              <a:rPr sz="655" spc="56" dirty="0">
                <a:solidFill>
                  <a:srgbClr val="1E2C69"/>
                </a:solidFill>
                <a:latin typeface="Times New Roman"/>
                <a:cs typeface="Times New Roman"/>
              </a:rPr>
              <a:t> </a:t>
            </a:r>
            <a:r>
              <a:rPr sz="655" b="1" spc="-94" dirty="0">
                <a:solidFill>
                  <a:srgbClr val="1E2C69"/>
                </a:solidFill>
                <a:latin typeface="Arial"/>
                <a:cs typeface="Arial"/>
              </a:rPr>
              <a:t>SAVIIGNY</a:t>
            </a:r>
            <a:r>
              <a:rPr sz="982" b="1" spc="-140" baseline="7936" dirty="0">
                <a:solidFill>
                  <a:srgbClr val="1E2C69"/>
                </a:solidFill>
                <a:latin typeface="Arial"/>
                <a:cs typeface="Arial"/>
              </a:rPr>
              <a:t>,,</a:t>
            </a:r>
            <a:r>
              <a:rPr sz="982" spc="28" baseline="7936" dirty="0">
                <a:solidFill>
                  <a:srgbClr val="1E2C69"/>
                </a:solidFill>
                <a:latin typeface="Times New Roman"/>
                <a:cs typeface="Times New Roman"/>
              </a:rPr>
              <a:t> </a:t>
            </a:r>
            <a:r>
              <a:rPr sz="655" b="1" spc="-75" dirty="0">
                <a:solidFill>
                  <a:srgbClr val="1E2C69"/>
                </a:solidFill>
                <a:latin typeface="Arial"/>
                <a:cs typeface="Arial"/>
              </a:rPr>
              <a:t>K</a:t>
            </a:r>
            <a:r>
              <a:rPr sz="982" b="1" spc="-112" baseline="7936" dirty="0">
                <a:solidFill>
                  <a:srgbClr val="1E2C69"/>
                </a:solidFill>
                <a:latin typeface="Arial"/>
                <a:cs typeface="Arial"/>
              </a:rPr>
              <a:t>A</a:t>
            </a:r>
            <a:r>
              <a:rPr sz="655" b="1" spc="-75" dirty="0">
                <a:solidFill>
                  <a:srgbClr val="1E2C69"/>
                </a:solidFill>
                <a:latin typeface="Arial"/>
                <a:cs typeface="Arial"/>
              </a:rPr>
              <a:t>R</a:t>
            </a:r>
            <a:r>
              <a:rPr sz="982" b="1" spc="-112" baseline="7936" dirty="0">
                <a:solidFill>
                  <a:srgbClr val="1E2C69"/>
                </a:solidFill>
                <a:latin typeface="Arial"/>
                <a:cs typeface="Arial"/>
              </a:rPr>
              <a:t>L</a:t>
            </a:r>
            <a:r>
              <a:rPr sz="982" spc="41" baseline="7936" dirty="0">
                <a:solidFill>
                  <a:srgbClr val="1E2C69"/>
                </a:solidFill>
                <a:latin typeface="Times New Roman"/>
                <a:cs typeface="Times New Roman"/>
              </a:rPr>
              <a:t> </a:t>
            </a:r>
            <a:r>
              <a:rPr sz="655" b="1" spc="-47" dirty="0">
                <a:solidFill>
                  <a:srgbClr val="1E2C69"/>
                </a:solidFill>
                <a:latin typeface="Arial"/>
                <a:cs typeface="Arial"/>
              </a:rPr>
              <a:t>B</a:t>
            </a:r>
            <a:r>
              <a:rPr sz="982" b="1" spc="-69" baseline="7936" dirty="0">
                <a:solidFill>
                  <a:srgbClr val="1E2C69"/>
                </a:solidFill>
                <a:latin typeface="Arial"/>
                <a:cs typeface="Arial"/>
              </a:rPr>
              <a:t>L</a:t>
            </a:r>
            <a:r>
              <a:rPr sz="655" b="1" spc="-47" dirty="0">
                <a:solidFill>
                  <a:srgbClr val="1E2C69"/>
                </a:solidFill>
                <a:latin typeface="Arial"/>
                <a:cs typeface="Arial"/>
              </a:rPr>
              <a:t>A</a:t>
            </a:r>
            <a:r>
              <a:rPr sz="982" b="1" spc="-69" baseline="7936" dirty="0">
                <a:solidFill>
                  <a:srgbClr val="1E2C69"/>
                </a:solidFill>
                <a:latin typeface="Arial"/>
                <a:cs typeface="Arial"/>
              </a:rPr>
              <a:t>NCHET</a:t>
            </a:r>
            <a:endParaRPr sz="982" baseline="7936">
              <a:latin typeface="Arial"/>
              <a:cs typeface="Arial"/>
            </a:endParaRPr>
          </a:p>
        </p:txBody>
      </p:sp>
      <p:sp>
        <p:nvSpPr>
          <p:cNvPr id="75" name="object 75"/>
          <p:cNvSpPr txBox="1"/>
          <p:nvPr/>
        </p:nvSpPr>
        <p:spPr>
          <a:xfrm rot="20580000">
            <a:off x="9246378" y="1959406"/>
            <a:ext cx="856180" cy="89768"/>
          </a:xfrm>
          <a:prstGeom prst="rect">
            <a:avLst/>
          </a:prstGeom>
        </p:spPr>
        <p:txBody>
          <a:bodyPr vert="horz" wrap="square" lIns="0" tIns="0" rIns="0" bIns="0" rtlCol="0">
            <a:spAutoFit/>
          </a:bodyPr>
          <a:lstStyle/>
          <a:p>
            <a:pPr>
              <a:lnSpc>
                <a:spcPts val="655"/>
              </a:lnSpc>
            </a:pPr>
            <a:r>
              <a:rPr sz="655" b="1" spc="-56" dirty="0">
                <a:solidFill>
                  <a:srgbClr val="1E2C69"/>
                </a:solidFill>
                <a:latin typeface="Arial"/>
                <a:cs typeface="Arial"/>
              </a:rPr>
              <a:t>AND</a:t>
            </a:r>
            <a:r>
              <a:rPr sz="655" dirty="0">
                <a:solidFill>
                  <a:srgbClr val="1E2C69"/>
                </a:solidFill>
                <a:latin typeface="Times New Roman"/>
                <a:cs typeface="Times New Roman"/>
              </a:rPr>
              <a:t> </a:t>
            </a:r>
            <a:r>
              <a:rPr sz="655" b="1" spc="-65" dirty="0">
                <a:solidFill>
                  <a:srgbClr val="1E2C69"/>
                </a:solidFill>
                <a:latin typeface="Arial"/>
                <a:cs typeface="Arial"/>
              </a:rPr>
              <a:t>TAGHREED</a:t>
            </a:r>
            <a:r>
              <a:rPr sz="655" spc="75" dirty="0">
                <a:solidFill>
                  <a:srgbClr val="1E2C69"/>
                </a:solidFill>
                <a:latin typeface="Times New Roman"/>
                <a:cs typeface="Times New Roman"/>
              </a:rPr>
              <a:t> </a:t>
            </a:r>
            <a:r>
              <a:rPr sz="655" b="1" spc="-56" dirty="0">
                <a:solidFill>
                  <a:srgbClr val="1E2C69"/>
                </a:solidFill>
                <a:latin typeface="Arial"/>
                <a:cs typeface="Arial"/>
              </a:rPr>
              <a:t>A</a:t>
            </a:r>
            <a:r>
              <a:rPr sz="982" b="1" spc="-82" baseline="7936" dirty="0">
                <a:solidFill>
                  <a:srgbClr val="1E2C69"/>
                </a:solidFill>
                <a:latin typeface="Arial"/>
                <a:cs typeface="Arial"/>
              </a:rPr>
              <a:t>DA</a:t>
            </a:r>
            <a:r>
              <a:rPr sz="655" b="1" spc="-56" dirty="0">
                <a:solidFill>
                  <a:srgbClr val="1E2C69"/>
                </a:solidFill>
                <a:latin typeface="Arial"/>
                <a:cs typeface="Arial"/>
              </a:rPr>
              <a:t>M</a:t>
            </a:r>
            <a:endParaRPr sz="655">
              <a:latin typeface="Arial"/>
              <a:cs typeface="Arial"/>
            </a:endParaRPr>
          </a:p>
        </p:txBody>
      </p:sp>
      <p:grpSp>
        <p:nvGrpSpPr>
          <p:cNvPr id="76" name="object 76"/>
          <p:cNvGrpSpPr/>
          <p:nvPr/>
        </p:nvGrpSpPr>
        <p:grpSpPr>
          <a:xfrm>
            <a:off x="8812463" y="628403"/>
            <a:ext cx="2509698" cy="3564912"/>
            <a:chOff x="4709160" y="332231"/>
            <a:chExt cx="1341120" cy="1905000"/>
          </a:xfrm>
        </p:grpSpPr>
        <p:sp>
          <p:nvSpPr>
            <p:cNvPr id="77" name="object 77"/>
            <p:cNvSpPr/>
            <p:nvPr/>
          </p:nvSpPr>
          <p:spPr>
            <a:xfrm>
              <a:off x="4709160" y="332231"/>
              <a:ext cx="1191895" cy="1430020"/>
            </a:xfrm>
            <a:custGeom>
              <a:avLst/>
              <a:gdLst/>
              <a:ahLst/>
              <a:cxnLst/>
              <a:rect l="l" t="t" r="r" b="b"/>
              <a:pathLst>
                <a:path w="1191895" h="1430020">
                  <a:moveTo>
                    <a:pt x="829056" y="0"/>
                  </a:moveTo>
                  <a:lnTo>
                    <a:pt x="0" y="259080"/>
                  </a:lnTo>
                  <a:lnTo>
                    <a:pt x="365760" y="1429512"/>
                  </a:lnTo>
                  <a:lnTo>
                    <a:pt x="375477" y="1426464"/>
                  </a:lnTo>
                  <a:lnTo>
                    <a:pt x="365760" y="1426464"/>
                  </a:lnTo>
                  <a:lnTo>
                    <a:pt x="368534" y="1425590"/>
                  </a:lnTo>
                  <a:lnTo>
                    <a:pt x="4002" y="262128"/>
                  </a:lnTo>
                  <a:lnTo>
                    <a:pt x="3048" y="262128"/>
                  </a:lnTo>
                  <a:lnTo>
                    <a:pt x="3048" y="259080"/>
                  </a:lnTo>
                  <a:lnTo>
                    <a:pt x="12729" y="259080"/>
                  </a:lnTo>
                  <a:lnTo>
                    <a:pt x="826008" y="3048"/>
                  </a:lnTo>
                  <a:lnTo>
                    <a:pt x="830000" y="3048"/>
                  </a:lnTo>
                  <a:lnTo>
                    <a:pt x="829056" y="0"/>
                  </a:lnTo>
                  <a:close/>
                </a:path>
                <a:path w="1191895" h="1430020">
                  <a:moveTo>
                    <a:pt x="368534" y="1425590"/>
                  </a:moveTo>
                  <a:lnTo>
                    <a:pt x="365760" y="1426464"/>
                  </a:lnTo>
                  <a:lnTo>
                    <a:pt x="368808" y="1426464"/>
                  </a:lnTo>
                  <a:lnTo>
                    <a:pt x="368534" y="1425590"/>
                  </a:lnTo>
                  <a:close/>
                </a:path>
                <a:path w="1191895" h="1430020">
                  <a:moveTo>
                    <a:pt x="1187857" y="1167655"/>
                  </a:moveTo>
                  <a:lnTo>
                    <a:pt x="368534" y="1425590"/>
                  </a:lnTo>
                  <a:lnTo>
                    <a:pt x="368808" y="1426464"/>
                  </a:lnTo>
                  <a:lnTo>
                    <a:pt x="375477" y="1426464"/>
                  </a:lnTo>
                  <a:lnTo>
                    <a:pt x="1191768" y="1170432"/>
                  </a:lnTo>
                  <a:lnTo>
                    <a:pt x="1188720" y="1170432"/>
                  </a:lnTo>
                  <a:lnTo>
                    <a:pt x="1187857" y="1167655"/>
                  </a:lnTo>
                  <a:close/>
                </a:path>
                <a:path w="1191895" h="1430020">
                  <a:moveTo>
                    <a:pt x="1188720" y="1167384"/>
                  </a:moveTo>
                  <a:lnTo>
                    <a:pt x="1187857" y="1167655"/>
                  </a:lnTo>
                  <a:lnTo>
                    <a:pt x="1188720" y="1170432"/>
                  </a:lnTo>
                  <a:lnTo>
                    <a:pt x="1188720" y="1167384"/>
                  </a:lnTo>
                  <a:close/>
                </a:path>
                <a:path w="1191895" h="1430020">
                  <a:moveTo>
                    <a:pt x="1190823" y="1167384"/>
                  </a:moveTo>
                  <a:lnTo>
                    <a:pt x="1188720" y="1167384"/>
                  </a:lnTo>
                  <a:lnTo>
                    <a:pt x="1188720" y="1170432"/>
                  </a:lnTo>
                  <a:lnTo>
                    <a:pt x="1191768" y="1170432"/>
                  </a:lnTo>
                  <a:lnTo>
                    <a:pt x="1190823" y="1167384"/>
                  </a:lnTo>
                  <a:close/>
                </a:path>
                <a:path w="1191895" h="1430020">
                  <a:moveTo>
                    <a:pt x="830000" y="3048"/>
                  </a:moveTo>
                  <a:lnTo>
                    <a:pt x="826008" y="3048"/>
                  </a:lnTo>
                  <a:lnTo>
                    <a:pt x="1187857" y="1167655"/>
                  </a:lnTo>
                  <a:lnTo>
                    <a:pt x="1188720" y="1167384"/>
                  </a:lnTo>
                  <a:lnTo>
                    <a:pt x="1190823" y="1167384"/>
                  </a:lnTo>
                  <a:lnTo>
                    <a:pt x="830000" y="3048"/>
                  </a:lnTo>
                  <a:close/>
                </a:path>
                <a:path w="1191895" h="1430020">
                  <a:moveTo>
                    <a:pt x="3048" y="259080"/>
                  </a:moveTo>
                  <a:lnTo>
                    <a:pt x="3048" y="262128"/>
                  </a:lnTo>
                  <a:lnTo>
                    <a:pt x="3917" y="261854"/>
                  </a:lnTo>
                  <a:lnTo>
                    <a:pt x="3048" y="259080"/>
                  </a:lnTo>
                  <a:close/>
                </a:path>
                <a:path w="1191895" h="1430020">
                  <a:moveTo>
                    <a:pt x="3917" y="261854"/>
                  </a:moveTo>
                  <a:lnTo>
                    <a:pt x="3048" y="262128"/>
                  </a:lnTo>
                  <a:lnTo>
                    <a:pt x="4002" y="262128"/>
                  </a:lnTo>
                  <a:lnTo>
                    <a:pt x="3917" y="261854"/>
                  </a:lnTo>
                  <a:close/>
                </a:path>
                <a:path w="1191895" h="1430020">
                  <a:moveTo>
                    <a:pt x="12729" y="259080"/>
                  </a:moveTo>
                  <a:lnTo>
                    <a:pt x="3048" y="259080"/>
                  </a:lnTo>
                  <a:lnTo>
                    <a:pt x="3917" y="261854"/>
                  </a:lnTo>
                  <a:lnTo>
                    <a:pt x="12729" y="259080"/>
                  </a:lnTo>
                  <a:close/>
                </a:path>
              </a:pathLst>
            </a:custGeom>
            <a:solidFill>
              <a:srgbClr val="000000"/>
            </a:solidFill>
          </p:spPr>
          <p:txBody>
            <a:bodyPr wrap="square" lIns="0" tIns="0" rIns="0" bIns="0" rtlCol="0"/>
            <a:lstStyle/>
            <a:p>
              <a:endParaRPr sz="3368"/>
            </a:p>
          </p:txBody>
        </p:sp>
        <p:sp>
          <p:nvSpPr>
            <p:cNvPr id="78" name="object 78"/>
            <p:cNvSpPr/>
            <p:nvPr/>
          </p:nvSpPr>
          <p:spPr>
            <a:xfrm>
              <a:off x="5657087" y="1844039"/>
              <a:ext cx="393700" cy="393700"/>
            </a:xfrm>
            <a:custGeom>
              <a:avLst/>
              <a:gdLst/>
              <a:ahLst/>
              <a:cxnLst/>
              <a:rect l="l" t="t" r="r" b="b"/>
              <a:pathLst>
                <a:path w="393700" h="393700">
                  <a:moveTo>
                    <a:pt x="198119" y="0"/>
                  </a:moveTo>
                  <a:lnTo>
                    <a:pt x="152595" y="5216"/>
                  </a:lnTo>
                  <a:lnTo>
                    <a:pt x="110856" y="20083"/>
                  </a:lnTo>
                  <a:lnTo>
                    <a:pt x="74076" y="43427"/>
                  </a:lnTo>
                  <a:lnTo>
                    <a:pt x="43427" y="74076"/>
                  </a:lnTo>
                  <a:lnTo>
                    <a:pt x="20083" y="110856"/>
                  </a:lnTo>
                  <a:lnTo>
                    <a:pt x="5216" y="152595"/>
                  </a:lnTo>
                  <a:lnTo>
                    <a:pt x="0" y="198119"/>
                  </a:lnTo>
                  <a:lnTo>
                    <a:pt x="5216" y="242515"/>
                  </a:lnTo>
                  <a:lnTo>
                    <a:pt x="20083" y="283446"/>
                  </a:lnTo>
                  <a:lnTo>
                    <a:pt x="43427" y="319684"/>
                  </a:lnTo>
                  <a:lnTo>
                    <a:pt x="74076" y="350004"/>
                  </a:lnTo>
                  <a:lnTo>
                    <a:pt x="110856" y="373180"/>
                  </a:lnTo>
                  <a:lnTo>
                    <a:pt x="152595" y="387984"/>
                  </a:lnTo>
                  <a:lnTo>
                    <a:pt x="198119" y="393191"/>
                  </a:lnTo>
                  <a:lnTo>
                    <a:pt x="242515" y="387984"/>
                  </a:lnTo>
                  <a:lnTo>
                    <a:pt x="283446" y="373180"/>
                  </a:lnTo>
                  <a:lnTo>
                    <a:pt x="319684" y="350004"/>
                  </a:lnTo>
                  <a:lnTo>
                    <a:pt x="350004" y="319684"/>
                  </a:lnTo>
                  <a:lnTo>
                    <a:pt x="373180" y="283446"/>
                  </a:lnTo>
                  <a:lnTo>
                    <a:pt x="387984" y="242515"/>
                  </a:lnTo>
                  <a:lnTo>
                    <a:pt x="393191" y="198119"/>
                  </a:lnTo>
                  <a:lnTo>
                    <a:pt x="387984" y="152595"/>
                  </a:lnTo>
                  <a:lnTo>
                    <a:pt x="373180" y="110856"/>
                  </a:lnTo>
                  <a:lnTo>
                    <a:pt x="350004" y="74076"/>
                  </a:lnTo>
                  <a:lnTo>
                    <a:pt x="319684" y="43427"/>
                  </a:lnTo>
                  <a:lnTo>
                    <a:pt x="283446" y="20083"/>
                  </a:lnTo>
                  <a:lnTo>
                    <a:pt x="242515" y="5216"/>
                  </a:lnTo>
                  <a:lnTo>
                    <a:pt x="198119" y="0"/>
                  </a:lnTo>
                  <a:close/>
                </a:path>
              </a:pathLst>
            </a:custGeom>
            <a:solidFill>
              <a:srgbClr val="202F3F"/>
            </a:solidFill>
          </p:spPr>
          <p:txBody>
            <a:bodyPr wrap="square" lIns="0" tIns="0" rIns="0" bIns="0" rtlCol="0"/>
            <a:lstStyle/>
            <a:p>
              <a:endParaRPr sz="3368"/>
            </a:p>
          </p:txBody>
        </p:sp>
      </p:grpSp>
      <p:sp>
        <p:nvSpPr>
          <p:cNvPr id="79" name="object 79"/>
          <p:cNvSpPr txBox="1"/>
          <p:nvPr/>
        </p:nvSpPr>
        <p:spPr>
          <a:xfrm>
            <a:off x="10756539" y="3701882"/>
            <a:ext cx="390952" cy="209901"/>
          </a:xfrm>
          <a:prstGeom prst="rect">
            <a:avLst/>
          </a:prstGeom>
        </p:spPr>
        <p:txBody>
          <a:bodyPr vert="horz" wrap="square" lIns="0" tIns="22578" rIns="0" bIns="0" rtlCol="0">
            <a:spAutoFit/>
          </a:bodyPr>
          <a:lstStyle/>
          <a:p>
            <a:pPr marL="23766">
              <a:spcBef>
                <a:spcPts val="178"/>
              </a:spcBef>
            </a:pPr>
            <a:r>
              <a:rPr sz="1216" spc="-37" dirty="0">
                <a:solidFill>
                  <a:srgbClr val="FFFFFF"/>
                </a:solidFill>
                <a:latin typeface="Arial"/>
                <a:cs typeface="Arial"/>
              </a:rPr>
              <a:t>2017</a:t>
            </a:r>
            <a:endParaRPr sz="1216">
              <a:latin typeface="Arial"/>
              <a:cs typeface="Arial"/>
            </a:endParaRPr>
          </a:p>
        </p:txBody>
      </p:sp>
      <p:grpSp>
        <p:nvGrpSpPr>
          <p:cNvPr id="80" name="object 80"/>
          <p:cNvGrpSpPr/>
          <p:nvPr/>
        </p:nvGrpSpPr>
        <p:grpSpPr>
          <a:xfrm>
            <a:off x="1" y="6684"/>
            <a:ext cx="12167046" cy="6839878"/>
            <a:chOff x="0" y="0"/>
            <a:chExt cx="6501765" cy="3655060"/>
          </a:xfrm>
        </p:grpSpPr>
        <p:pic>
          <p:nvPicPr>
            <p:cNvPr id="81" name="object 81"/>
            <p:cNvPicPr/>
            <p:nvPr/>
          </p:nvPicPr>
          <p:blipFill>
            <a:blip r:embed="rId33" cstate="print"/>
            <a:stretch>
              <a:fillRect/>
            </a:stretch>
          </p:blipFill>
          <p:spPr>
            <a:xfrm>
              <a:off x="5532120" y="1615439"/>
              <a:ext cx="195072" cy="237744"/>
            </a:xfrm>
            <a:prstGeom prst="rect">
              <a:avLst/>
            </a:prstGeom>
          </p:spPr>
        </p:pic>
        <p:sp>
          <p:nvSpPr>
            <p:cNvPr id="82" name="object 82"/>
            <p:cNvSpPr/>
            <p:nvPr/>
          </p:nvSpPr>
          <p:spPr>
            <a:xfrm>
              <a:off x="6095" y="6095"/>
              <a:ext cx="6489700" cy="3642360"/>
            </a:xfrm>
            <a:custGeom>
              <a:avLst/>
              <a:gdLst/>
              <a:ahLst/>
              <a:cxnLst/>
              <a:rect l="l" t="t" r="r" b="b"/>
              <a:pathLst>
                <a:path w="6489700" h="3642360">
                  <a:moveTo>
                    <a:pt x="0" y="3642359"/>
                  </a:moveTo>
                  <a:lnTo>
                    <a:pt x="6489191" y="3642359"/>
                  </a:lnTo>
                  <a:lnTo>
                    <a:pt x="6489191" y="0"/>
                  </a:lnTo>
                  <a:lnTo>
                    <a:pt x="0" y="0"/>
                  </a:lnTo>
                  <a:lnTo>
                    <a:pt x="0" y="3642359"/>
                  </a:lnTo>
                  <a:close/>
                </a:path>
              </a:pathLst>
            </a:custGeom>
            <a:ln w="12191">
              <a:solidFill>
                <a:srgbClr val="000000"/>
              </a:solidFill>
            </a:ln>
          </p:spPr>
          <p:txBody>
            <a:bodyPr wrap="square" lIns="0" tIns="0" rIns="0" bIns="0" rtlCol="0"/>
            <a:lstStyle/>
            <a:p>
              <a:endParaRPr sz="3368"/>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F537-22D9-DB7E-2C11-26D164F04E44}"/>
              </a:ext>
            </a:extLst>
          </p:cNvPr>
          <p:cNvSpPr>
            <a:spLocks noGrp="1"/>
          </p:cNvSpPr>
          <p:nvPr>
            <p:ph type="title"/>
          </p:nvPr>
        </p:nvSpPr>
        <p:spPr bwMode="auto"/>
        <p:txBody>
          <a:bodyPr/>
          <a:lstStyle/>
          <a:p>
            <a:pPr algn="ctr">
              <a:defRPr/>
            </a:pPr>
            <a:r>
              <a:rPr lang="en-US" altLang="en-US" b="1" dirty="0"/>
              <a:t>Analytical Thinking</a:t>
            </a:r>
          </a:p>
        </p:txBody>
      </p:sp>
      <p:sp>
        <p:nvSpPr>
          <p:cNvPr id="6147" name="Content Placeholder 2">
            <a:extLst>
              <a:ext uri="{FF2B5EF4-FFF2-40B4-BE49-F238E27FC236}">
                <a16:creationId xmlns:a16="http://schemas.microsoft.com/office/drawing/2014/main" id="{0E3B1FB1-94E5-1FF0-D8A1-0DBA2940E8AA}"/>
              </a:ext>
            </a:extLst>
          </p:cNvPr>
          <p:cNvSpPr>
            <a:spLocks noGrp="1"/>
          </p:cNvSpPr>
          <p:nvPr>
            <p:ph idx="1"/>
          </p:nvPr>
        </p:nvSpPr>
        <p:spPr>
          <a:xfrm>
            <a:off x="570534" y="1753636"/>
            <a:ext cx="11088066" cy="2590800"/>
          </a:xfrm>
        </p:spPr>
        <p:txBody>
          <a:bodyPr/>
          <a:lstStyle/>
          <a:p>
            <a:pPr marL="742950" lvl="1" indent="-285750" algn="just">
              <a:buFont typeface="Times" panose="02020603050405020304" pitchFamily="18" charset="0"/>
              <a:buChar char="•"/>
            </a:pPr>
            <a:r>
              <a:rPr lang="en-US" altLang="en-US" sz="2700" dirty="0">
                <a:latin typeface="Arial" panose="020B0604020202020204" pitchFamily="34" charset="0"/>
              </a:rPr>
              <a:t>Understand what the various parts do</a:t>
            </a:r>
          </a:p>
          <a:p>
            <a:pPr marL="742950" lvl="1" indent="-285750" algn="just">
              <a:buFont typeface="Times" panose="02020603050405020304" pitchFamily="18" charset="0"/>
              <a:buChar char="•"/>
            </a:pPr>
            <a:r>
              <a:rPr lang="en-US" altLang="en-US" sz="2700" dirty="0">
                <a:latin typeface="Arial" panose="020B0604020202020204" pitchFamily="34" charset="0"/>
              </a:rPr>
              <a:t>Take it apart</a:t>
            </a:r>
          </a:p>
          <a:p>
            <a:pPr marL="742950" lvl="1" indent="-285750" algn="just">
              <a:buFont typeface="Times" panose="02020603050405020304" pitchFamily="18" charset="0"/>
              <a:buChar char="•"/>
            </a:pPr>
            <a:r>
              <a:rPr lang="en-US" altLang="en-US" sz="2700" dirty="0">
                <a:latin typeface="Arial" panose="020B0604020202020204" pitchFamily="34" charset="0"/>
              </a:rPr>
              <a:t>Assemble the understanding of the parts into an understanding of the whole</a:t>
            </a:r>
          </a:p>
          <a:p>
            <a:pPr algn="just">
              <a:buFont typeface="Times" panose="02020603050405020304" pitchFamily="18" charset="0"/>
              <a:buNone/>
            </a:pPr>
            <a:r>
              <a:rPr lang="en-US" altLang="en-US" sz="2700" dirty="0">
                <a:latin typeface="Arial" panose="020B0604020202020204" pitchFamily="34"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CD9A18DE-3875-76DC-CA66-F587469B4B27}"/>
              </a:ext>
            </a:extLst>
          </p:cNvPr>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US" altLang="en-US" b="1" dirty="0"/>
              <a:t>What is a System ?</a:t>
            </a:r>
          </a:p>
        </p:txBody>
      </p:sp>
      <p:sp>
        <p:nvSpPr>
          <p:cNvPr id="7171" name="Rectangle 3">
            <a:extLst>
              <a:ext uri="{FF2B5EF4-FFF2-40B4-BE49-F238E27FC236}">
                <a16:creationId xmlns:a16="http://schemas.microsoft.com/office/drawing/2014/main" id="{0A09DE4A-E7C2-4DC0-EC37-79D3BAD1B7A4}"/>
              </a:ext>
            </a:extLst>
          </p:cNvPr>
          <p:cNvSpPr>
            <a:spLocks noGrp="1"/>
          </p:cNvSpPr>
          <p:nvPr>
            <p:ph idx="1"/>
          </p:nvPr>
        </p:nvSpPr>
        <p:spPr>
          <a:xfrm>
            <a:off x="838200" y="1981200"/>
            <a:ext cx="11106150" cy="2590800"/>
          </a:xfrm>
        </p:spPr>
        <p:txBody>
          <a:bodyPr/>
          <a:lstStyle/>
          <a:p>
            <a:pPr algn="just">
              <a:buFont typeface="Times" panose="02020603050405020304" pitchFamily="18" charset="0"/>
              <a:buChar char="•"/>
            </a:pPr>
            <a:r>
              <a:rPr lang="en-US" altLang="en-US" sz="2600" dirty="0">
                <a:latin typeface="Arial" panose="020B0604020202020204" pitchFamily="34" charset="0"/>
              </a:rPr>
              <a:t>  System elements</a:t>
            </a:r>
          </a:p>
          <a:p>
            <a:pPr algn="just">
              <a:buFont typeface="Times" panose="02020603050405020304" pitchFamily="18" charset="0"/>
              <a:buChar char="•"/>
            </a:pPr>
            <a:r>
              <a:rPr lang="en-US" altLang="en-US" sz="2600" dirty="0">
                <a:latin typeface="Arial" panose="020B0604020202020204" pitchFamily="34" charset="0"/>
              </a:rPr>
              <a:t>  System elements that work together or interact</a:t>
            </a:r>
          </a:p>
          <a:p>
            <a:pPr algn="just">
              <a:buFont typeface="Times" panose="02020603050405020304" pitchFamily="18" charset="0"/>
              <a:buChar char="•"/>
            </a:pPr>
            <a:r>
              <a:rPr lang="en-US" altLang="en-US" sz="2600" dirty="0">
                <a:latin typeface="Arial" panose="020B0604020202020204" pitchFamily="34" charset="0"/>
              </a:rPr>
              <a:t>  System elements that work together to fulfill a purpose</a:t>
            </a:r>
          </a:p>
          <a:p>
            <a:endParaRPr lang="en-US" altLang="en-US" sz="2600" dirty="0">
              <a:latin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3E6B49502B9C642B2D5BB5E754263EF" ma:contentTypeVersion="8" ma:contentTypeDescription="Ein neues Dokument erstellen." ma:contentTypeScope="" ma:versionID="0e2396517994fde0a1f31f3d9d98bc95">
  <xsd:schema xmlns:xsd="http://www.w3.org/2001/XMLSchema" xmlns:xs="http://www.w3.org/2001/XMLSchema" xmlns:p="http://schemas.microsoft.com/office/2006/metadata/properties" xmlns:ns2="1e2bd01e-29b9-4066-9a95-1c36b16ac655" xmlns:ns3="d532121a-fa52-4771-8dd4-0430e1f15839" targetNamespace="http://schemas.microsoft.com/office/2006/metadata/properties" ma:root="true" ma:fieldsID="6cd55501c148cf27e9a6f75b0f07e242" ns2:_="" ns3:_="">
    <xsd:import namespace="1e2bd01e-29b9-4066-9a95-1c36b16ac655"/>
    <xsd:import namespace="d532121a-fa52-4771-8dd4-0430e1f1583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2bd01e-29b9-4066-9a95-1c36b16ac6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32121a-fa52-4771-8dd4-0430e1f15839" elementFormDefault="qualified">
    <xsd:import namespace="http://schemas.microsoft.com/office/2006/documentManagement/types"/>
    <xsd:import namespace="http://schemas.microsoft.com/office/infopath/2007/PartnerControls"/>
    <xsd:element name="SharedWithUsers" ma:index="14"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5F3070-73D9-4A17-A885-81FAFBDF2BE3}"/>
</file>

<file path=customXml/itemProps2.xml><?xml version="1.0" encoding="utf-8"?>
<ds:datastoreItem xmlns:ds="http://schemas.openxmlformats.org/officeDocument/2006/customXml" ds:itemID="{16296139-544E-4E8F-8836-24DABD070A2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DA014B6-D9F2-4484-9983-753DC42A25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147</TotalTime>
  <Words>2019</Words>
  <Application>Microsoft Office PowerPoint</Application>
  <PresentationFormat>Widescreen</PresentationFormat>
  <Paragraphs>333</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POH 114: SYSTEMS THINKING IN PANDEMIC PREPAREDNESS AND RESPONSE </vt:lpstr>
      <vt:lpstr>Purpose </vt:lpstr>
      <vt:lpstr>Objectives </vt:lpstr>
      <vt:lpstr>Expected Learning Outcomes </vt:lpstr>
      <vt:lpstr>Competencies</vt:lpstr>
      <vt:lpstr>PowerPoint Presentation</vt:lpstr>
      <vt:lpstr>PowerPoint Presentation</vt:lpstr>
      <vt:lpstr>Analytical Thinking</vt:lpstr>
      <vt:lpstr>What is a System ?</vt:lpstr>
      <vt:lpstr>Health Systems WHO’s Original Health Systems Framework by 2008</vt:lpstr>
      <vt:lpstr>Systems Thinking</vt:lpstr>
      <vt:lpstr>Systems Thinking</vt:lpstr>
      <vt:lpstr>PowerPoint Presentation</vt:lpstr>
      <vt:lpstr>Some System Characteristics</vt:lpstr>
      <vt:lpstr>Connections and Consequences of Systems Thinking </vt:lpstr>
      <vt:lpstr>Skills in Systems Thinking</vt:lpstr>
      <vt:lpstr>Tipping points</vt:lpstr>
      <vt:lpstr>Tipping 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Constructing System Maps</vt:lpstr>
      <vt:lpstr>Format of a Systems Diagram</vt:lpstr>
      <vt:lpstr>Systems Thinking</vt:lpstr>
      <vt:lpstr>Wicked Problems.</vt:lpstr>
      <vt:lpstr>Systems Thinking Tools for Health Systems Research</vt:lpstr>
      <vt:lpstr>Systems Thinking Tools for Health Systems Research</vt:lpstr>
      <vt:lpstr>Application of Systems Thinking Tools and Approaches</vt:lpstr>
      <vt:lpstr>References </vt:lpstr>
      <vt:lpstr>Review of The Pandemic Preparedness  with One Health approach (PPOH) short course is by the East African Community (EAC) Secretariat in cooperation with universities of the six EAC Partner States. It is facilitated by the German Government and implemented by the Deutsche Gesellschaft für Internationale Zusammenarbeit GIZ GmbH through the Global Programme Pandemic Prevention and Response, One Health (GP PPOH)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dc:title>
  <dc:creator>Yego, Faith Hilda</dc:creator>
  <cp:lastModifiedBy>Balbina</cp:lastModifiedBy>
  <cp:revision>20</cp:revision>
  <dcterms:created xsi:type="dcterms:W3CDTF">2022-12-12T11:38:06Z</dcterms:created>
  <dcterms:modified xsi:type="dcterms:W3CDTF">2023-04-01T21:53:56Z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0x01010033E6B49502B9C642B2D5BB5E754263EF</vt:lpwstr>
  </property>
</Properties>
</file>