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  <p:sldMasterId id="2147483659" r:id="rId2"/>
  </p:sldMasterIdLst>
  <p:notesMasterIdLst>
    <p:notesMasterId r:id="rId20"/>
  </p:notesMasterIdLst>
  <p:sldIdLst>
    <p:sldId id="278" r:id="rId3"/>
    <p:sldId id="258" r:id="rId4"/>
    <p:sldId id="276" r:id="rId5"/>
    <p:sldId id="259" r:id="rId6"/>
    <p:sldId id="281" r:id="rId7"/>
    <p:sldId id="284" r:id="rId8"/>
    <p:sldId id="285" r:id="rId9"/>
    <p:sldId id="286" r:id="rId10"/>
    <p:sldId id="287" r:id="rId11"/>
    <p:sldId id="288" r:id="rId12"/>
    <p:sldId id="263" r:id="rId13"/>
    <p:sldId id="266" r:id="rId14"/>
    <p:sldId id="293" r:id="rId15"/>
    <p:sldId id="294" r:id="rId16"/>
    <p:sldId id="270" r:id="rId17"/>
    <p:sldId id="271" r:id="rId18"/>
    <p:sldId id="272" r:id="rId19"/>
  </p:sldIdLst>
  <p:sldSz cx="9144000" cy="5715000" type="screen16x10"/>
  <p:notesSz cx="6858000" cy="9144000"/>
  <p:embeddedFontLst>
    <p:embeddedFont>
      <p:font typeface="Corbel" panose="020B0503020204020204" pitchFamily="34" charset="0"/>
      <p:regular r:id="rId21"/>
      <p:bold r:id="rId22"/>
      <p:italic r:id="rId23"/>
      <p:boldItalic r:id="rId24"/>
    </p:embeddedFont>
    <p:embeddedFont>
      <p:font typeface="Cabin"/>
      <p:regular r:id="rId25"/>
      <p:bold r:id="rId26"/>
      <p:italic r:id="rId27"/>
      <p:boldItalic r:id="rId28"/>
    </p:embeddedFont>
    <p:embeddedFont>
      <p:font typeface="Open Sans" panose="020B060402020202020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Gill Sans" panose="020B0604020202020204" charset="0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9" Type="http://schemas.openxmlformats.org/officeDocument/2006/relationships/presProps" Target="presProp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1.fntdata"/><Relationship Id="rId44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customXml" Target="../customXml/item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Relationship Id="rId20" Type="http://schemas.openxmlformats.org/officeDocument/2006/relationships/notesMaster" Target="notesMasters/notesMaster1.xml"/><Relationship Id="rId4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302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2567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Shape 621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2" name="Shape 62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SLIDE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Shape 62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419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852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112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1373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7" name="Shape 50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Shape 50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0735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8178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5" name="Shape 52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Shape 52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6020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>
            <a:spLocks noGrp="1" noRot="1" noChangeAspect="1"/>
          </p:cNvSpPr>
          <p:nvPr>
            <p:ph type="sldImg" idx="2"/>
          </p:nvPr>
        </p:nvSpPr>
        <p:spPr>
          <a:xfrm>
            <a:off x="960437" y="1143000"/>
            <a:ext cx="49371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9" name="Shape 6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Shape 61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81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17" name="Shape 617"/>
          <p:cNvSpPr>
            <a:spLocks noGrp="1" noRot="1" noChangeAspect="1"/>
          </p:cNvSpPr>
          <p:nvPr>
            <p:ph type="sldImg" idx="2"/>
          </p:nvPr>
        </p:nvSpPr>
        <p:spPr>
          <a:xfrm>
            <a:off x="686102" y="685800"/>
            <a:ext cx="54864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280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bin"/>
              <a:buNone/>
              <a:defRPr sz="2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4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20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8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620502" y="844687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" name="Shape 29"/>
          <p:cNvCxnSpPr/>
          <p:nvPr/>
        </p:nvCxnSpPr>
        <p:spPr>
          <a:xfrm>
            <a:off x="620502" y="5288671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40200" y="5330332"/>
            <a:ext cx="930600" cy="3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250" y="5306585"/>
            <a:ext cx="986400" cy="38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11700" y="494472"/>
            <a:ext cx="8520600" cy="63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11700" y="1280526"/>
            <a:ext cx="8520600" cy="37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 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5872" y="288865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bin"/>
              <a:buNone/>
              <a:defRPr sz="2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4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20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8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620502" y="844687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" name="Shape 36"/>
          <p:cNvCxnSpPr/>
          <p:nvPr/>
        </p:nvCxnSpPr>
        <p:spPr>
          <a:xfrm>
            <a:off x="620502" y="5288671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37" name="Shape 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40200" y="5330332"/>
            <a:ext cx="930600" cy="3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Shape 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250" y="5306585"/>
            <a:ext cx="986400" cy="38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5181351"/>
            <a:ext cx="548700" cy="43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20648" y="844867"/>
            <a:ext cx="7887970" cy="6350"/>
          </a:xfrm>
          <a:custGeom>
            <a:avLst/>
            <a:gdLst/>
            <a:ahLst/>
            <a:cxnLst/>
            <a:rect l="l" t="t" r="r" b="b"/>
            <a:pathLst>
              <a:path w="7887970" h="7619">
                <a:moveTo>
                  <a:pt x="0" y="0"/>
                </a:moveTo>
                <a:lnTo>
                  <a:pt x="7887601" y="720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7" name="bk object 17"/>
          <p:cNvSpPr/>
          <p:nvPr/>
        </p:nvSpPr>
        <p:spPr>
          <a:xfrm>
            <a:off x="620648" y="5289232"/>
            <a:ext cx="7887970" cy="6350"/>
          </a:xfrm>
          <a:custGeom>
            <a:avLst/>
            <a:gdLst/>
            <a:ahLst/>
            <a:cxnLst/>
            <a:rect l="l" t="t" r="r" b="b"/>
            <a:pathLst>
              <a:path w="7887970" h="7620">
                <a:moveTo>
                  <a:pt x="0" y="0"/>
                </a:moveTo>
                <a:lnTo>
                  <a:pt x="7887601" y="720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8" name="bk object 18"/>
          <p:cNvSpPr/>
          <p:nvPr/>
        </p:nvSpPr>
        <p:spPr>
          <a:xfrm>
            <a:off x="7640574" y="5330190"/>
            <a:ext cx="930401" cy="340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9" name="bk object 19"/>
          <p:cNvSpPr/>
          <p:nvPr/>
        </p:nvSpPr>
        <p:spPr>
          <a:xfrm>
            <a:off x="520446" y="5306696"/>
            <a:ext cx="986027" cy="3835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67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247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166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67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33" b="1" i="0" u="heavy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6161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841873" y="847868"/>
            <a:ext cx="2671445" cy="0"/>
          </a:xfrm>
          <a:custGeom>
            <a:avLst/>
            <a:gdLst/>
            <a:ahLst/>
            <a:cxnLst/>
            <a:rect l="l" t="t" r="r" b="b"/>
            <a:pathLst>
              <a:path w="2671445">
                <a:moveTo>
                  <a:pt x="0" y="0"/>
                </a:moveTo>
                <a:lnTo>
                  <a:pt x="2671330" y="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7" name="bk object 17"/>
          <p:cNvSpPr/>
          <p:nvPr/>
        </p:nvSpPr>
        <p:spPr>
          <a:xfrm>
            <a:off x="615696" y="847868"/>
            <a:ext cx="3004185" cy="0"/>
          </a:xfrm>
          <a:custGeom>
            <a:avLst/>
            <a:gdLst/>
            <a:ahLst/>
            <a:cxnLst/>
            <a:rect l="l" t="t" r="r" b="b"/>
            <a:pathLst>
              <a:path w="3004185">
                <a:moveTo>
                  <a:pt x="0" y="0"/>
                </a:moveTo>
                <a:lnTo>
                  <a:pt x="3004185" y="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8" name="bk object 18"/>
          <p:cNvSpPr/>
          <p:nvPr/>
        </p:nvSpPr>
        <p:spPr>
          <a:xfrm>
            <a:off x="620648" y="5289232"/>
            <a:ext cx="7887970" cy="6350"/>
          </a:xfrm>
          <a:custGeom>
            <a:avLst/>
            <a:gdLst/>
            <a:ahLst/>
            <a:cxnLst/>
            <a:rect l="l" t="t" r="r" b="b"/>
            <a:pathLst>
              <a:path w="7887970" h="7620">
                <a:moveTo>
                  <a:pt x="0" y="0"/>
                </a:moveTo>
                <a:lnTo>
                  <a:pt x="7887601" y="720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9" name="bk object 19"/>
          <p:cNvSpPr/>
          <p:nvPr/>
        </p:nvSpPr>
        <p:spPr>
          <a:xfrm>
            <a:off x="7640574" y="5330190"/>
            <a:ext cx="930401" cy="340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0" name="bk object 20"/>
          <p:cNvSpPr/>
          <p:nvPr/>
        </p:nvSpPr>
        <p:spPr>
          <a:xfrm>
            <a:off x="520446" y="5306696"/>
            <a:ext cx="986027" cy="3835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1" name="bk object 21"/>
          <p:cNvSpPr/>
          <p:nvPr/>
        </p:nvSpPr>
        <p:spPr>
          <a:xfrm>
            <a:off x="3619880" y="837882"/>
            <a:ext cx="2222500" cy="2983971"/>
          </a:xfrm>
          <a:custGeom>
            <a:avLst/>
            <a:gdLst/>
            <a:ahLst/>
            <a:cxnLst/>
            <a:rect l="l" t="t" r="r" b="b"/>
            <a:pathLst>
              <a:path w="2222500" h="3580765">
                <a:moveTo>
                  <a:pt x="0" y="0"/>
                </a:moveTo>
                <a:lnTo>
                  <a:pt x="2221992" y="0"/>
                </a:lnTo>
                <a:lnTo>
                  <a:pt x="2221992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solidFill>
            <a:srgbClr val="F4F3EC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2" name="bk object 22"/>
          <p:cNvSpPr/>
          <p:nvPr/>
        </p:nvSpPr>
        <p:spPr>
          <a:xfrm>
            <a:off x="3619880" y="837882"/>
            <a:ext cx="2222500" cy="2983971"/>
          </a:xfrm>
          <a:custGeom>
            <a:avLst/>
            <a:gdLst/>
            <a:ahLst/>
            <a:cxnLst/>
            <a:rect l="l" t="t" r="r" b="b"/>
            <a:pathLst>
              <a:path w="2222500" h="3580765">
                <a:moveTo>
                  <a:pt x="0" y="0"/>
                </a:moveTo>
                <a:lnTo>
                  <a:pt x="2221992" y="0"/>
                </a:lnTo>
                <a:lnTo>
                  <a:pt x="2221992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67" b="1" i="0">
                <a:solidFill>
                  <a:schemeClr val="tx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31445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31445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810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bin"/>
              <a:buNone/>
              <a:defRPr sz="2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4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20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8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A8C9C"/>
              </a:buClr>
              <a:buFont typeface="Arial"/>
              <a:buNone/>
              <a:defRPr sz="1600" b="0" i="0" u="none" strike="noStrike" cap="none">
                <a:solidFill>
                  <a:srgbClr val="8A8C9C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cxnSp>
        <p:nvCxnSpPr>
          <p:cNvPr id="45" name="Shape 45"/>
          <p:cNvCxnSpPr/>
          <p:nvPr/>
        </p:nvCxnSpPr>
        <p:spPr>
          <a:xfrm>
            <a:off x="620502" y="844687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6" name="Shape 46"/>
          <p:cNvCxnSpPr/>
          <p:nvPr/>
        </p:nvCxnSpPr>
        <p:spPr>
          <a:xfrm>
            <a:off x="620502" y="5288671"/>
            <a:ext cx="7887600" cy="600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40200" y="5330332"/>
            <a:ext cx="930600" cy="3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250" y="5306585"/>
            <a:ext cx="986400" cy="38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28864"/>
            <a:ext cx="8229600" cy="95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bin"/>
              <a:buNone/>
              <a:defRPr sz="4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5296958"/>
            <a:ext cx="2133599" cy="3042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A99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5296958"/>
            <a:ext cx="2895600" cy="3042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A99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5296958"/>
            <a:ext cx="2133599" cy="3042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888A99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lang="en" sz="1200" b="0" i="0" u="none" strike="noStrike" cap="none">
              <a:solidFill>
                <a:srgbClr val="888A99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60" r:id="rId4"/>
    <p:sldLayoutId id="2147483661" r:id="rId5"/>
    <p:sldLayoutId id="2147483662" r:id="rId6"/>
    <p:sldLayoutId id="2147483663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hsagenda.o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10" Type="http://schemas.openxmlformats.org/officeDocument/2006/relationships/image" Target="../media/image17.jp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ie.int/onehealth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Shape 75"/>
          <p:cNvPicPr preferRelativeResize="0"/>
          <p:nvPr/>
        </p:nvPicPr>
        <p:blipFill rotWithShape="1">
          <a:blip r:embed="rId3">
            <a:alphaModFix amt="20000"/>
          </a:blip>
          <a:srcRect/>
          <a:stretch/>
        </p:blipFill>
        <p:spPr>
          <a:xfrm>
            <a:off x="-226975" y="0"/>
            <a:ext cx="9510600" cy="57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ill Sans"/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One Health Workforce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USAID One Health Workforce Project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3287" y="1499925"/>
            <a:ext cx="8048700" cy="24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accen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r>
              <a:rPr lang="en" sz="3000" b="0" i="0" u="none" strike="noStrike" cap="none" dirty="0">
                <a:solidFill>
                  <a:schemeClr val="accent4"/>
                </a:solidFill>
                <a:latin typeface="Gill Sans"/>
                <a:ea typeface="Gill Sans"/>
                <a:cs typeface="Gill Sans"/>
                <a:sym typeface="Gill Sans"/>
              </a:rPr>
              <a:t>Improved workforce capacity in target countries to prevent, detect, and respond to threats posed by infectious diseases and zoonoses.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9" name="Shape 79"/>
          <p:cNvSpPr txBox="1"/>
          <p:nvPr/>
        </p:nvSpPr>
        <p:spPr>
          <a:xfrm>
            <a:off x="1263650" y="3611050"/>
            <a:ext cx="69852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Gill Sans"/>
              <a:buNone/>
            </a:pPr>
            <a:r>
              <a:rPr lang="en" sz="2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 Mission</a:t>
            </a: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8772" y="1715699"/>
            <a:ext cx="665100" cy="42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262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78567" y="1143317"/>
            <a:ext cx="1852083" cy="2984500"/>
          </a:xfrm>
          <a:custGeom>
            <a:avLst/>
            <a:gdLst/>
            <a:ahLst/>
            <a:cxnLst/>
            <a:rect l="l" t="t" r="r" b="b"/>
            <a:pathLst>
              <a:path w="2222500" h="3581400">
                <a:moveTo>
                  <a:pt x="0" y="0"/>
                </a:moveTo>
                <a:lnTo>
                  <a:pt x="2221992" y="0"/>
                </a:lnTo>
                <a:lnTo>
                  <a:pt x="2221992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solidFill>
            <a:srgbClr val="538CD5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" name="object 3"/>
          <p:cNvSpPr/>
          <p:nvPr/>
        </p:nvSpPr>
        <p:spPr>
          <a:xfrm>
            <a:off x="3778567" y="1143317"/>
            <a:ext cx="1852083" cy="2984500"/>
          </a:xfrm>
          <a:custGeom>
            <a:avLst/>
            <a:gdLst/>
            <a:ahLst/>
            <a:cxnLst/>
            <a:rect l="l" t="t" r="r" b="b"/>
            <a:pathLst>
              <a:path w="2222500" h="3581400">
                <a:moveTo>
                  <a:pt x="0" y="0"/>
                </a:moveTo>
                <a:lnTo>
                  <a:pt x="2221992" y="0"/>
                </a:lnTo>
                <a:lnTo>
                  <a:pt x="2221992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" name="object 4"/>
          <p:cNvSpPr txBox="1"/>
          <p:nvPr/>
        </p:nvSpPr>
        <p:spPr>
          <a:xfrm>
            <a:off x="4178780" y="1193489"/>
            <a:ext cx="1050396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spc="4" dirty="0"/>
              <a:t>E</a:t>
            </a:r>
            <a:r>
              <a:rPr sz="958" b="1" spc="8" dirty="0"/>
              <a:t>R</a:t>
            </a:r>
            <a:r>
              <a:rPr sz="958" b="1" spc="-8" dirty="0"/>
              <a:t> </a:t>
            </a:r>
            <a:r>
              <a:rPr sz="958" b="1" spc="4" dirty="0"/>
              <a:t>competencies</a:t>
            </a:r>
            <a:endParaRPr sz="958"/>
          </a:p>
        </p:txBody>
      </p:sp>
      <p:sp>
        <p:nvSpPr>
          <p:cNvPr id="5" name="object 5"/>
          <p:cNvSpPr/>
          <p:nvPr/>
        </p:nvSpPr>
        <p:spPr>
          <a:xfrm>
            <a:off x="3908425" y="1454786"/>
            <a:ext cx="1642744" cy="2631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14500" y="322097"/>
            <a:ext cx="5715000" cy="307777"/>
          </a:xfrm>
          <a:prstGeom prst="rect">
            <a:avLst/>
          </a:prstGeom>
          <a:solidFill>
            <a:srgbClr val="26548A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1167295"/>
            <a:r>
              <a:rPr sz="2000" b="0" spc="-4" dirty="0">
                <a:solidFill>
                  <a:srgbClr val="FFFFFF"/>
                </a:solidFill>
              </a:rPr>
              <a:t>A </a:t>
            </a:r>
            <a:r>
              <a:rPr sz="2000" b="0" spc="-8" dirty="0">
                <a:solidFill>
                  <a:srgbClr val="FFFFFF"/>
                </a:solidFill>
              </a:rPr>
              <a:t>c</a:t>
            </a:r>
            <a:r>
              <a:rPr sz="2000" b="0" spc="-4" dirty="0">
                <a:solidFill>
                  <a:srgbClr val="FFFFFF"/>
                </a:solidFill>
              </a:rPr>
              <a:t>o</a:t>
            </a:r>
            <a:r>
              <a:rPr sz="2000" b="0" dirty="0">
                <a:solidFill>
                  <a:srgbClr val="FFFFFF"/>
                </a:solidFill>
              </a:rPr>
              <a:t>m</a:t>
            </a:r>
            <a:r>
              <a:rPr sz="2000" b="0" spc="-4" dirty="0">
                <a:solidFill>
                  <a:srgbClr val="FFFFFF"/>
                </a:solidFill>
              </a:rPr>
              <a:t>pr</a:t>
            </a:r>
            <a:r>
              <a:rPr sz="2000" b="0" spc="-8" dirty="0">
                <a:solidFill>
                  <a:srgbClr val="FFFFFF"/>
                </a:solidFill>
              </a:rPr>
              <a:t>e</a:t>
            </a:r>
            <a:r>
              <a:rPr sz="2000" b="0" spc="-4" dirty="0">
                <a:solidFill>
                  <a:srgbClr val="FFFFFF"/>
                </a:solidFill>
              </a:rPr>
              <a:t>hens</a:t>
            </a:r>
            <a:r>
              <a:rPr sz="2000" b="0" dirty="0">
                <a:solidFill>
                  <a:srgbClr val="FFFFFF"/>
                </a:solidFill>
              </a:rPr>
              <a:t>i</a:t>
            </a:r>
            <a:r>
              <a:rPr sz="2000" b="0" spc="-4" dirty="0">
                <a:solidFill>
                  <a:srgbClr val="FFFFFF"/>
                </a:solidFill>
              </a:rPr>
              <a:t>ve</a:t>
            </a:r>
            <a:r>
              <a:rPr sz="2000" b="0" spc="4" dirty="0">
                <a:solidFill>
                  <a:srgbClr val="FFFFFF"/>
                </a:solidFill>
              </a:rPr>
              <a:t> </a:t>
            </a:r>
            <a:r>
              <a:rPr sz="2000" b="0" spc="-4" dirty="0">
                <a:solidFill>
                  <a:srgbClr val="FFFFFF"/>
                </a:solidFill>
              </a:rPr>
              <a:t>t</a:t>
            </a:r>
            <a:r>
              <a:rPr sz="2000" b="0" spc="-8" dirty="0">
                <a:solidFill>
                  <a:srgbClr val="FFFFFF"/>
                </a:solidFill>
              </a:rPr>
              <a:t>e</a:t>
            </a:r>
            <a:r>
              <a:rPr sz="2000" b="0" dirty="0">
                <a:solidFill>
                  <a:srgbClr val="FFFFFF"/>
                </a:solidFill>
              </a:rPr>
              <a:t>a</a:t>
            </a:r>
            <a:r>
              <a:rPr sz="2000" b="0" spc="-4" dirty="0">
                <a:solidFill>
                  <a:srgbClr val="FFFFFF"/>
                </a:solidFill>
              </a:rPr>
              <a:t>m</a:t>
            </a:r>
            <a:r>
              <a:rPr sz="2000" b="0" spc="-8" dirty="0">
                <a:solidFill>
                  <a:srgbClr val="FFFFFF"/>
                </a:solidFill>
              </a:rPr>
              <a:t> re</a:t>
            </a:r>
            <a:r>
              <a:rPr sz="2000" b="0" spc="-4" dirty="0">
                <a:solidFill>
                  <a:srgbClr val="FFFFFF"/>
                </a:solidFill>
              </a:rPr>
              <a:t>sponse</a:t>
            </a:r>
            <a:endParaRPr sz="2000"/>
          </a:p>
        </p:txBody>
      </p:sp>
      <p:sp>
        <p:nvSpPr>
          <p:cNvPr id="7" name="object 7"/>
          <p:cNvSpPr/>
          <p:nvPr/>
        </p:nvSpPr>
        <p:spPr>
          <a:xfrm>
            <a:off x="3435033" y="1767522"/>
            <a:ext cx="1852613" cy="2983971"/>
          </a:xfrm>
          <a:custGeom>
            <a:avLst/>
            <a:gdLst/>
            <a:ahLst/>
            <a:cxnLst/>
            <a:rect l="l" t="t" r="r" b="b"/>
            <a:pathLst>
              <a:path w="2223135" h="3580765">
                <a:moveTo>
                  <a:pt x="0" y="0"/>
                </a:moveTo>
                <a:lnTo>
                  <a:pt x="2222754" y="0"/>
                </a:lnTo>
                <a:lnTo>
                  <a:pt x="2222754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8" name="object 8"/>
          <p:cNvSpPr/>
          <p:nvPr/>
        </p:nvSpPr>
        <p:spPr>
          <a:xfrm>
            <a:off x="3435033" y="1767522"/>
            <a:ext cx="1852613" cy="2983971"/>
          </a:xfrm>
          <a:custGeom>
            <a:avLst/>
            <a:gdLst/>
            <a:ahLst/>
            <a:cxnLst/>
            <a:rect l="l" t="t" r="r" b="b"/>
            <a:pathLst>
              <a:path w="2223135" h="3580765">
                <a:moveTo>
                  <a:pt x="0" y="0"/>
                </a:moveTo>
                <a:lnTo>
                  <a:pt x="2222754" y="0"/>
                </a:lnTo>
                <a:lnTo>
                  <a:pt x="2222754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9" name="object 9"/>
          <p:cNvSpPr txBox="1"/>
          <p:nvPr/>
        </p:nvSpPr>
        <p:spPr>
          <a:xfrm>
            <a:off x="3577731" y="1786595"/>
            <a:ext cx="1510771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spc="12" dirty="0"/>
              <a:t>O</a:t>
            </a:r>
            <a:r>
              <a:rPr sz="958" b="1" dirty="0"/>
              <a:t>I</a:t>
            </a:r>
            <a:r>
              <a:rPr sz="958" b="1" spc="8" dirty="0"/>
              <a:t>E</a:t>
            </a:r>
            <a:r>
              <a:rPr sz="958" b="1" dirty="0"/>
              <a:t> </a:t>
            </a:r>
            <a:r>
              <a:rPr sz="958" b="1" spc="8" dirty="0"/>
              <a:t>DAY</a:t>
            </a:r>
            <a:r>
              <a:rPr sz="958" b="1" spc="-17" dirty="0"/>
              <a:t> </a:t>
            </a:r>
            <a:r>
              <a:rPr sz="958" b="1" spc="8" dirty="0"/>
              <a:t>1</a:t>
            </a:r>
            <a:r>
              <a:rPr sz="958" b="1" spc="4" dirty="0"/>
              <a:t> </a:t>
            </a:r>
            <a:r>
              <a:rPr sz="958" b="1" spc="8" dirty="0"/>
              <a:t>C</a:t>
            </a:r>
            <a:r>
              <a:rPr sz="958" b="1" spc="4" dirty="0"/>
              <a:t>ompetencies</a:t>
            </a:r>
            <a:endParaRPr sz="958"/>
          </a:p>
        </p:txBody>
      </p:sp>
      <p:sp>
        <p:nvSpPr>
          <p:cNvPr id="10" name="object 10"/>
          <p:cNvSpPr/>
          <p:nvPr/>
        </p:nvSpPr>
        <p:spPr>
          <a:xfrm>
            <a:off x="3511550" y="2053591"/>
            <a:ext cx="1642744" cy="2630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1" name="object 11"/>
          <p:cNvSpPr/>
          <p:nvPr/>
        </p:nvSpPr>
        <p:spPr>
          <a:xfrm>
            <a:off x="3057207" y="2415223"/>
            <a:ext cx="1852613" cy="2983971"/>
          </a:xfrm>
          <a:custGeom>
            <a:avLst/>
            <a:gdLst/>
            <a:ahLst/>
            <a:cxnLst/>
            <a:rect l="l" t="t" r="r" b="b"/>
            <a:pathLst>
              <a:path w="2223135" h="3580765">
                <a:moveTo>
                  <a:pt x="0" y="0"/>
                </a:moveTo>
                <a:lnTo>
                  <a:pt x="2222754" y="0"/>
                </a:lnTo>
                <a:lnTo>
                  <a:pt x="2222754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2" name="object 12"/>
          <p:cNvSpPr/>
          <p:nvPr/>
        </p:nvSpPr>
        <p:spPr>
          <a:xfrm>
            <a:off x="3057207" y="2415223"/>
            <a:ext cx="1852613" cy="2983971"/>
          </a:xfrm>
          <a:custGeom>
            <a:avLst/>
            <a:gdLst/>
            <a:ahLst/>
            <a:cxnLst/>
            <a:rect l="l" t="t" r="r" b="b"/>
            <a:pathLst>
              <a:path w="2223135" h="3580765">
                <a:moveTo>
                  <a:pt x="0" y="0"/>
                </a:moveTo>
                <a:lnTo>
                  <a:pt x="2222754" y="0"/>
                </a:lnTo>
                <a:lnTo>
                  <a:pt x="2222754" y="3580638"/>
                </a:lnTo>
                <a:lnTo>
                  <a:pt x="0" y="3580638"/>
                </a:lnTo>
                <a:lnTo>
                  <a:pt x="0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3" name="object 13"/>
          <p:cNvSpPr txBox="1"/>
          <p:nvPr/>
        </p:nvSpPr>
        <p:spPr>
          <a:xfrm>
            <a:off x="3385943" y="2455416"/>
            <a:ext cx="1194329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dirty="0"/>
              <a:t>I</a:t>
            </a:r>
            <a:r>
              <a:rPr sz="958" b="1" spc="8" dirty="0"/>
              <a:t>D</a:t>
            </a:r>
            <a:r>
              <a:rPr sz="958" b="1" spc="4" dirty="0"/>
              <a:t>S</a:t>
            </a:r>
            <a:r>
              <a:rPr sz="958" b="1" spc="8" dirty="0"/>
              <a:t>R</a:t>
            </a:r>
            <a:r>
              <a:rPr sz="958" b="1" spc="-12" dirty="0"/>
              <a:t> </a:t>
            </a:r>
            <a:r>
              <a:rPr sz="958" b="1" spc="8" dirty="0"/>
              <a:t>C</a:t>
            </a:r>
            <a:r>
              <a:rPr sz="958" b="1" spc="4" dirty="0"/>
              <a:t>ompetencies</a:t>
            </a:r>
            <a:endParaRPr sz="958"/>
          </a:p>
        </p:txBody>
      </p:sp>
      <p:sp>
        <p:nvSpPr>
          <p:cNvPr id="14" name="object 14"/>
          <p:cNvSpPr/>
          <p:nvPr/>
        </p:nvSpPr>
        <p:spPr>
          <a:xfrm>
            <a:off x="3166111" y="2731770"/>
            <a:ext cx="1642744" cy="2631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5" name="object 15"/>
          <p:cNvSpPr/>
          <p:nvPr/>
        </p:nvSpPr>
        <p:spPr>
          <a:xfrm>
            <a:off x="4909182" y="1143000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6" name="object 16"/>
          <p:cNvSpPr/>
          <p:nvPr/>
        </p:nvSpPr>
        <p:spPr>
          <a:xfrm>
            <a:off x="4909182" y="4115434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7" name="object 17"/>
          <p:cNvSpPr/>
          <p:nvPr/>
        </p:nvSpPr>
        <p:spPr>
          <a:xfrm>
            <a:off x="3056888" y="1130935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8" name="object 18"/>
          <p:cNvSpPr/>
          <p:nvPr/>
        </p:nvSpPr>
        <p:spPr>
          <a:xfrm>
            <a:off x="5418773" y="2568892"/>
            <a:ext cx="545571" cy="0"/>
          </a:xfrm>
          <a:custGeom>
            <a:avLst/>
            <a:gdLst/>
            <a:ahLst/>
            <a:cxnLst/>
            <a:rect l="l" t="t" r="r" b="b"/>
            <a:pathLst>
              <a:path w="654685">
                <a:moveTo>
                  <a:pt x="0" y="0"/>
                </a:moveTo>
                <a:lnTo>
                  <a:pt x="654151" y="0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9" name="object 19"/>
          <p:cNvSpPr/>
          <p:nvPr/>
        </p:nvSpPr>
        <p:spPr>
          <a:xfrm>
            <a:off x="5868637" y="2449823"/>
            <a:ext cx="238125" cy="238125"/>
          </a:xfrm>
          <a:custGeom>
            <a:avLst/>
            <a:gdLst/>
            <a:ahLst/>
            <a:cxnLst/>
            <a:rect l="l" t="t" r="r" b="b"/>
            <a:pathLst>
              <a:path w="285750" h="285750">
                <a:moveTo>
                  <a:pt x="25" y="0"/>
                </a:moveTo>
                <a:lnTo>
                  <a:pt x="114312" y="142875"/>
                </a:lnTo>
                <a:lnTo>
                  <a:pt x="0" y="285750"/>
                </a:lnTo>
                <a:lnTo>
                  <a:pt x="285762" y="142887"/>
                </a:lnTo>
                <a:lnTo>
                  <a:pt x="25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0" name="object 20"/>
          <p:cNvSpPr/>
          <p:nvPr/>
        </p:nvSpPr>
        <p:spPr>
          <a:xfrm>
            <a:off x="5000308" y="3492817"/>
            <a:ext cx="863071" cy="0"/>
          </a:xfrm>
          <a:custGeom>
            <a:avLst/>
            <a:gdLst/>
            <a:ahLst/>
            <a:cxnLst/>
            <a:rect l="l" t="t" r="r" b="b"/>
            <a:pathLst>
              <a:path w="1035685">
                <a:moveTo>
                  <a:pt x="0" y="0"/>
                </a:moveTo>
                <a:lnTo>
                  <a:pt x="1035151" y="0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1" name="object 21"/>
          <p:cNvSpPr/>
          <p:nvPr/>
        </p:nvSpPr>
        <p:spPr>
          <a:xfrm>
            <a:off x="5767672" y="3373748"/>
            <a:ext cx="238125" cy="238125"/>
          </a:xfrm>
          <a:custGeom>
            <a:avLst/>
            <a:gdLst/>
            <a:ahLst/>
            <a:cxnLst/>
            <a:rect l="l" t="t" r="r" b="b"/>
            <a:pathLst>
              <a:path w="285750" h="285750">
                <a:moveTo>
                  <a:pt x="25" y="0"/>
                </a:moveTo>
                <a:lnTo>
                  <a:pt x="114312" y="142875"/>
                </a:lnTo>
                <a:lnTo>
                  <a:pt x="0" y="285750"/>
                </a:lnTo>
                <a:lnTo>
                  <a:pt x="285762" y="142887"/>
                </a:lnTo>
                <a:lnTo>
                  <a:pt x="25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2" name="object 22"/>
          <p:cNvSpPr/>
          <p:nvPr/>
        </p:nvSpPr>
        <p:spPr>
          <a:xfrm>
            <a:off x="1534388" y="1338211"/>
            <a:ext cx="1503363" cy="916517"/>
          </a:xfrm>
          <a:custGeom>
            <a:avLst/>
            <a:gdLst/>
            <a:ahLst/>
            <a:cxnLst/>
            <a:rect l="l" t="t" r="r" b="b"/>
            <a:pathLst>
              <a:path w="1804035" h="1099820">
                <a:moveTo>
                  <a:pt x="1158034" y="996950"/>
                </a:moveTo>
                <a:lnTo>
                  <a:pt x="689688" y="996950"/>
                </a:lnTo>
                <a:lnTo>
                  <a:pt x="697709" y="1007110"/>
                </a:lnTo>
                <a:lnTo>
                  <a:pt x="734705" y="1040130"/>
                </a:lnTo>
                <a:lnTo>
                  <a:pt x="767058" y="1061720"/>
                </a:lnTo>
                <a:lnTo>
                  <a:pt x="778616" y="1066800"/>
                </a:lnTo>
                <a:lnTo>
                  <a:pt x="790527" y="1073150"/>
                </a:lnTo>
                <a:lnTo>
                  <a:pt x="802772" y="1078230"/>
                </a:lnTo>
                <a:lnTo>
                  <a:pt x="815332" y="1082040"/>
                </a:lnTo>
                <a:lnTo>
                  <a:pt x="828187" y="1087120"/>
                </a:lnTo>
                <a:lnTo>
                  <a:pt x="841317" y="1090930"/>
                </a:lnTo>
                <a:lnTo>
                  <a:pt x="886095" y="1098550"/>
                </a:lnTo>
                <a:lnTo>
                  <a:pt x="908450" y="1099820"/>
                </a:lnTo>
                <a:lnTo>
                  <a:pt x="952648" y="1099820"/>
                </a:lnTo>
                <a:lnTo>
                  <a:pt x="995573" y="1092200"/>
                </a:lnTo>
                <a:lnTo>
                  <a:pt x="1036514" y="1080770"/>
                </a:lnTo>
                <a:lnTo>
                  <a:pt x="1074761" y="1064260"/>
                </a:lnTo>
                <a:lnTo>
                  <a:pt x="1109604" y="1042670"/>
                </a:lnTo>
                <a:lnTo>
                  <a:pt x="1140333" y="1016000"/>
                </a:lnTo>
                <a:lnTo>
                  <a:pt x="1153933" y="1002030"/>
                </a:lnTo>
                <a:lnTo>
                  <a:pt x="1158034" y="996950"/>
                </a:lnTo>
                <a:close/>
              </a:path>
              <a:path w="1804035" h="1099820">
                <a:moveTo>
                  <a:pt x="1497813" y="899160"/>
                </a:moveTo>
                <a:lnTo>
                  <a:pt x="243693" y="899160"/>
                </a:lnTo>
                <a:lnTo>
                  <a:pt x="244798" y="901700"/>
                </a:lnTo>
                <a:lnTo>
                  <a:pt x="247084" y="904240"/>
                </a:lnTo>
                <a:lnTo>
                  <a:pt x="261602" y="923290"/>
                </a:lnTo>
                <a:lnTo>
                  <a:pt x="294964" y="956310"/>
                </a:lnTo>
                <a:lnTo>
                  <a:pt x="333340" y="982980"/>
                </a:lnTo>
                <a:lnTo>
                  <a:pt x="375825" y="1004570"/>
                </a:lnTo>
                <a:lnTo>
                  <a:pt x="421515" y="1021080"/>
                </a:lnTo>
                <a:lnTo>
                  <a:pt x="469506" y="1031240"/>
                </a:lnTo>
                <a:lnTo>
                  <a:pt x="518893" y="1035050"/>
                </a:lnTo>
                <a:lnTo>
                  <a:pt x="543828" y="1035050"/>
                </a:lnTo>
                <a:lnTo>
                  <a:pt x="593614" y="1028700"/>
                </a:lnTo>
                <a:lnTo>
                  <a:pt x="666389" y="1008380"/>
                </a:lnTo>
                <a:lnTo>
                  <a:pt x="689688" y="996950"/>
                </a:lnTo>
                <a:lnTo>
                  <a:pt x="1158034" y="996950"/>
                </a:lnTo>
                <a:lnTo>
                  <a:pt x="1166237" y="986790"/>
                </a:lnTo>
                <a:lnTo>
                  <a:pt x="1177159" y="970280"/>
                </a:lnTo>
                <a:lnTo>
                  <a:pt x="1186608" y="952500"/>
                </a:lnTo>
                <a:lnTo>
                  <a:pt x="1194496" y="934720"/>
                </a:lnTo>
                <a:lnTo>
                  <a:pt x="1445542" y="934720"/>
                </a:lnTo>
                <a:lnTo>
                  <a:pt x="1461027" y="927100"/>
                </a:lnTo>
                <a:lnTo>
                  <a:pt x="1475649" y="916940"/>
                </a:lnTo>
                <a:lnTo>
                  <a:pt x="1489343" y="906780"/>
                </a:lnTo>
                <a:lnTo>
                  <a:pt x="1497813" y="899160"/>
                </a:lnTo>
                <a:close/>
              </a:path>
              <a:path w="1804035" h="1099820">
                <a:moveTo>
                  <a:pt x="1445542" y="934720"/>
                </a:moveTo>
                <a:lnTo>
                  <a:pt x="1194496" y="934720"/>
                </a:lnTo>
                <a:lnTo>
                  <a:pt x="1205834" y="939800"/>
                </a:lnTo>
                <a:lnTo>
                  <a:pt x="1241548" y="953770"/>
                </a:lnTo>
                <a:lnTo>
                  <a:pt x="1279240" y="961390"/>
                </a:lnTo>
                <a:lnTo>
                  <a:pt x="1305105" y="963930"/>
                </a:lnTo>
                <a:lnTo>
                  <a:pt x="1337967" y="963930"/>
                </a:lnTo>
                <a:lnTo>
                  <a:pt x="1376202" y="958850"/>
                </a:lnTo>
                <a:lnTo>
                  <a:pt x="1429254" y="942340"/>
                </a:lnTo>
                <a:lnTo>
                  <a:pt x="1445542" y="934720"/>
                </a:lnTo>
                <a:close/>
              </a:path>
              <a:path w="1804035" h="1099820">
                <a:moveTo>
                  <a:pt x="469368" y="97790"/>
                </a:moveTo>
                <a:lnTo>
                  <a:pt x="418153" y="97790"/>
                </a:lnTo>
                <a:lnTo>
                  <a:pt x="405326" y="99060"/>
                </a:lnTo>
                <a:lnTo>
                  <a:pt x="339376" y="113030"/>
                </a:lnTo>
                <a:lnTo>
                  <a:pt x="299700" y="129540"/>
                </a:lnTo>
                <a:lnTo>
                  <a:pt x="264035" y="151130"/>
                </a:lnTo>
                <a:lnTo>
                  <a:pt x="232877" y="175260"/>
                </a:lnTo>
                <a:lnTo>
                  <a:pt x="206723" y="204470"/>
                </a:lnTo>
                <a:lnTo>
                  <a:pt x="177959" y="252730"/>
                </a:lnTo>
                <a:lnTo>
                  <a:pt x="163245" y="306070"/>
                </a:lnTo>
                <a:lnTo>
                  <a:pt x="161751" y="325120"/>
                </a:lnTo>
                <a:lnTo>
                  <a:pt x="162067" y="342900"/>
                </a:lnTo>
                <a:lnTo>
                  <a:pt x="164254" y="363220"/>
                </a:lnTo>
                <a:lnTo>
                  <a:pt x="158337" y="367030"/>
                </a:lnTo>
                <a:lnTo>
                  <a:pt x="118026" y="374650"/>
                </a:lnTo>
                <a:lnTo>
                  <a:pt x="81452" y="389890"/>
                </a:lnTo>
                <a:lnTo>
                  <a:pt x="70327" y="397510"/>
                </a:lnTo>
                <a:lnTo>
                  <a:pt x="59819" y="403860"/>
                </a:lnTo>
                <a:lnTo>
                  <a:pt x="32506" y="430530"/>
                </a:lnTo>
                <a:lnTo>
                  <a:pt x="7504" y="473710"/>
                </a:lnTo>
                <a:lnTo>
                  <a:pt x="0" y="520700"/>
                </a:lnTo>
                <a:lnTo>
                  <a:pt x="811" y="532130"/>
                </a:lnTo>
                <a:lnTo>
                  <a:pt x="14218" y="577850"/>
                </a:lnTo>
                <a:lnTo>
                  <a:pt x="42934" y="618490"/>
                </a:lnTo>
                <a:lnTo>
                  <a:pt x="73758" y="643890"/>
                </a:lnTo>
                <a:lnTo>
                  <a:pt x="85697" y="651510"/>
                </a:lnTo>
                <a:lnTo>
                  <a:pt x="76929" y="660400"/>
                </a:lnTo>
                <a:lnTo>
                  <a:pt x="51261" y="701040"/>
                </a:lnTo>
                <a:lnTo>
                  <a:pt x="42058" y="748030"/>
                </a:lnTo>
                <a:lnTo>
                  <a:pt x="41954" y="751840"/>
                </a:lnTo>
                <a:lnTo>
                  <a:pt x="42330" y="764540"/>
                </a:lnTo>
                <a:lnTo>
                  <a:pt x="57179" y="812800"/>
                </a:lnTo>
                <a:lnTo>
                  <a:pt x="88508" y="852170"/>
                </a:lnTo>
                <a:lnTo>
                  <a:pt x="120366" y="875030"/>
                </a:lnTo>
                <a:lnTo>
                  <a:pt x="157804" y="891540"/>
                </a:lnTo>
                <a:lnTo>
                  <a:pt x="171275" y="894080"/>
                </a:lnTo>
                <a:lnTo>
                  <a:pt x="185155" y="897890"/>
                </a:lnTo>
                <a:lnTo>
                  <a:pt x="213926" y="900430"/>
                </a:lnTo>
                <a:lnTo>
                  <a:pt x="228711" y="900430"/>
                </a:lnTo>
                <a:lnTo>
                  <a:pt x="243693" y="899160"/>
                </a:lnTo>
                <a:lnTo>
                  <a:pt x="1497813" y="899160"/>
                </a:lnTo>
                <a:lnTo>
                  <a:pt x="1524240" y="871220"/>
                </a:lnTo>
                <a:lnTo>
                  <a:pt x="1548549" y="829310"/>
                </a:lnTo>
                <a:lnTo>
                  <a:pt x="1560584" y="782320"/>
                </a:lnTo>
                <a:lnTo>
                  <a:pt x="1561578" y="765810"/>
                </a:lnTo>
                <a:lnTo>
                  <a:pt x="1574599" y="763270"/>
                </a:lnTo>
                <a:lnTo>
                  <a:pt x="1587471" y="762000"/>
                </a:lnTo>
                <a:lnTo>
                  <a:pt x="1600177" y="758190"/>
                </a:lnTo>
                <a:lnTo>
                  <a:pt x="1612695" y="755650"/>
                </a:lnTo>
                <a:lnTo>
                  <a:pt x="1637090" y="748030"/>
                </a:lnTo>
                <a:lnTo>
                  <a:pt x="1660499" y="737870"/>
                </a:lnTo>
                <a:lnTo>
                  <a:pt x="1671786" y="731520"/>
                </a:lnTo>
                <a:lnTo>
                  <a:pt x="1682767" y="726440"/>
                </a:lnTo>
                <a:lnTo>
                  <a:pt x="1693423" y="718820"/>
                </a:lnTo>
                <a:lnTo>
                  <a:pt x="1711228" y="707390"/>
                </a:lnTo>
                <a:lnTo>
                  <a:pt x="1727512" y="693420"/>
                </a:lnTo>
                <a:lnTo>
                  <a:pt x="1755469" y="664210"/>
                </a:lnTo>
                <a:lnTo>
                  <a:pt x="1777189" y="632460"/>
                </a:lnTo>
                <a:lnTo>
                  <a:pt x="1797847" y="581660"/>
                </a:lnTo>
                <a:lnTo>
                  <a:pt x="1803885" y="528320"/>
                </a:lnTo>
                <a:lnTo>
                  <a:pt x="1802588" y="509270"/>
                </a:lnTo>
                <a:lnTo>
                  <a:pt x="1788586" y="455930"/>
                </a:lnTo>
                <a:lnTo>
                  <a:pt x="1770695" y="421640"/>
                </a:lnTo>
                <a:lnTo>
                  <a:pt x="1745836" y="389890"/>
                </a:lnTo>
                <a:lnTo>
                  <a:pt x="1751175" y="378460"/>
                </a:lnTo>
                <a:lnTo>
                  <a:pt x="1755577" y="365760"/>
                </a:lnTo>
                <a:lnTo>
                  <a:pt x="1759656" y="351790"/>
                </a:lnTo>
                <a:lnTo>
                  <a:pt x="1762242" y="336550"/>
                </a:lnTo>
                <a:lnTo>
                  <a:pt x="1763374" y="321310"/>
                </a:lnTo>
                <a:lnTo>
                  <a:pt x="1763091" y="307340"/>
                </a:lnTo>
                <a:lnTo>
                  <a:pt x="1754148" y="264160"/>
                </a:lnTo>
                <a:lnTo>
                  <a:pt x="1733886" y="224790"/>
                </a:lnTo>
                <a:lnTo>
                  <a:pt x="1703364" y="189230"/>
                </a:lnTo>
                <a:lnTo>
                  <a:pt x="1677840" y="170180"/>
                </a:lnTo>
                <a:lnTo>
                  <a:pt x="1663642" y="160020"/>
                </a:lnTo>
                <a:lnTo>
                  <a:pt x="1648541" y="152400"/>
                </a:lnTo>
                <a:lnTo>
                  <a:pt x="1632574" y="144780"/>
                </a:lnTo>
                <a:lnTo>
                  <a:pt x="1615781" y="138430"/>
                </a:lnTo>
                <a:lnTo>
                  <a:pt x="1598201" y="133350"/>
                </a:lnTo>
                <a:lnTo>
                  <a:pt x="1595782" y="125730"/>
                </a:lnTo>
                <a:lnTo>
                  <a:pt x="578718" y="125730"/>
                </a:lnTo>
                <a:lnTo>
                  <a:pt x="567283" y="120650"/>
                </a:lnTo>
                <a:lnTo>
                  <a:pt x="519495" y="105410"/>
                </a:lnTo>
                <a:lnTo>
                  <a:pt x="507134" y="102870"/>
                </a:lnTo>
                <a:lnTo>
                  <a:pt x="494646" y="101600"/>
                </a:lnTo>
                <a:lnTo>
                  <a:pt x="482051" y="99060"/>
                </a:lnTo>
                <a:lnTo>
                  <a:pt x="469368" y="97790"/>
                </a:lnTo>
                <a:close/>
              </a:path>
              <a:path w="1804035" h="1099820">
                <a:moveTo>
                  <a:pt x="784246" y="30480"/>
                </a:moveTo>
                <a:lnTo>
                  <a:pt x="732780" y="35560"/>
                </a:lnTo>
                <a:lnTo>
                  <a:pt x="683631" y="48260"/>
                </a:lnTo>
                <a:lnTo>
                  <a:pt x="668100" y="55880"/>
                </a:lnTo>
                <a:lnTo>
                  <a:pt x="653115" y="62230"/>
                </a:lnTo>
                <a:lnTo>
                  <a:pt x="612159" y="90170"/>
                </a:lnTo>
                <a:lnTo>
                  <a:pt x="578718" y="125730"/>
                </a:lnTo>
                <a:lnTo>
                  <a:pt x="1595782" y="125730"/>
                </a:lnTo>
                <a:lnTo>
                  <a:pt x="1577644" y="87630"/>
                </a:lnTo>
                <a:lnTo>
                  <a:pt x="930457" y="78740"/>
                </a:lnTo>
                <a:lnTo>
                  <a:pt x="920146" y="71120"/>
                </a:lnTo>
                <a:lnTo>
                  <a:pt x="909335" y="64770"/>
                </a:lnTo>
                <a:lnTo>
                  <a:pt x="898052" y="58420"/>
                </a:lnTo>
                <a:lnTo>
                  <a:pt x="886325" y="53340"/>
                </a:lnTo>
                <a:lnTo>
                  <a:pt x="869872" y="45720"/>
                </a:lnTo>
                <a:lnTo>
                  <a:pt x="853099" y="40640"/>
                </a:lnTo>
                <a:lnTo>
                  <a:pt x="818880" y="33020"/>
                </a:lnTo>
                <a:lnTo>
                  <a:pt x="784246" y="30480"/>
                </a:lnTo>
                <a:close/>
              </a:path>
              <a:path w="1804035" h="1099820">
                <a:moveTo>
                  <a:pt x="1098010" y="0"/>
                </a:moveTo>
                <a:lnTo>
                  <a:pt x="1042222" y="7620"/>
                </a:lnTo>
                <a:lnTo>
                  <a:pt x="1003137" y="21590"/>
                </a:lnTo>
                <a:lnTo>
                  <a:pt x="968127" y="41910"/>
                </a:lnTo>
                <a:lnTo>
                  <a:pt x="938738" y="68580"/>
                </a:lnTo>
                <a:lnTo>
                  <a:pt x="930457" y="78740"/>
                </a:lnTo>
                <a:lnTo>
                  <a:pt x="1571031" y="78740"/>
                </a:lnTo>
                <a:lnTo>
                  <a:pt x="1570086" y="77470"/>
                </a:lnTo>
                <a:lnTo>
                  <a:pt x="1561619" y="67310"/>
                </a:lnTo>
                <a:lnTo>
                  <a:pt x="1553609" y="59690"/>
                </a:lnTo>
                <a:lnTo>
                  <a:pt x="1245058" y="59690"/>
                </a:lnTo>
                <a:lnTo>
                  <a:pt x="1236279" y="50800"/>
                </a:lnTo>
                <a:lnTo>
                  <a:pt x="1226756" y="41910"/>
                </a:lnTo>
                <a:lnTo>
                  <a:pt x="1216535" y="35560"/>
                </a:lnTo>
                <a:lnTo>
                  <a:pt x="1205660" y="27940"/>
                </a:lnTo>
                <a:lnTo>
                  <a:pt x="1168505" y="11430"/>
                </a:lnTo>
                <a:lnTo>
                  <a:pt x="1126450" y="1270"/>
                </a:lnTo>
                <a:lnTo>
                  <a:pt x="1112232" y="1270"/>
                </a:lnTo>
                <a:lnTo>
                  <a:pt x="1098010" y="0"/>
                </a:lnTo>
                <a:close/>
              </a:path>
              <a:path w="1804035" h="1099820">
                <a:moveTo>
                  <a:pt x="1414517" y="1270"/>
                </a:moveTo>
                <a:lnTo>
                  <a:pt x="1383392" y="1270"/>
                </a:lnTo>
                <a:lnTo>
                  <a:pt x="1367933" y="2540"/>
                </a:lnTo>
                <a:lnTo>
                  <a:pt x="1322847" y="12700"/>
                </a:lnTo>
                <a:lnTo>
                  <a:pt x="1281232" y="31750"/>
                </a:lnTo>
                <a:lnTo>
                  <a:pt x="1245058" y="59690"/>
                </a:lnTo>
                <a:lnTo>
                  <a:pt x="1553609" y="59690"/>
                </a:lnTo>
                <a:lnTo>
                  <a:pt x="1552274" y="58420"/>
                </a:lnTo>
                <a:lnTo>
                  <a:pt x="1542080" y="48260"/>
                </a:lnTo>
                <a:lnTo>
                  <a:pt x="1504290" y="24130"/>
                </a:lnTo>
                <a:lnTo>
                  <a:pt x="1445431" y="5080"/>
                </a:lnTo>
                <a:lnTo>
                  <a:pt x="1430037" y="2540"/>
                </a:lnTo>
                <a:lnTo>
                  <a:pt x="1414517" y="1270"/>
                </a:lnTo>
                <a:close/>
              </a:path>
            </a:pathLst>
          </a:custGeom>
          <a:solidFill>
            <a:srgbClr val="26548A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3" name="object 23"/>
          <p:cNvSpPr/>
          <p:nvPr/>
        </p:nvSpPr>
        <p:spPr>
          <a:xfrm>
            <a:off x="1534388" y="1337928"/>
            <a:ext cx="1503363" cy="917046"/>
          </a:xfrm>
          <a:custGeom>
            <a:avLst/>
            <a:gdLst/>
            <a:ahLst/>
            <a:cxnLst/>
            <a:rect l="l" t="t" r="r" b="b"/>
            <a:pathLst>
              <a:path w="1804035" h="1100455">
                <a:moveTo>
                  <a:pt x="164254" y="362349"/>
                </a:moveTo>
                <a:lnTo>
                  <a:pt x="162067" y="343236"/>
                </a:lnTo>
                <a:lnTo>
                  <a:pt x="161751" y="324342"/>
                </a:lnTo>
                <a:lnTo>
                  <a:pt x="163245" y="305735"/>
                </a:lnTo>
                <a:lnTo>
                  <a:pt x="177959" y="252316"/>
                </a:lnTo>
                <a:lnTo>
                  <a:pt x="206723" y="203922"/>
                </a:lnTo>
                <a:lnTo>
                  <a:pt x="232877" y="175354"/>
                </a:lnTo>
                <a:lnTo>
                  <a:pt x="264035" y="150375"/>
                </a:lnTo>
                <a:lnTo>
                  <a:pt x="299700" y="129527"/>
                </a:lnTo>
                <a:lnTo>
                  <a:pt x="339376" y="113353"/>
                </a:lnTo>
                <a:lnTo>
                  <a:pt x="382567" y="102394"/>
                </a:lnTo>
                <a:lnTo>
                  <a:pt x="430990" y="97131"/>
                </a:lnTo>
                <a:lnTo>
                  <a:pt x="443819" y="96909"/>
                </a:lnTo>
                <a:lnTo>
                  <a:pt x="456618" y="97172"/>
                </a:lnTo>
                <a:lnTo>
                  <a:pt x="494646" y="100835"/>
                </a:lnTo>
                <a:lnTo>
                  <a:pt x="543759" y="112309"/>
                </a:lnTo>
                <a:lnTo>
                  <a:pt x="578718" y="125745"/>
                </a:lnTo>
                <a:lnTo>
                  <a:pt x="588910" y="113099"/>
                </a:lnTo>
                <a:lnTo>
                  <a:pt x="625072" y="80124"/>
                </a:lnTo>
                <a:lnTo>
                  <a:pt x="668100" y="55059"/>
                </a:lnTo>
                <a:lnTo>
                  <a:pt x="716044" y="38501"/>
                </a:lnTo>
                <a:lnTo>
                  <a:pt x="766954" y="31047"/>
                </a:lnTo>
                <a:lnTo>
                  <a:pt x="784246" y="30689"/>
                </a:lnTo>
                <a:lnTo>
                  <a:pt x="801579" y="31431"/>
                </a:lnTo>
                <a:lnTo>
                  <a:pt x="853099" y="40480"/>
                </a:lnTo>
                <a:lnTo>
                  <a:pt x="898052" y="57985"/>
                </a:lnTo>
                <a:lnTo>
                  <a:pt x="930457" y="78049"/>
                </a:lnTo>
                <a:lnTo>
                  <a:pt x="938738" y="68008"/>
                </a:lnTo>
                <a:lnTo>
                  <a:pt x="968127" y="41571"/>
                </a:lnTo>
                <a:lnTo>
                  <a:pt x="1003137" y="21120"/>
                </a:lnTo>
                <a:lnTo>
                  <a:pt x="1042222" y="7246"/>
                </a:lnTo>
                <a:lnTo>
                  <a:pt x="1083841" y="540"/>
                </a:lnTo>
                <a:lnTo>
                  <a:pt x="1098010" y="0"/>
                </a:lnTo>
                <a:lnTo>
                  <a:pt x="1112232" y="343"/>
                </a:lnTo>
                <a:lnTo>
                  <a:pt x="1154644" y="6895"/>
                </a:lnTo>
                <a:lnTo>
                  <a:pt x="1194179" y="21561"/>
                </a:lnTo>
                <a:lnTo>
                  <a:pt x="1226756" y="42193"/>
                </a:lnTo>
                <a:lnTo>
                  <a:pt x="1245058" y="59137"/>
                </a:lnTo>
                <a:lnTo>
                  <a:pt x="1256390" y="49081"/>
                </a:lnTo>
                <a:lnTo>
                  <a:pt x="1294596" y="24491"/>
                </a:lnTo>
                <a:lnTo>
                  <a:pt x="1337587" y="8384"/>
                </a:lnTo>
                <a:lnTo>
                  <a:pt x="1383392" y="909"/>
                </a:lnTo>
                <a:lnTo>
                  <a:pt x="1398944" y="361"/>
                </a:lnTo>
                <a:lnTo>
                  <a:pt x="1414517" y="794"/>
                </a:lnTo>
                <a:lnTo>
                  <a:pt x="1460627" y="8032"/>
                </a:lnTo>
                <a:lnTo>
                  <a:pt x="1504290" y="24297"/>
                </a:lnTo>
                <a:lnTo>
                  <a:pt x="1542080" y="48560"/>
                </a:lnTo>
                <a:lnTo>
                  <a:pt x="1570086" y="77004"/>
                </a:lnTo>
                <a:lnTo>
                  <a:pt x="1589917" y="109715"/>
                </a:lnTo>
                <a:lnTo>
                  <a:pt x="1598201" y="133324"/>
                </a:lnTo>
                <a:lnTo>
                  <a:pt x="1615781" y="138645"/>
                </a:lnTo>
                <a:lnTo>
                  <a:pt x="1663642" y="160335"/>
                </a:lnTo>
                <a:lnTo>
                  <a:pt x="1703364" y="189469"/>
                </a:lnTo>
                <a:lnTo>
                  <a:pt x="1733886" y="224573"/>
                </a:lnTo>
                <a:lnTo>
                  <a:pt x="1754148" y="264171"/>
                </a:lnTo>
                <a:lnTo>
                  <a:pt x="1763091" y="306790"/>
                </a:lnTo>
                <a:lnTo>
                  <a:pt x="1763374" y="321413"/>
                </a:lnTo>
                <a:lnTo>
                  <a:pt x="1762242" y="336153"/>
                </a:lnTo>
                <a:lnTo>
                  <a:pt x="1759656" y="350955"/>
                </a:lnTo>
                <a:lnTo>
                  <a:pt x="1755577" y="365766"/>
                </a:lnTo>
                <a:lnTo>
                  <a:pt x="1751175" y="377627"/>
                </a:lnTo>
                <a:lnTo>
                  <a:pt x="1745836" y="389216"/>
                </a:lnTo>
                <a:lnTo>
                  <a:pt x="1759143" y="405079"/>
                </a:lnTo>
                <a:lnTo>
                  <a:pt x="1780505" y="438433"/>
                </a:lnTo>
                <a:lnTo>
                  <a:pt x="1799615" y="491276"/>
                </a:lnTo>
                <a:lnTo>
                  <a:pt x="1803885" y="527398"/>
                </a:lnTo>
                <a:lnTo>
                  <a:pt x="1803519" y="545474"/>
                </a:lnTo>
                <a:lnTo>
                  <a:pt x="1792568" y="598761"/>
                </a:lnTo>
                <a:lnTo>
                  <a:pt x="1767115" y="648866"/>
                </a:lnTo>
                <a:lnTo>
                  <a:pt x="1742264" y="679381"/>
                </a:lnTo>
                <a:lnTo>
                  <a:pt x="1711228" y="706803"/>
                </a:lnTo>
                <a:lnTo>
                  <a:pt x="1671786" y="731664"/>
                </a:lnTo>
                <a:lnTo>
                  <a:pt x="1625005" y="751339"/>
                </a:lnTo>
                <a:lnTo>
                  <a:pt x="1587471" y="761188"/>
                </a:lnTo>
                <a:lnTo>
                  <a:pt x="1561578" y="765316"/>
                </a:lnTo>
                <a:lnTo>
                  <a:pt x="1560584" y="781738"/>
                </a:lnTo>
                <a:lnTo>
                  <a:pt x="1548549" y="828541"/>
                </a:lnTo>
                <a:lnTo>
                  <a:pt x="1524240" y="870575"/>
                </a:lnTo>
                <a:lnTo>
                  <a:pt x="1489343" y="906461"/>
                </a:lnTo>
                <a:lnTo>
                  <a:pt x="1445542" y="934821"/>
                </a:lnTo>
                <a:lnTo>
                  <a:pt x="1394521" y="954274"/>
                </a:lnTo>
                <a:lnTo>
                  <a:pt x="1337967" y="963442"/>
                </a:lnTo>
                <a:lnTo>
                  <a:pt x="1318176" y="963974"/>
                </a:lnTo>
                <a:lnTo>
                  <a:pt x="1305105" y="963594"/>
                </a:lnTo>
                <a:lnTo>
                  <a:pt x="1266502" y="958975"/>
                </a:lnTo>
                <a:lnTo>
                  <a:pt x="1229387" y="949279"/>
                </a:lnTo>
                <a:lnTo>
                  <a:pt x="1194496" y="934685"/>
                </a:lnTo>
                <a:lnTo>
                  <a:pt x="1186608" y="952715"/>
                </a:lnTo>
                <a:lnTo>
                  <a:pt x="1166237" y="986235"/>
                </a:lnTo>
                <a:lnTo>
                  <a:pt x="1140333" y="1016093"/>
                </a:lnTo>
                <a:lnTo>
                  <a:pt x="1109604" y="1041960"/>
                </a:lnTo>
                <a:lnTo>
                  <a:pt x="1074761" y="1063507"/>
                </a:lnTo>
                <a:lnTo>
                  <a:pt x="1036514" y="1080406"/>
                </a:lnTo>
                <a:lnTo>
                  <a:pt x="995573" y="1092328"/>
                </a:lnTo>
                <a:lnTo>
                  <a:pt x="952648" y="1098944"/>
                </a:lnTo>
                <a:lnTo>
                  <a:pt x="930664" y="1100159"/>
                </a:lnTo>
                <a:lnTo>
                  <a:pt x="908450" y="1099924"/>
                </a:lnTo>
                <a:lnTo>
                  <a:pt x="863687" y="1094941"/>
                </a:lnTo>
                <a:lnTo>
                  <a:pt x="815332" y="1082379"/>
                </a:lnTo>
                <a:lnTo>
                  <a:pt x="778616" y="1067031"/>
                </a:lnTo>
                <a:lnTo>
                  <a:pt x="745083" y="1047473"/>
                </a:lnTo>
                <a:lnTo>
                  <a:pt x="706241" y="1015408"/>
                </a:lnTo>
                <a:lnTo>
                  <a:pt x="689688" y="997028"/>
                </a:lnTo>
                <a:lnTo>
                  <a:pt x="666389" y="1007454"/>
                </a:lnTo>
                <a:lnTo>
                  <a:pt x="618239" y="1023161"/>
                </a:lnTo>
                <a:lnTo>
                  <a:pt x="568772" y="1032160"/>
                </a:lnTo>
                <a:lnTo>
                  <a:pt x="518893" y="1034632"/>
                </a:lnTo>
                <a:lnTo>
                  <a:pt x="494082" y="1033478"/>
                </a:lnTo>
                <a:lnTo>
                  <a:pt x="445279" y="1026503"/>
                </a:lnTo>
                <a:lnTo>
                  <a:pt x="398326" y="1013459"/>
                </a:lnTo>
                <a:lnTo>
                  <a:pt x="354125" y="994527"/>
                </a:lnTo>
                <a:lnTo>
                  <a:pt x="313581" y="969890"/>
                </a:lnTo>
                <a:lnTo>
                  <a:pt x="277600" y="939732"/>
                </a:lnTo>
                <a:lnTo>
                  <a:pt x="247084" y="904233"/>
                </a:lnTo>
                <a:lnTo>
                  <a:pt x="245941" y="902633"/>
                </a:lnTo>
                <a:lnTo>
                  <a:pt x="244798" y="901033"/>
                </a:lnTo>
                <a:lnTo>
                  <a:pt x="243693" y="899407"/>
                </a:lnTo>
                <a:lnTo>
                  <a:pt x="228711" y="900355"/>
                </a:lnTo>
                <a:lnTo>
                  <a:pt x="213926" y="900291"/>
                </a:lnTo>
                <a:lnTo>
                  <a:pt x="171275" y="894376"/>
                </a:lnTo>
                <a:lnTo>
                  <a:pt x="132296" y="880603"/>
                </a:lnTo>
                <a:lnTo>
                  <a:pt x="98419" y="859910"/>
                </a:lnTo>
                <a:lnTo>
                  <a:pt x="71074" y="833233"/>
                </a:lnTo>
                <a:lnTo>
                  <a:pt x="47246" y="789973"/>
                </a:lnTo>
                <a:lnTo>
                  <a:pt x="41916" y="750290"/>
                </a:lnTo>
                <a:lnTo>
                  <a:pt x="42629" y="737168"/>
                </a:lnTo>
                <a:lnTo>
                  <a:pt x="56215" y="689731"/>
                </a:lnTo>
                <a:lnTo>
                  <a:pt x="85697" y="650584"/>
                </a:lnTo>
                <a:lnTo>
                  <a:pt x="73758" y="643350"/>
                </a:lnTo>
                <a:lnTo>
                  <a:pt x="42934" y="617946"/>
                </a:lnTo>
                <a:lnTo>
                  <a:pt x="14218" y="577319"/>
                </a:lnTo>
                <a:lnTo>
                  <a:pt x="811" y="531937"/>
                </a:lnTo>
                <a:lnTo>
                  <a:pt x="0" y="520227"/>
                </a:lnTo>
                <a:lnTo>
                  <a:pt x="243" y="508472"/>
                </a:lnTo>
                <a:lnTo>
                  <a:pt x="12166" y="462016"/>
                </a:lnTo>
                <a:lnTo>
                  <a:pt x="40858" y="420714"/>
                </a:lnTo>
                <a:lnTo>
                  <a:pt x="81452" y="390042"/>
                </a:lnTo>
                <a:lnTo>
                  <a:pt x="118026" y="374511"/>
                </a:lnTo>
                <a:lnTo>
                  <a:pt x="158337" y="366203"/>
                </a:lnTo>
                <a:lnTo>
                  <a:pt x="164254" y="362349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4" name="object 24"/>
          <p:cNvSpPr/>
          <p:nvPr/>
        </p:nvSpPr>
        <p:spPr>
          <a:xfrm>
            <a:off x="1615967" y="1875834"/>
            <a:ext cx="83079" cy="15346"/>
          </a:xfrm>
          <a:custGeom>
            <a:avLst/>
            <a:gdLst/>
            <a:ahLst/>
            <a:cxnLst/>
            <a:rect l="l" t="t" r="r" b="b"/>
            <a:pathLst>
              <a:path w="99694" h="18414">
                <a:moveTo>
                  <a:pt x="99427" y="17386"/>
                </a:moveTo>
                <a:lnTo>
                  <a:pt x="86497" y="17840"/>
                </a:lnTo>
                <a:lnTo>
                  <a:pt x="73615" y="17525"/>
                </a:lnTo>
                <a:lnTo>
                  <a:pt x="60829" y="16450"/>
                </a:lnTo>
                <a:lnTo>
                  <a:pt x="48186" y="14624"/>
                </a:lnTo>
                <a:lnTo>
                  <a:pt x="35735" y="12056"/>
                </a:lnTo>
                <a:lnTo>
                  <a:pt x="23521" y="8757"/>
                </a:lnTo>
                <a:lnTo>
                  <a:pt x="11594" y="4735"/>
                </a:lnTo>
                <a:lnTo>
                  <a:pt x="0" y="0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5" name="object 25"/>
          <p:cNvSpPr/>
          <p:nvPr/>
        </p:nvSpPr>
        <p:spPr>
          <a:xfrm>
            <a:off x="1745600" y="2075319"/>
            <a:ext cx="31221" cy="7408"/>
          </a:xfrm>
          <a:custGeom>
            <a:avLst/>
            <a:gdLst/>
            <a:ahLst/>
            <a:cxnLst/>
            <a:rect l="l" t="t" r="r" b="b"/>
            <a:pathLst>
              <a:path w="37465" h="8889">
                <a:moveTo>
                  <a:pt x="37059" y="0"/>
                </a:moveTo>
                <a:lnTo>
                  <a:pt x="24955" y="3598"/>
                </a:lnTo>
                <a:lnTo>
                  <a:pt x="12587" y="6476"/>
                </a:lnTo>
                <a:lnTo>
                  <a:pt x="0" y="8625"/>
                </a:lnTo>
              </a:path>
            </a:pathLst>
          </a:custGeom>
          <a:ln w="25145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6" name="object 26"/>
          <p:cNvSpPr/>
          <p:nvPr/>
        </p:nvSpPr>
        <p:spPr>
          <a:xfrm>
            <a:off x="2085670" y="2128434"/>
            <a:ext cx="22754" cy="35983"/>
          </a:xfrm>
          <a:custGeom>
            <a:avLst/>
            <a:gdLst/>
            <a:ahLst/>
            <a:cxnLst/>
            <a:rect l="l" t="t" r="r" b="b"/>
            <a:pathLst>
              <a:path w="27305" h="43180">
                <a:moveTo>
                  <a:pt x="27197" y="42942"/>
                </a:moveTo>
                <a:lnTo>
                  <a:pt x="19399" y="32657"/>
                </a:lnTo>
                <a:lnTo>
                  <a:pt x="12257" y="22057"/>
                </a:lnTo>
                <a:lnTo>
                  <a:pt x="5786" y="11164"/>
                </a:lnTo>
                <a:lnTo>
                  <a:pt x="0" y="0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7" name="object 27"/>
          <p:cNvSpPr/>
          <p:nvPr/>
        </p:nvSpPr>
        <p:spPr>
          <a:xfrm>
            <a:off x="2531283" y="2072186"/>
            <a:ext cx="6350" cy="31221"/>
          </a:xfrm>
          <a:custGeom>
            <a:avLst/>
            <a:gdLst/>
            <a:ahLst/>
            <a:cxnLst/>
            <a:rect l="l" t="t" r="r" b="b"/>
            <a:pathLst>
              <a:path w="7619" h="37464">
                <a:moveTo>
                  <a:pt x="7395" y="0"/>
                </a:moveTo>
                <a:lnTo>
                  <a:pt x="5736" y="12550"/>
                </a:lnTo>
                <a:lnTo>
                  <a:pt x="3268" y="25002"/>
                </a:lnTo>
                <a:lnTo>
                  <a:pt x="0" y="37327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8" name="object 28"/>
          <p:cNvSpPr/>
          <p:nvPr/>
        </p:nvSpPr>
        <p:spPr>
          <a:xfrm>
            <a:off x="2721681" y="1821964"/>
            <a:ext cx="113242" cy="141817"/>
          </a:xfrm>
          <a:custGeom>
            <a:avLst/>
            <a:gdLst/>
            <a:ahLst/>
            <a:cxnLst/>
            <a:rect l="l" t="t" r="r" b="b"/>
            <a:pathLst>
              <a:path w="135889" h="170180">
                <a:moveTo>
                  <a:pt x="0" y="0"/>
                </a:moveTo>
                <a:lnTo>
                  <a:pt x="39285" y="19934"/>
                </a:lnTo>
                <a:lnTo>
                  <a:pt x="72744" y="45214"/>
                </a:lnTo>
                <a:lnTo>
                  <a:pt x="99740" y="74986"/>
                </a:lnTo>
                <a:lnTo>
                  <a:pt x="119636" y="108395"/>
                </a:lnTo>
                <a:lnTo>
                  <a:pt x="131792" y="144587"/>
                </a:lnTo>
                <a:lnTo>
                  <a:pt x="134014" y="157121"/>
                </a:lnTo>
                <a:lnTo>
                  <a:pt x="135281" y="169839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9" name="object 29"/>
          <p:cNvSpPr/>
          <p:nvPr/>
        </p:nvSpPr>
        <p:spPr>
          <a:xfrm>
            <a:off x="2939369" y="1660758"/>
            <a:ext cx="49213" cy="56092"/>
          </a:xfrm>
          <a:custGeom>
            <a:avLst/>
            <a:gdLst/>
            <a:ahLst/>
            <a:cxnLst/>
            <a:rect l="l" t="t" r="r" b="b"/>
            <a:pathLst>
              <a:path w="59055" h="67310">
                <a:moveTo>
                  <a:pt x="58560" y="0"/>
                </a:moveTo>
                <a:lnTo>
                  <a:pt x="29509" y="40916"/>
                </a:lnTo>
                <a:lnTo>
                  <a:pt x="10519" y="58695"/>
                </a:lnTo>
                <a:lnTo>
                  <a:pt x="0" y="66808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0" name="object 30"/>
          <p:cNvSpPr/>
          <p:nvPr/>
        </p:nvSpPr>
        <p:spPr>
          <a:xfrm>
            <a:off x="2867455" y="1450182"/>
            <a:ext cx="2646" cy="21167"/>
          </a:xfrm>
          <a:custGeom>
            <a:avLst/>
            <a:gdLst/>
            <a:ahLst/>
            <a:cxnLst/>
            <a:rect l="l" t="t" r="r" b="b"/>
            <a:pathLst>
              <a:path w="3175" h="25400">
                <a:moveTo>
                  <a:pt x="0" y="0"/>
                </a:moveTo>
                <a:lnTo>
                  <a:pt x="2136" y="12556"/>
                </a:lnTo>
                <a:lnTo>
                  <a:pt x="3130" y="25209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1" name="object 31"/>
          <p:cNvSpPr/>
          <p:nvPr/>
        </p:nvSpPr>
        <p:spPr>
          <a:xfrm>
            <a:off x="2546167" y="1385072"/>
            <a:ext cx="25929" cy="33867"/>
          </a:xfrm>
          <a:custGeom>
            <a:avLst/>
            <a:gdLst/>
            <a:ahLst/>
            <a:cxnLst/>
            <a:rect l="l" t="t" r="r" b="b"/>
            <a:pathLst>
              <a:path w="31114" h="40639">
                <a:moveTo>
                  <a:pt x="0" y="40602"/>
                </a:moveTo>
                <a:lnTo>
                  <a:pt x="6296" y="29791"/>
                </a:lnTo>
                <a:lnTo>
                  <a:pt x="13502" y="19394"/>
                </a:lnTo>
                <a:lnTo>
                  <a:pt x="21584" y="9450"/>
                </a:lnTo>
                <a:lnTo>
                  <a:pt x="30510" y="0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2" name="object 32"/>
          <p:cNvSpPr/>
          <p:nvPr/>
        </p:nvSpPr>
        <p:spPr>
          <a:xfrm>
            <a:off x="2305121" y="1405955"/>
            <a:ext cx="12700" cy="29633"/>
          </a:xfrm>
          <a:custGeom>
            <a:avLst/>
            <a:gdLst/>
            <a:ahLst/>
            <a:cxnLst/>
            <a:rect l="l" t="t" r="r" b="b"/>
            <a:pathLst>
              <a:path w="15239" h="35560">
                <a:moveTo>
                  <a:pt x="0" y="35101"/>
                </a:moveTo>
                <a:lnTo>
                  <a:pt x="3769" y="23070"/>
                </a:lnTo>
                <a:lnTo>
                  <a:pt x="8712" y="11349"/>
                </a:lnTo>
                <a:lnTo>
                  <a:pt x="14805" y="0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3" name="object 33"/>
          <p:cNvSpPr/>
          <p:nvPr/>
        </p:nvSpPr>
        <p:spPr>
          <a:xfrm>
            <a:off x="2022229" y="1445218"/>
            <a:ext cx="44979" cy="28575"/>
          </a:xfrm>
          <a:custGeom>
            <a:avLst/>
            <a:gdLst/>
            <a:ahLst/>
            <a:cxnLst/>
            <a:rect l="l" t="t" r="r" b="b"/>
            <a:pathLst>
              <a:path w="53975" h="34289">
                <a:moveTo>
                  <a:pt x="0" y="0"/>
                </a:moveTo>
                <a:lnTo>
                  <a:pt x="11507" y="5913"/>
                </a:lnTo>
                <a:lnTo>
                  <a:pt x="22649" y="12272"/>
                </a:lnTo>
                <a:lnTo>
                  <a:pt x="33408" y="19066"/>
                </a:lnTo>
                <a:lnTo>
                  <a:pt x="43766" y="26283"/>
                </a:lnTo>
                <a:lnTo>
                  <a:pt x="53704" y="33912"/>
                </a:lnTo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4" name="object 34"/>
          <p:cNvSpPr/>
          <p:nvPr/>
        </p:nvSpPr>
        <p:spPr>
          <a:xfrm>
            <a:off x="1673166" y="1649622"/>
            <a:ext cx="6350" cy="20638"/>
          </a:xfrm>
          <a:custGeom>
            <a:avLst/>
            <a:gdLst/>
            <a:ahLst/>
            <a:cxnLst/>
            <a:rect l="l" t="t" r="r" b="b"/>
            <a:pathLst>
              <a:path w="7619" h="24764">
                <a:moveTo>
                  <a:pt x="7191" y="24438"/>
                </a:moveTo>
                <a:lnTo>
                  <a:pt x="3196" y="12298"/>
                </a:lnTo>
                <a:lnTo>
                  <a:pt x="0" y="0"/>
                </a:lnTo>
              </a:path>
            </a:pathLst>
          </a:custGeom>
          <a:ln w="25145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5" name="object 35"/>
          <p:cNvSpPr/>
          <p:nvPr/>
        </p:nvSpPr>
        <p:spPr>
          <a:xfrm>
            <a:off x="2286320" y="2098358"/>
            <a:ext cx="529167" cy="542925"/>
          </a:xfrm>
          <a:custGeom>
            <a:avLst/>
            <a:gdLst/>
            <a:ahLst/>
            <a:cxnLst/>
            <a:rect l="l" t="t" r="r" b="b"/>
            <a:pathLst>
              <a:path w="635000" h="651510">
                <a:moveTo>
                  <a:pt x="248958" y="0"/>
                </a:moveTo>
                <a:lnTo>
                  <a:pt x="0" y="117335"/>
                </a:lnTo>
                <a:lnTo>
                  <a:pt x="223393" y="252818"/>
                </a:lnTo>
                <a:lnTo>
                  <a:pt x="147574" y="292722"/>
                </a:lnTo>
                <a:lnTo>
                  <a:pt x="359156" y="421881"/>
                </a:lnTo>
                <a:lnTo>
                  <a:pt x="294208" y="449872"/>
                </a:lnTo>
                <a:lnTo>
                  <a:pt x="634746" y="651510"/>
                </a:lnTo>
                <a:lnTo>
                  <a:pt x="433946" y="388404"/>
                </a:lnTo>
                <a:lnTo>
                  <a:pt x="487133" y="362165"/>
                </a:lnTo>
                <a:lnTo>
                  <a:pt x="324713" y="205016"/>
                </a:lnTo>
                <a:lnTo>
                  <a:pt x="377901" y="183388"/>
                </a:lnTo>
                <a:lnTo>
                  <a:pt x="248958" y="0"/>
                </a:lnTo>
                <a:close/>
              </a:path>
            </a:pathLst>
          </a:custGeom>
          <a:solidFill>
            <a:srgbClr val="26548A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6" name="object 36"/>
          <p:cNvSpPr/>
          <p:nvPr/>
        </p:nvSpPr>
        <p:spPr>
          <a:xfrm>
            <a:off x="2286320" y="2098358"/>
            <a:ext cx="529167" cy="542925"/>
          </a:xfrm>
          <a:custGeom>
            <a:avLst/>
            <a:gdLst/>
            <a:ahLst/>
            <a:cxnLst/>
            <a:rect l="l" t="t" r="r" b="b"/>
            <a:pathLst>
              <a:path w="635000" h="651510">
                <a:moveTo>
                  <a:pt x="248958" y="0"/>
                </a:moveTo>
                <a:lnTo>
                  <a:pt x="377901" y="183388"/>
                </a:lnTo>
                <a:lnTo>
                  <a:pt x="324713" y="205016"/>
                </a:lnTo>
                <a:lnTo>
                  <a:pt x="487133" y="362165"/>
                </a:lnTo>
                <a:lnTo>
                  <a:pt x="433946" y="388404"/>
                </a:lnTo>
                <a:lnTo>
                  <a:pt x="634746" y="651510"/>
                </a:lnTo>
                <a:lnTo>
                  <a:pt x="294208" y="449872"/>
                </a:lnTo>
                <a:lnTo>
                  <a:pt x="359156" y="421881"/>
                </a:lnTo>
                <a:lnTo>
                  <a:pt x="147574" y="292722"/>
                </a:lnTo>
                <a:lnTo>
                  <a:pt x="223393" y="252818"/>
                </a:lnTo>
                <a:lnTo>
                  <a:pt x="0" y="117335"/>
                </a:lnTo>
                <a:lnTo>
                  <a:pt x="248958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7" name="object 37"/>
          <p:cNvSpPr txBox="1"/>
          <p:nvPr/>
        </p:nvSpPr>
        <p:spPr>
          <a:xfrm>
            <a:off x="6210457" y="1906957"/>
            <a:ext cx="1848379" cy="936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520"/>
            <a:r>
              <a:rPr sz="3000" b="1" spc="-4" dirty="0">
                <a:latin typeface="Calibri"/>
                <a:cs typeface="Calibri"/>
              </a:rPr>
              <a:t>TE</a:t>
            </a:r>
            <a:r>
              <a:rPr sz="3000" b="1" dirty="0">
                <a:latin typeface="Calibri"/>
                <a:cs typeface="Calibri"/>
              </a:rPr>
              <a:t>A</a:t>
            </a:r>
            <a:r>
              <a:rPr sz="3000" b="1" spc="-4" dirty="0">
                <a:latin typeface="Calibri"/>
                <a:cs typeface="Calibri"/>
              </a:rPr>
              <a:t>M</a:t>
            </a:r>
            <a:r>
              <a:rPr sz="1917" b="1" spc="8" dirty="0"/>
              <a:t>:</a:t>
            </a:r>
            <a:endParaRPr sz="1917"/>
          </a:p>
          <a:p>
            <a:pPr marL="10583">
              <a:spcBef>
                <a:spcPts val="1258"/>
              </a:spcBef>
            </a:pPr>
            <a:r>
              <a:rPr sz="2000" dirty="0">
                <a:latin typeface="Calibri"/>
                <a:cs typeface="Calibri"/>
              </a:rPr>
              <a:t>In</a:t>
            </a:r>
            <a:r>
              <a:rPr sz="2000" spc="-4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" dirty="0">
                <a:latin typeface="Calibri"/>
                <a:cs typeface="Calibri"/>
              </a:rPr>
              <a:t>den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4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Ma</a:t>
            </a:r>
            <a:r>
              <a:rPr sz="2000" spc="-4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8" dirty="0">
                <a:latin typeface="Calibri"/>
                <a:cs typeface="Calibri"/>
              </a:rPr>
              <a:t>ge</a:t>
            </a:r>
            <a:r>
              <a:rPr sz="2000" spc="-4" dirty="0">
                <a:latin typeface="Calibri"/>
                <a:cs typeface="Calibri"/>
              </a:rPr>
              <a:t>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950113" y="1706556"/>
            <a:ext cx="564621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spc="12" dirty="0">
                <a:solidFill>
                  <a:srgbClr val="FFFFFF"/>
                </a:solidFill>
              </a:rPr>
              <a:t>O</a:t>
            </a:r>
            <a:r>
              <a:rPr sz="958" dirty="0">
                <a:solidFill>
                  <a:srgbClr val="FFFFFF"/>
                </a:solidFill>
              </a:rPr>
              <a:t>utb</a:t>
            </a:r>
            <a:r>
              <a:rPr sz="958" spc="4" dirty="0">
                <a:solidFill>
                  <a:srgbClr val="FFFFFF"/>
                </a:solidFill>
              </a:rPr>
              <a:t>reak!</a:t>
            </a:r>
            <a:endParaRPr sz="958"/>
          </a:p>
        </p:txBody>
      </p:sp>
      <p:sp>
        <p:nvSpPr>
          <p:cNvPr id="39" name="object 39"/>
          <p:cNvSpPr txBox="1"/>
          <p:nvPr/>
        </p:nvSpPr>
        <p:spPr>
          <a:xfrm>
            <a:off x="6159403" y="3406656"/>
            <a:ext cx="154622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2000" spc="-4" dirty="0">
                <a:latin typeface="Calibri"/>
                <a:cs typeface="Calibri"/>
              </a:rPr>
              <a:t>Ep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" dirty="0">
                <a:latin typeface="Calibri"/>
                <a:cs typeface="Calibri"/>
              </a:rPr>
              <a:t>dem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4" dirty="0">
                <a:latin typeface="Calibri"/>
                <a:cs typeface="Calibri"/>
              </a:rPr>
              <a:t>og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264342" y="4685347"/>
            <a:ext cx="1540933" cy="0"/>
          </a:xfrm>
          <a:custGeom>
            <a:avLst/>
            <a:gdLst/>
            <a:ahLst/>
            <a:cxnLst/>
            <a:rect l="l" t="t" r="r" b="b"/>
            <a:pathLst>
              <a:path w="1849120">
                <a:moveTo>
                  <a:pt x="0" y="0"/>
                </a:moveTo>
                <a:lnTo>
                  <a:pt x="1848751" y="0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1" name="object 41"/>
          <p:cNvSpPr/>
          <p:nvPr/>
        </p:nvSpPr>
        <p:spPr>
          <a:xfrm>
            <a:off x="5709706" y="4566278"/>
            <a:ext cx="238125" cy="238125"/>
          </a:xfrm>
          <a:custGeom>
            <a:avLst/>
            <a:gdLst/>
            <a:ahLst/>
            <a:cxnLst/>
            <a:rect l="l" t="t" r="r" b="b"/>
            <a:pathLst>
              <a:path w="285750" h="285750">
                <a:moveTo>
                  <a:pt x="25" y="0"/>
                </a:moveTo>
                <a:lnTo>
                  <a:pt x="114312" y="142874"/>
                </a:lnTo>
                <a:lnTo>
                  <a:pt x="0" y="285749"/>
                </a:lnTo>
                <a:lnTo>
                  <a:pt x="285762" y="142887"/>
                </a:lnTo>
                <a:lnTo>
                  <a:pt x="25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2" name="object 42"/>
          <p:cNvSpPr txBox="1"/>
          <p:nvPr/>
        </p:nvSpPr>
        <p:spPr>
          <a:xfrm>
            <a:off x="6159478" y="4599155"/>
            <a:ext cx="202459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2000" spc="-4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4" dirty="0">
                <a:latin typeface="Calibri"/>
                <a:cs typeface="Calibri"/>
              </a:rPr>
              <a:t>sk</a:t>
            </a:r>
            <a:r>
              <a:rPr sz="2000" spc="-12" dirty="0">
                <a:latin typeface="Calibri"/>
                <a:cs typeface="Calibri"/>
              </a:rPr>
              <a:t> </a:t>
            </a:r>
            <a:r>
              <a:rPr sz="2000" spc="-4" dirty="0">
                <a:latin typeface="Calibri"/>
                <a:cs typeface="Calibri"/>
              </a:rPr>
              <a:t>Co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4" dirty="0">
                <a:latin typeface="Calibri"/>
                <a:cs typeface="Calibri"/>
              </a:rPr>
              <a:t>mun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8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8" dirty="0">
                <a:latin typeface="Calibri"/>
                <a:cs typeface="Calibri"/>
              </a:rPr>
              <a:t>tor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171327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Shape 309"/>
          <p:cNvPicPr preferRelativeResize="0"/>
          <p:nvPr/>
        </p:nvPicPr>
        <p:blipFill rotWithShape="1">
          <a:blip r:embed="rId3">
            <a:alphaModFix amt="20000"/>
          </a:blip>
          <a:srcRect/>
          <a:stretch/>
        </p:blipFill>
        <p:spPr>
          <a:xfrm>
            <a:off x="-226975" y="0"/>
            <a:ext cx="9510600" cy="57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 Update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THE PIVOT</a:t>
            </a:r>
          </a:p>
        </p:txBody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1217350" y="1499925"/>
            <a:ext cx="7031400" cy="24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accen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r>
              <a:rPr lang="en" sz="30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A world safe and secure from global health threats posed by infectious diseases.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3" name="Shape 313"/>
          <p:cNvSpPr txBox="1"/>
          <p:nvPr/>
        </p:nvSpPr>
        <p:spPr>
          <a:xfrm>
            <a:off x="1263650" y="3611050"/>
            <a:ext cx="69852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bin"/>
              <a:buNone/>
            </a:pPr>
            <a:r>
              <a:rPr lang="en" sz="2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Global Health Security Agenda (GHSA)</a:t>
            </a:r>
          </a:p>
        </p:txBody>
      </p:sp>
      <p:pic>
        <p:nvPicPr>
          <p:cNvPr id="314" name="Shape 3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597" y="2089149"/>
            <a:ext cx="665100" cy="4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 Update</a:t>
            </a:r>
          </a:p>
        </p:txBody>
      </p:sp>
      <p:sp>
        <p:nvSpPr>
          <p:cNvPr id="511" name="Shape 511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THE PIVOT</a:t>
            </a:r>
          </a:p>
        </p:txBody>
      </p:sp>
      <p:sp>
        <p:nvSpPr>
          <p:cNvPr id="512" name="Shape 512"/>
          <p:cNvSpPr txBox="1"/>
          <p:nvPr/>
        </p:nvSpPr>
        <p:spPr>
          <a:xfrm>
            <a:off x="3384950" y="1843175"/>
            <a:ext cx="243300" cy="1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3" name="Shape 513"/>
          <p:cNvGrpSpPr/>
          <p:nvPr/>
        </p:nvGrpSpPr>
        <p:grpSpPr>
          <a:xfrm>
            <a:off x="726025" y="1843175"/>
            <a:ext cx="8056650" cy="3262625"/>
            <a:chOff x="625975" y="1346825"/>
            <a:chExt cx="8056650" cy="3262625"/>
          </a:xfrm>
        </p:grpSpPr>
        <p:sp>
          <p:nvSpPr>
            <p:cNvPr id="514" name="Shape 514"/>
            <p:cNvSpPr txBox="1"/>
            <p:nvPr/>
          </p:nvSpPr>
          <p:spPr>
            <a:xfrm>
              <a:off x="2353225" y="2434374"/>
              <a:ext cx="5436900" cy="1087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457200" marR="0" lvl="0" indent="-2286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ct val="100000"/>
                <a:buFont typeface="Gill Sans"/>
                <a:buChar char="●"/>
              </a:pPr>
              <a:r>
                <a:rPr lang="en" sz="1400" b="0" i="0" u="none" strike="noStrike" cap="none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National Laboratory System</a:t>
              </a:r>
            </a:p>
            <a:p>
              <a:pPr marL="457200" marR="0" lvl="0" indent="-2286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ct val="100000"/>
                <a:buFont typeface="Gill Sans"/>
                <a:buChar char="●"/>
              </a:pPr>
              <a:r>
                <a:rPr lang="en" sz="1400" b="0" i="0" u="none" strike="noStrike" cap="none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Real-Time Surveillance</a:t>
              </a:r>
            </a:p>
            <a:p>
              <a:pPr marL="457200" marR="0" lvl="0" indent="-2286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ct val="100000"/>
                <a:buFont typeface="Gill Sans"/>
                <a:buChar char="●"/>
              </a:pPr>
              <a:r>
                <a:rPr lang="en" sz="1400" b="0" i="0" u="none" strike="noStrike" cap="none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Reporting</a:t>
              </a:r>
            </a:p>
            <a:p>
              <a:pPr marL="457200" marR="0" lvl="0" indent="-2286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66666"/>
                </a:buClr>
                <a:buSzPct val="100000"/>
                <a:buFont typeface="Gill Sans"/>
                <a:buChar char="●"/>
              </a:pPr>
              <a:r>
                <a:rPr lang="en" sz="1400" b="0" i="0" u="none" strike="noStrike" cap="none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Workforce Development</a:t>
              </a:r>
            </a:p>
          </p:txBody>
        </p:sp>
        <p:grpSp>
          <p:nvGrpSpPr>
            <p:cNvPr id="515" name="Shape 515"/>
            <p:cNvGrpSpPr/>
            <p:nvPr/>
          </p:nvGrpSpPr>
          <p:grpSpPr>
            <a:xfrm>
              <a:off x="625975" y="1346825"/>
              <a:ext cx="8056650" cy="3262625"/>
              <a:chOff x="625975" y="1346825"/>
              <a:chExt cx="8056650" cy="3262625"/>
            </a:xfrm>
          </p:grpSpPr>
          <p:sp>
            <p:nvSpPr>
              <p:cNvPr id="516" name="Shape 516"/>
              <p:cNvSpPr/>
              <p:nvPr/>
            </p:nvSpPr>
            <p:spPr>
              <a:xfrm>
                <a:off x="625975" y="3521925"/>
                <a:ext cx="1727250" cy="1087525"/>
              </a:xfrm>
              <a:prstGeom prst="flowChartProcess">
                <a:avLst/>
              </a:prstGeom>
              <a:solidFill>
                <a:srgbClr val="26548A"/>
              </a:solidFill>
              <a:ln w="76200" cap="flat" cmpd="sng">
                <a:solidFill>
                  <a:srgbClr val="ECECE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ct val="25000"/>
                  <a:buFont typeface="Open Sans"/>
                  <a:buNone/>
                </a:pPr>
                <a:r>
                  <a:rPr lang="en" sz="1400" b="1" i="0" u="none" strike="noStrike" cap="none">
                    <a:solidFill>
                      <a:schemeClr val="lt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RESPOND</a:t>
                </a:r>
              </a:p>
            </p:txBody>
          </p:sp>
          <p:grpSp>
            <p:nvGrpSpPr>
              <p:cNvPr id="517" name="Shape 517"/>
              <p:cNvGrpSpPr/>
              <p:nvPr/>
            </p:nvGrpSpPr>
            <p:grpSpPr>
              <a:xfrm>
                <a:off x="625975" y="1346825"/>
                <a:ext cx="8056650" cy="3262600"/>
                <a:chOff x="625975" y="1346825"/>
                <a:chExt cx="8056650" cy="3262600"/>
              </a:xfrm>
            </p:grpSpPr>
            <p:sp>
              <p:nvSpPr>
                <p:cNvPr id="518" name="Shape 518"/>
                <p:cNvSpPr/>
                <p:nvPr/>
              </p:nvSpPr>
              <p:spPr>
                <a:xfrm>
                  <a:off x="625975" y="1346825"/>
                  <a:ext cx="1727250" cy="1087537"/>
                </a:xfrm>
                <a:prstGeom prst="flowChartProcess">
                  <a:avLst/>
                </a:prstGeom>
                <a:solidFill>
                  <a:srgbClr val="26548A"/>
                </a:solidFill>
                <a:ln w="76200" cap="flat" cmpd="sng">
                  <a:solidFill>
                    <a:srgbClr val="ECECE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ct val="25000"/>
                    <a:buFont typeface="Open Sans"/>
                    <a:buNone/>
                  </a:pPr>
                  <a:r>
                    <a:rPr lang="en" sz="1400" b="1" i="0" u="none" strike="noStrike" cap="none">
                      <a:solidFill>
                        <a:schemeClr val="lt1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PREVENT</a:t>
                  </a:r>
                </a:p>
              </p:txBody>
            </p:sp>
            <p:sp>
              <p:nvSpPr>
                <p:cNvPr id="519" name="Shape 519"/>
                <p:cNvSpPr/>
                <p:nvPr/>
              </p:nvSpPr>
              <p:spPr>
                <a:xfrm>
                  <a:off x="625975" y="2434375"/>
                  <a:ext cx="1727250" cy="1087525"/>
                </a:xfrm>
                <a:prstGeom prst="flowChartProcess">
                  <a:avLst/>
                </a:prstGeom>
                <a:solidFill>
                  <a:srgbClr val="26548A"/>
                </a:solidFill>
                <a:ln w="76200" cap="flat" cmpd="sng">
                  <a:solidFill>
                    <a:srgbClr val="ECECE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ct val="25000"/>
                    <a:buFont typeface="Open Sans"/>
                    <a:buNone/>
                  </a:pPr>
                  <a:r>
                    <a:rPr lang="en" sz="1400" b="1" i="0" u="none" strike="noStrike" cap="none">
                      <a:solidFill>
                        <a:schemeClr val="lt1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DETECT</a:t>
                  </a:r>
                </a:p>
              </p:txBody>
            </p:sp>
            <p:sp>
              <p:nvSpPr>
                <p:cNvPr id="520" name="Shape 520"/>
                <p:cNvSpPr txBox="1"/>
                <p:nvPr/>
              </p:nvSpPr>
              <p:spPr>
                <a:xfrm>
                  <a:off x="2353225" y="1346849"/>
                  <a:ext cx="5436900" cy="1087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Antimicrobial Resistance</a:t>
                  </a:r>
                </a:p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Zoonotic Disease</a:t>
                  </a:r>
                </a:p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Biosafety and Biosecurity</a:t>
                  </a:r>
                </a:p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Immunization</a:t>
                  </a:r>
                </a:p>
              </p:txBody>
            </p:sp>
            <p:sp>
              <p:nvSpPr>
                <p:cNvPr id="521" name="Shape 521"/>
                <p:cNvSpPr txBox="1"/>
                <p:nvPr/>
              </p:nvSpPr>
              <p:spPr>
                <a:xfrm>
                  <a:off x="2353225" y="3521925"/>
                  <a:ext cx="6329400" cy="1087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Emergency Operations Centers</a:t>
                  </a:r>
                </a:p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Linking Public Health with Law and Multisectoral Rapid Response</a:t>
                  </a:r>
                </a:p>
                <a:p>
                  <a:pPr marL="457200" marR="0" lvl="0" indent="-22860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66666"/>
                    </a:buClr>
                    <a:buSzPct val="100000"/>
                    <a:buFont typeface="Gill Sans"/>
                    <a:buChar char="●"/>
                  </a:pPr>
                  <a:r>
                    <a:rPr lang="en" sz="1400" b="0" i="0" u="none" strike="noStrike" cap="none">
                      <a:solidFill>
                        <a:srgbClr val="666666"/>
                      </a:solidFill>
                      <a:latin typeface="Gill Sans"/>
                      <a:ea typeface="Gill Sans"/>
                      <a:cs typeface="Gill Sans"/>
                      <a:sym typeface="Gill Sans"/>
                    </a:rPr>
                    <a:t>Medical Countermeasures and Personnel Deployment</a:t>
                  </a:r>
                </a:p>
              </p:txBody>
            </p:sp>
          </p:grpSp>
        </p:grpSp>
      </p:grpSp>
      <p:sp>
        <p:nvSpPr>
          <p:cNvPr id="522" name="Shape 522"/>
          <p:cNvSpPr txBox="1"/>
          <p:nvPr/>
        </p:nvSpPr>
        <p:spPr>
          <a:xfrm>
            <a:off x="517850" y="1201100"/>
            <a:ext cx="5977500" cy="64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bin"/>
              <a:buNone/>
            </a:pPr>
            <a:r>
              <a:rPr lang="en" sz="2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GHSA Action Packages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 Update</a:t>
            </a:r>
          </a:p>
        </p:txBody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THE PIVOT</a:t>
            </a:r>
          </a:p>
        </p:txBody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03250" y="1143000"/>
            <a:ext cx="7874100" cy="411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r>
              <a:rPr lang="en" sz="2200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rPr>
              <a:t>Global Health Security Agenda (GHSA): </a:t>
            </a:r>
            <a:r>
              <a:rPr lang="en" sz="2200" b="0" i="0" u="sng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  <a:hlinkClick r:id="rId3"/>
              </a:rPr>
              <a:t>www.ghsagenda.org</a:t>
            </a:r>
          </a:p>
          <a:p>
            <a:pPr marL="457200" marR="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Gill Sans"/>
              <a:buChar char="●"/>
            </a:pP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Five year multilateral initiative overseen by National Security Council/White House aimed at enhancing public health capacities to better prevent, detect, and respond to infectious disease threats.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Open Sans"/>
              <a:buChar char="●"/>
            </a:pP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Comprised of different </a:t>
            </a:r>
            <a:r>
              <a:rPr lang="en" sz="1600" b="1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Action Packages</a:t>
            </a: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 which work toward GHSA’s goal at enhancing public health capacities.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Open Sans"/>
              <a:buChar char="●"/>
            </a:pP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Countries have designed individualized </a:t>
            </a:r>
            <a:r>
              <a:rPr lang="en" sz="1600" b="1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Roadmaps</a:t>
            </a: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 towards improving their capacities.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Open Sans"/>
              <a:buChar char="●"/>
            </a:pP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Roadmaps are comprised of </a:t>
            </a:r>
            <a:r>
              <a:rPr lang="en" sz="1600" b="1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Milestones</a:t>
            </a: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 that show countries’ progress by year.</a:t>
            </a: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Open Sans"/>
              <a:buChar char="●"/>
            </a:pP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A</a:t>
            </a:r>
            <a:r>
              <a:rPr lang="en" sz="1600" b="1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 Joint External Evaluation (JEE) </a:t>
            </a:r>
            <a:r>
              <a:rPr lang="en" sz="1600" b="0" i="0" u="none" strike="noStrike" cap="non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is being used to evaluate progress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42953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 Update</a:t>
            </a:r>
          </a:p>
        </p:txBody>
      </p:sp>
      <p:sp>
        <p:nvSpPr>
          <p:cNvPr id="529" name="Shape 529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THE PIVOT</a:t>
            </a:r>
          </a:p>
        </p:txBody>
      </p:sp>
      <p:sp>
        <p:nvSpPr>
          <p:cNvPr id="530" name="Shape 530"/>
          <p:cNvSpPr txBox="1">
            <a:spLocks noGrp="1"/>
          </p:cNvSpPr>
          <p:nvPr>
            <p:ph type="body" idx="1"/>
          </p:nvPr>
        </p:nvSpPr>
        <p:spPr>
          <a:xfrm>
            <a:off x="520250" y="1163750"/>
            <a:ext cx="7957200" cy="69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r>
              <a:rPr lang="en" sz="2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GHSA Milestone Examples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A8C9C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615125" y="1798325"/>
            <a:ext cx="1901400" cy="3080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Shape 532"/>
          <p:cNvSpPr/>
          <p:nvPr/>
        </p:nvSpPr>
        <p:spPr>
          <a:xfrm>
            <a:off x="615125" y="4878898"/>
            <a:ext cx="1901400" cy="456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Shape 533"/>
          <p:cNvSpPr/>
          <p:nvPr/>
        </p:nvSpPr>
        <p:spPr>
          <a:xfrm>
            <a:off x="615125" y="2316974"/>
            <a:ext cx="1901400" cy="710100"/>
          </a:xfrm>
          <a:prstGeom prst="rect">
            <a:avLst/>
          </a:prstGeom>
          <a:solidFill>
            <a:srgbClr val="25306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Shape 534"/>
          <p:cNvSpPr/>
          <p:nvPr/>
        </p:nvSpPr>
        <p:spPr>
          <a:xfrm>
            <a:off x="615125" y="3187050"/>
            <a:ext cx="1901400" cy="149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One Health training curriculum evaluated and revised to enhance global health security aspects (Y3)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20 public health veterinarians graduated (Y3)</a:t>
            </a:r>
          </a:p>
        </p:txBody>
      </p:sp>
      <p:sp>
        <p:nvSpPr>
          <p:cNvPr id="535" name="Shape 535"/>
          <p:cNvSpPr/>
          <p:nvPr/>
        </p:nvSpPr>
        <p:spPr>
          <a:xfrm>
            <a:off x="639700" y="2335725"/>
            <a:ext cx="1830000" cy="67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pen Sans"/>
              <a:buNone/>
            </a:pPr>
            <a:r>
              <a:rPr lang="en" sz="1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Workforce Development Action Package</a:t>
            </a:r>
          </a:p>
        </p:txBody>
      </p:sp>
      <p:sp>
        <p:nvSpPr>
          <p:cNvPr id="536" name="Shape 536"/>
          <p:cNvSpPr/>
          <p:nvPr/>
        </p:nvSpPr>
        <p:spPr>
          <a:xfrm>
            <a:off x="1284550" y="1936275"/>
            <a:ext cx="1155900" cy="38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3062"/>
              </a:buClr>
              <a:buSzPct val="25000"/>
              <a:buFont typeface="Open Sans"/>
              <a:buNone/>
            </a:pPr>
            <a:r>
              <a:rPr lang="en" sz="1200" b="1" i="0" u="none" strike="noStrike" cap="none">
                <a:solidFill>
                  <a:srgbClr val="253062"/>
                </a:solidFill>
                <a:latin typeface="Open Sans"/>
                <a:ea typeface="Open Sans"/>
                <a:cs typeface="Open Sans"/>
                <a:sym typeface="Open Sans"/>
              </a:rPr>
              <a:t>ETHIOPIA</a:t>
            </a:r>
          </a:p>
        </p:txBody>
      </p:sp>
      <p:sp>
        <p:nvSpPr>
          <p:cNvPr id="537" name="Shape 537"/>
          <p:cNvSpPr/>
          <p:nvPr/>
        </p:nvSpPr>
        <p:spPr>
          <a:xfrm>
            <a:off x="2608050" y="1798325"/>
            <a:ext cx="1901400" cy="3080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Shape 538"/>
          <p:cNvSpPr/>
          <p:nvPr/>
        </p:nvSpPr>
        <p:spPr>
          <a:xfrm>
            <a:off x="2608050" y="4878898"/>
            <a:ext cx="1901400" cy="456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Shape 539"/>
          <p:cNvSpPr/>
          <p:nvPr/>
        </p:nvSpPr>
        <p:spPr>
          <a:xfrm>
            <a:off x="2608050" y="2316974"/>
            <a:ext cx="1901400" cy="7101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Shape 540"/>
          <p:cNvSpPr/>
          <p:nvPr/>
        </p:nvSpPr>
        <p:spPr>
          <a:xfrm>
            <a:off x="2608050" y="3187050"/>
            <a:ext cx="1901400" cy="149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Rollout of OH curriculum across participating schools ongoing (Y4)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OH workforce trained in accordance with national zoonotic disease prevention needs and graduated (Y5)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1" name="Shape 541"/>
          <p:cNvSpPr/>
          <p:nvPr/>
        </p:nvSpPr>
        <p:spPr>
          <a:xfrm>
            <a:off x="2632625" y="2335725"/>
            <a:ext cx="1830000" cy="67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pen Sans"/>
              <a:buNone/>
            </a:pPr>
            <a:r>
              <a:rPr lang="en" sz="1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Zoonotic Disease Action Package</a:t>
            </a:r>
          </a:p>
        </p:txBody>
      </p:sp>
      <p:sp>
        <p:nvSpPr>
          <p:cNvPr id="542" name="Shape 542"/>
          <p:cNvSpPr/>
          <p:nvPr/>
        </p:nvSpPr>
        <p:spPr>
          <a:xfrm>
            <a:off x="3010543" y="1903141"/>
            <a:ext cx="272400" cy="325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076" y="27692"/>
                </a:moveTo>
                <a:cubicBezTo>
                  <a:pt x="112615" y="18461"/>
                  <a:pt x="112615" y="18461"/>
                  <a:pt x="112615" y="18461"/>
                </a:cubicBezTo>
                <a:cubicBezTo>
                  <a:pt x="120000" y="9230"/>
                  <a:pt x="120000" y="9230"/>
                  <a:pt x="120000" y="9230"/>
                </a:cubicBezTo>
                <a:cubicBezTo>
                  <a:pt x="116307" y="10769"/>
                  <a:pt x="114461" y="10769"/>
                  <a:pt x="112615" y="10769"/>
                </a:cubicBezTo>
                <a:cubicBezTo>
                  <a:pt x="110769" y="12307"/>
                  <a:pt x="107076" y="10769"/>
                  <a:pt x="105230" y="9230"/>
                </a:cubicBezTo>
                <a:cubicBezTo>
                  <a:pt x="105230" y="7692"/>
                  <a:pt x="97846" y="9230"/>
                  <a:pt x="92307" y="10769"/>
                </a:cubicBezTo>
                <a:cubicBezTo>
                  <a:pt x="86769" y="13846"/>
                  <a:pt x="84923" y="18461"/>
                  <a:pt x="83076" y="18461"/>
                </a:cubicBezTo>
                <a:cubicBezTo>
                  <a:pt x="81230" y="16923"/>
                  <a:pt x="68307" y="15384"/>
                  <a:pt x="66461" y="15384"/>
                </a:cubicBezTo>
                <a:cubicBezTo>
                  <a:pt x="62769" y="15384"/>
                  <a:pt x="51692" y="9230"/>
                  <a:pt x="48000" y="7692"/>
                </a:cubicBezTo>
                <a:cubicBezTo>
                  <a:pt x="46153" y="4615"/>
                  <a:pt x="35076" y="6153"/>
                  <a:pt x="33230" y="4615"/>
                </a:cubicBezTo>
                <a:cubicBezTo>
                  <a:pt x="31384" y="3076"/>
                  <a:pt x="25846" y="3076"/>
                  <a:pt x="25846" y="1538"/>
                </a:cubicBezTo>
                <a:cubicBezTo>
                  <a:pt x="24000" y="0"/>
                  <a:pt x="20307" y="0"/>
                  <a:pt x="16615" y="0"/>
                </a:cubicBezTo>
                <a:cubicBezTo>
                  <a:pt x="12923" y="0"/>
                  <a:pt x="5538" y="4615"/>
                  <a:pt x="3692" y="6153"/>
                </a:cubicBezTo>
                <a:cubicBezTo>
                  <a:pt x="3692" y="7692"/>
                  <a:pt x="3692" y="7692"/>
                  <a:pt x="1846" y="9230"/>
                </a:cubicBezTo>
                <a:cubicBezTo>
                  <a:pt x="9230" y="13846"/>
                  <a:pt x="9230" y="13846"/>
                  <a:pt x="9230" y="13846"/>
                </a:cubicBezTo>
                <a:cubicBezTo>
                  <a:pt x="11076" y="23076"/>
                  <a:pt x="11076" y="23076"/>
                  <a:pt x="11076" y="23076"/>
                </a:cubicBezTo>
                <a:cubicBezTo>
                  <a:pt x="16615" y="27692"/>
                  <a:pt x="16615" y="27692"/>
                  <a:pt x="16615" y="27692"/>
                </a:cubicBezTo>
                <a:cubicBezTo>
                  <a:pt x="16615" y="27692"/>
                  <a:pt x="16615" y="32307"/>
                  <a:pt x="16615" y="36923"/>
                </a:cubicBezTo>
                <a:cubicBezTo>
                  <a:pt x="14769" y="43076"/>
                  <a:pt x="9230" y="49230"/>
                  <a:pt x="5538" y="52307"/>
                </a:cubicBezTo>
                <a:cubicBezTo>
                  <a:pt x="5538" y="52307"/>
                  <a:pt x="3692" y="55384"/>
                  <a:pt x="1846" y="60000"/>
                </a:cubicBezTo>
                <a:cubicBezTo>
                  <a:pt x="7384" y="61538"/>
                  <a:pt x="11076" y="63076"/>
                  <a:pt x="11076" y="64615"/>
                </a:cubicBezTo>
                <a:cubicBezTo>
                  <a:pt x="11076" y="67692"/>
                  <a:pt x="1846" y="66153"/>
                  <a:pt x="1846" y="72307"/>
                </a:cubicBezTo>
                <a:cubicBezTo>
                  <a:pt x="1846" y="72307"/>
                  <a:pt x="1846" y="72307"/>
                  <a:pt x="0" y="73846"/>
                </a:cubicBezTo>
                <a:cubicBezTo>
                  <a:pt x="57230" y="98461"/>
                  <a:pt x="57230" y="98461"/>
                  <a:pt x="57230" y="98461"/>
                </a:cubicBezTo>
                <a:cubicBezTo>
                  <a:pt x="55384" y="106153"/>
                  <a:pt x="55384" y="106153"/>
                  <a:pt x="55384" y="106153"/>
                </a:cubicBezTo>
                <a:cubicBezTo>
                  <a:pt x="55384" y="106153"/>
                  <a:pt x="68307" y="113846"/>
                  <a:pt x="81230" y="120000"/>
                </a:cubicBezTo>
                <a:cubicBezTo>
                  <a:pt x="86769" y="109230"/>
                  <a:pt x="94153" y="95384"/>
                  <a:pt x="96000" y="93846"/>
                </a:cubicBezTo>
                <a:cubicBezTo>
                  <a:pt x="99692" y="89230"/>
                  <a:pt x="101538" y="90769"/>
                  <a:pt x="105230" y="87692"/>
                </a:cubicBezTo>
                <a:cubicBezTo>
                  <a:pt x="107076" y="84615"/>
                  <a:pt x="108923" y="89230"/>
                  <a:pt x="112615" y="83076"/>
                </a:cubicBezTo>
                <a:cubicBezTo>
                  <a:pt x="114461" y="83076"/>
                  <a:pt x="114461" y="81538"/>
                  <a:pt x="114461" y="81538"/>
                </a:cubicBezTo>
                <a:cubicBezTo>
                  <a:pt x="107076" y="72307"/>
                  <a:pt x="107076" y="72307"/>
                  <a:pt x="107076" y="72307"/>
                </a:cubicBezTo>
                <a:lnTo>
                  <a:pt x="107076" y="27692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Shape 543"/>
          <p:cNvSpPr/>
          <p:nvPr/>
        </p:nvSpPr>
        <p:spPr>
          <a:xfrm>
            <a:off x="3277475" y="1936275"/>
            <a:ext cx="1155900" cy="38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25000"/>
              <a:buFont typeface="Open Sans"/>
              <a:buNone/>
            </a:pPr>
            <a:r>
              <a:rPr lang="en" sz="1200" b="1" i="0" u="none" strike="noStrike" cap="none">
                <a:solidFill>
                  <a:srgbClr val="44546A"/>
                </a:solidFill>
                <a:latin typeface="Open Sans"/>
                <a:ea typeface="Open Sans"/>
                <a:cs typeface="Open Sans"/>
                <a:sym typeface="Open Sans"/>
              </a:rPr>
              <a:t>KENYA</a:t>
            </a:r>
          </a:p>
        </p:txBody>
      </p:sp>
      <p:sp>
        <p:nvSpPr>
          <p:cNvPr id="544" name="Shape 544"/>
          <p:cNvSpPr/>
          <p:nvPr/>
        </p:nvSpPr>
        <p:spPr>
          <a:xfrm>
            <a:off x="913548" y="1903136"/>
            <a:ext cx="420000" cy="325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3" y="79148"/>
                </a:moveTo>
                <a:cubicBezTo>
                  <a:pt x="8925" y="81702"/>
                  <a:pt x="13884" y="85531"/>
                  <a:pt x="14876" y="90638"/>
                </a:cubicBezTo>
                <a:cubicBezTo>
                  <a:pt x="16859" y="95744"/>
                  <a:pt x="20826" y="98297"/>
                  <a:pt x="22809" y="98297"/>
                </a:cubicBezTo>
                <a:cubicBezTo>
                  <a:pt x="23801" y="98297"/>
                  <a:pt x="22809" y="100851"/>
                  <a:pt x="22809" y="107234"/>
                </a:cubicBezTo>
                <a:cubicBezTo>
                  <a:pt x="23801" y="107234"/>
                  <a:pt x="24793" y="108510"/>
                  <a:pt x="24793" y="108510"/>
                </a:cubicBezTo>
                <a:cubicBezTo>
                  <a:pt x="25785" y="109787"/>
                  <a:pt x="31735" y="108510"/>
                  <a:pt x="32727" y="111063"/>
                </a:cubicBezTo>
                <a:cubicBezTo>
                  <a:pt x="34710" y="112340"/>
                  <a:pt x="40661" y="117446"/>
                  <a:pt x="42644" y="117446"/>
                </a:cubicBezTo>
                <a:cubicBezTo>
                  <a:pt x="43636" y="117446"/>
                  <a:pt x="50578" y="118723"/>
                  <a:pt x="51570" y="120000"/>
                </a:cubicBezTo>
                <a:cubicBezTo>
                  <a:pt x="52561" y="120000"/>
                  <a:pt x="53553" y="116170"/>
                  <a:pt x="56528" y="113617"/>
                </a:cubicBezTo>
                <a:cubicBezTo>
                  <a:pt x="59504" y="112340"/>
                  <a:pt x="63471" y="111063"/>
                  <a:pt x="63471" y="112340"/>
                </a:cubicBezTo>
                <a:cubicBezTo>
                  <a:pt x="64462" y="113617"/>
                  <a:pt x="66446" y="114893"/>
                  <a:pt x="67438" y="113617"/>
                </a:cubicBezTo>
                <a:cubicBezTo>
                  <a:pt x="68429" y="113617"/>
                  <a:pt x="69421" y="113617"/>
                  <a:pt x="71404" y="112340"/>
                </a:cubicBezTo>
                <a:cubicBezTo>
                  <a:pt x="74380" y="112340"/>
                  <a:pt x="77355" y="111063"/>
                  <a:pt x="78347" y="111063"/>
                </a:cubicBezTo>
                <a:cubicBezTo>
                  <a:pt x="79338" y="111063"/>
                  <a:pt x="83305" y="104680"/>
                  <a:pt x="88264" y="104680"/>
                </a:cubicBezTo>
                <a:cubicBezTo>
                  <a:pt x="93223" y="104680"/>
                  <a:pt x="95206" y="105957"/>
                  <a:pt x="97190" y="102127"/>
                </a:cubicBezTo>
                <a:cubicBezTo>
                  <a:pt x="99173" y="99574"/>
                  <a:pt x="117024" y="76595"/>
                  <a:pt x="119008" y="75319"/>
                </a:cubicBezTo>
                <a:cubicBezTo>
                  <a:pt x="120000" y="74042"/>
                  <a:pt x="117024" y="72765"/>
                  <a:pt x="116033" y="72765"/>
                </a:cubicBezTo>
                <a:cubicBezTo>
                  <a:pt x="114049" y="72765"/>
                  <a:pt x="110082" y="72765"/>
                  <a:pt x="105123" y="68936"/>
                </a:cubicBezTo>
                <a:cubicBezTo>
                  <a:pt x="99173" y="66382"/>
                  <a:pt x="90247" y="62553"/>
                  <a:pt x="88264" y="62553"/>
                </a:cubicBezTo>
                <a:cubicBezTo>
                  <a:pt x="87272" y="61276"/>
                  <a:pt x="84297" y="57446"/>
                  <a:pt x="83305" y="56170"/>
                </a:cubicBezTo>
                <a:cubicBezTo>
                  <a:pt x="82314" y="54893"/>
                  <a:pt x="79338" y="48510"/>
                  <a:pt x="78347" y="47234"/>
                </a:cubicBezTo>
                <a:cubicBezTo>
                  <a:pt x="78347" y="45957"/>
                  <a:pt x="78347" y="44680"/>
                  <a:pt x="79338" y="43404"/>
                </a:cubicBezTo>
                <a:cubicBezTo>
                  <a:pt x="78347" y="40851"/>
                  <a:pt x="77355" y="40851"/>
                  <a:pt x="75371" y="40851"/>
                </a:cubicBezTo>
                <a:cubicBezTo>
                  <a:pt x="74380" y="42127"/>
                  <a:pt x="71404" y="43404"/>
                  <a:pt x="71404" y="42127"/>
                </a:cubicBezTo>
                <a:cubicBezTo>
                  <a:pt x="70413" y="40851"/>
                  <a:pt x="69421" y="35744"/>
                  <a:pt x="71404" y="33191"/>
                </a:cubicBezTo>
                <a:cubicBezTo>
                  <a:pt x="73388" y="30638"/>
                  <a:pt x="75371" y="25531"/>
                  <a:pt x="75371" y="25531"/>
                </a:cubicBezTo>
                <a:cubicBezTo>
                  <a:pt x="75371" y="25531"/>
                  <a:pt x="60495" y="5106"/>
                  <a:pt x="58512" y="5106"/>
                </a:cubicBezTo>
                <a:cubicBezTo>
                  <a:pt x="56528" y="3829"/>
                  <a:pt x="51570" y="5106"/>
                  <a:pt x="50578" y="5106"/>
                </a:cubicBezTo>
                <a:cubicBezTo>
                  <a:pt x="49586" y="3829"/>
                  <a:pt x="49586" y="2553"/>
                  <a:pt x="47603" y="5106"/>
                </a:cubicBezTo>
                <a:cubicBezTo>
                  <a:pt x="44628" y="6382"/>
                  <a:pt x="43636" y="3829"/>
                  <a:pt x="42644" y="2553"/>
                </a:cubicBezTo>
                <a:cubicBezTo>
                  <a:pt x="40661" y="0"/>
                  <a:pt x="39669" y="0"/>
                  <a:pt x="38677" y="3829"/>
                </a:cubicBezTo>
                <a:cubicBezTo>
                  <a:pt x="37685" y="6382"/>
                  <a:pt x="37685" y="7659"/>
                  <a:pt x="35702" y="6382"/>
                </a:cubicBezTo>
                <a:cubicBezTo>
                  <a:pt x="35702" y="5106"/>
                  <a:pt x="32727" y="5106"/>
                  <a:pt x="29752" y="6382"/>
                </a:cubicBezTo>
                <a:cubicBezTo>
                  <a:pt x="29752" y="6382"/>
                  <a:pt x="29752" y="6382"/>
                  <a:pt x="29752" y="6382"/>
                </a:cubicBezTo>
                <a:cubicBezTo>
                  <a:pt x="29752" y="10212"/>
                  <a:pt x="26776" y="15319"/>
                  <a:pt x="26776" y="17872"/>
                </a:cubicBezTo>
                <a:cubicBezTo>
                  <a:pt x="26776" y="20425"/>
                  <a:pt x="24793" y="22978"/>
                  <a:pt x="22809" y="22978"/>
                </a:cubicBezTo>
                <a:cubicBezTo>
                  <a:pt x="21818" y="22978"/>
                  <a:pt x="19834" y="28085"/>
                  <a:pt x="17851" y="30638"/>
                </a:cubicBezTo>
                <a:cubicBezTo>
                  <a:pt x="15867" y="33191"/>
                  <a:pt x="17851" y="39574"/>
                  <a:pt x="15867" y="40851"/>
                </a:cubicBezTo>
                <a:cubicBezTo>
                  <a:pt x="13884" y="43404"/>
                  <a:pt x="10909" y="43404"/>
                  <a:pt x="11900" y="45957"/>
                </a:cubicBezTo>
                <a:cubicBezTo>
                  <a:pt x="13884" y="47234"/>
                  <a:pt x="9917" y="51063"/>
                  <a:pt x="9917" y="54893"/>
                </a:cubicBezTo>
                <a:cubicBezTo>
                  <a:pt x="9917" y="58723"/>
                  <a:pt x="8925" y="65106"/>
                  <a:pt x="8925" y="66382"/>
                </a:cubicBezTo>
                <a:cubicBezTo>
                  <a:pt x="7933" y="66382"/>
                  <a:pt x="1983" y="65106"/>
                  <a:pt x="1983" y="67659"/>
                </a:cubicBezTo>
                <a:cubicBezTo>
                  <a:pt x="1983" y="71489"/>
                  <a:pt x="0" y="71489"/>
                  <a:pt x="991" y="74042"/>
                </a:cubicBezTo>
                <a:cubicBezTo>
                  <a:pt x="1983" y="76595"/>
                  <a:pt x="6942" y="75319"/>
                  <a:pt x="7933" y="79148"/>
                </a:cubicBezTo>
                <a:close/>
              </a:path>
            </a:pathLst>
          </a:custGeom>
          <a:solidFill>
            <a:srgbClr val="253062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Shape 545"/>
          <p:cNvSpPr/>
          <p:nvPr/>
        </p:nvSpPr>
        <p:spPr>
          <a:xfrm>
            <a:off x="4600975" y="1798325"/>
            <a:ext cx="1901400" cy="3080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Shape 546"/>
          <p:cNvSpPr/>
          <p:nvPr/>
        </p:nvSpPr>
        <p:spPr>
          <a:xfrm>
            <a:off x="4600976" y="4878898"/>
            <a:ext cx="1901400" cy="456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Shape 547"/>
          <p:cNvSpPr/>
          <p:nvPr/>
        </p:nvSpPr>
        <p:spPr>
          <a:xfrm>
            <a:off x="4600975" y="2316974"/>
            <a:ext cx="1901400" cy="710100"/>
          </a:xfrm>
          <a:prstGeom prst="rect">
            <a:avLst/>
          </a:prstGeom>
          <a:solidFill>
            <a:srgbClr val="26548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Shape 548"/>
          <p:cNvSpPr/>
          <p:nvPr/>
        </p:nvSpPr>
        <p:spPr>
          <a:xfrm>
            <a:off x="4600975" y="3187050"/>
            <a:ext cx="1901400" cy="149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Review of Universities existing curriculum conducted and training strategies across participating schools to align with OH teaching core competencies identified (Y2)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Rollout of OH Education across participating schools ongoing (Y4)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9" name="Shape 549"/>
          <p:cNvSpPr/>
          <p:nvPr/>
        </p:nvSpPr>
        <p:spPr>
          <a:xfrm>
            <a:off x="4625550" y="2335725"/>
            <a:ext cx="1830000" cy="67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pen Sans"/>
              <a:buNone/>
            </a:pPr>
            <a:r>
              <a:rPr lang="en" sz="1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Zoonotic Disease Action Package</a:t>
            </a:r>
          </a:p>
        </p:txBody>
      </p:sp>
      <p:sp>
        <p:nvSpPr>
          <p:cNvPr id="550" name="Shape 550"/>
          <p:cNvSpPr/>
          <p:nvPr/>
        </p:nvSpPr>
        <p:spPr>
          <a:xfrm>
            <a:off x="5393800" y="1936275"/>
            <a:ext cx="1155900" cy="38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548A"/>
              </a:buClr>
              <a:buSzPct val="25000"/>
              <a:buFont typeface="Open Sans"/>
              <a:buNone/>
            </a:pPr>
            <a:r>
              <a:rPr lang="en" sz="1200" b="1" i="0" u="none" strike="noStrike" cap="none">
                <a:solidFill>
                  <a:srgbClr val="26548A"/>
                </a:solidFill>
                <a:latin typeface="Open Sans"/>
                <a:ea typeface="Open Sans"/>
                <a:cs typeface="Open Sans"/>
                <a:sym typeface="Open Sans"/>
              </a:rPr>
              <a:t>INDONESIA</a:t>
            </a:r>
          </a:p>
        </p:txBody>
      </p:sp>
      <p:sp>
        <p:nvSpPr>
          <p:cNvPr id="551" name="Shape 551"/>
          <p:cNvSpPr/>
          <p:nvPr/>
        </p:nvSpPr>
        <p:spPr>
          <a:xfrm>
            <a:off x="6593900" y="1798325"/>
            <a:ext cx="1901400" cy="3080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Shape 552"/>
          <p:cNvSpPr/>
          <p:nvPr/>
        </p:nvSpPr>
        <p:spPr>
          <a:xfrm>
            <a:off x="6593900" y="4878898"/>
            <a:ext cx="1901400" cy="456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Shape 553"/>
          <p:cNvSpPr/>
          <p:nvPr/>
        </p:nvSpPr>
        <p:spPr>
          <a:xfrm>
            <a:off x="6593900" y="2316974"/>
            <a:ext cx="1901400" cy="7101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Shape 554"/>
          <p:cNvSpPr/>
          <p:nvPr/>
        </p:nvSpPr>
        <p:spPr>
          <a:xfrm>
            <a:off x="6593900" y="3187050"/>
            <a:ext cx="1901400" cy="149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One Health workforce core competencies deployed (Y3)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889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One Health workforce trained in accordance with criteria developed (Y5)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89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5" name="Shape 555"/>
          <p:cNvSpPr/>
          <p:nvPr/>
        </p:nvSpPr>
        <p:spPr>
          <a:xfrm>
            <a:off x="6618475" y="2335725"/>
            <a:ext cx="1830000" cy="67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pen Sans"/>
              <a:buNone/>
            </a:pPr>
            <a:r>
              <a:rPr lang="en" sz="1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Workforce Development Action Package</a:t>
            </a:r>
          </a:p>
        </p:txBody>
      </p:sp>
      <p:sp>
        <p:nvSpPr>
          <p:cNvPr id="556" name="Shape 556"/>
          <p:cNvSpPr/>
          <p:nvPr/>
        </p:nvSpPr>
        <p:spPr>
          <a:xfrm>
            <a:off x="7187125" y="1936275"/>
            <a:ext cx="1155900" cy="38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Open Sans"/>
              <a:buNone/>
            </a:pPr>
            <a:r>
              <a:rPr lang="en" sz="1200" b="1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VIETNAM</a:t>
            </a:r>
          </a:p>
        </p:txBody>
      </p:sp>
      <p:sp>
        <p:nvSpPr>
          <p:cNvPr id="557" name="Shape 557"/>
          <p:cNvSpPr/>
          <p:nvPr/>
        </p:nvSpPr>
        <p:spPr>
          <a:xfrm>
            <a:off x="4676621" y="1897298"/>
            <a:ext cx="750300" cy="273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6" y="51044"/>
                </a:moveTo>
                <a:cubicBezTo>
                  <a:pt x="8756" y="51940"/>
                  <a:pt x="9405" y="56417"/>
                  <a:pt x="10054" y="54626"/>
                </a:cubicBezTo>
                <a:cubicBezTo>
                  <a:pt x="10702" y="53731"/>
                  <a:pt x="9405" y="47462"/>
                  <a:pt x="8756" y="51044"/>
                </a:cubicBezTo>
                <a:close/>
                <a:moveTo>
                  <a:pt x="34054" y="63582"/>
                </a:moveTo>
                <a:cubicBezTo>
                  <a:pt x="34054" y="61791"/>
                  <a:pt x="32108" y="62686"/>
                  <a:pt x="32756" y="65373"/>
                </a:cubicBezTo>
                <a:cubicBezTo>
                  <a:pt x="33405" y="68059"/>
                  <a:pt x="34054" y="65373"/>
                  <a:pt x="34054" y="63582"/>
                </a:cubicBezTo>
                <a:close/>
                <a:moveTo>
                  <a:pt x="5189" y="32238"/>
                </a:moveTo>
                <a:cubicBezTo>
                  <a:pt x="4864" y="34925"/>
                  <a:pt x="5837" y="41194"/>
                  <a:pt x="6810" y="38507"/>
                </a:cubicBezTo>
                <a:cubicBezTo>
                  <a:pt x="7459" y="35820"/>
                  <a:pt x="5189" y="30447"/>
                  <a:pt x="5189" y="32238"/>
                </a:cubicBezTo>
                <a:close/>
                <a:moveTo>
                  <a:pt x="63243" y="68955"/>
                </a:moveTo>
                <a:cubicBezTo>
                  <a:pt x="64540" y="68955"/>
                  <a:pt x="64216" y="73432"/>
                  <a:pt x="64216" y="76119"/>
                </a:cubicBezTo>
                <a:cubicBezTo>
                  <a:pt x="63891" y="79701"/>
                  <a:pt x="63243" y="85970"/>
                  <a:pt x="64216" y="85074"/>
                </a:cubicBezTo>
                <a:cubicBezTo>
                  <a:pt x="65513" y="83283"/>
                  <a:pt x="66486" y="79701"/>
                  <a:pt x="65837" y="77910"/>
                </a:cubicBezTo>
                <a:cubicBezTo>
                  <a:pt x="64864" y="76119"/>
                  <a:pt x="65189" y="67164"/>
                  <a:pt x="65513" y="64477"/>
                </a:cubicBezTo>
                <a:cubicBezTo>
                  <a:pt x="65837" y="62686"/>
                  <a:pt x="67783" y="63582"/>
                  <a:pt x="67135" y="68059"/>
                </a:cubicBezTo>
                <a:cubicBezTo>
                  <a:pt x="66486" y="71641"/>
                  <a:pt x="68432" y="70746"/>
                  <a:pt x="68432" y="75223"/>
                </a:cubicBezTo>
                <a:cubicBezTo>
                  <a:pt x="68432" y="78805"/>
                  <a:pt x="69405" y="77014"/>
                  <a:pt x="70702" y="76119"/>
                </a:cubicBezTo>
                <a:cubicBezTo>
                  <a:pt x="72000" y="74328"/>
                  <a:pt x="71675" y="72537"/>
                  <a:pt x="71027" y="69850"/>
                </a:cubicBezTo>
                <a:cubicBezTo>
                  <a:pt x="70054" y="68059"/>
                  <a:pt x="71675" y="63582"/>
                  <a:pt x="70378" y="61791"/>
                </a:cubicBezTo>
                <a:cubicBezTo>
                  <a:pt x="69081" y="60000"/>
                  <a:pt x="68432" y="56417"/>
                  <a:pt x="69405" y="55522"/>
                </a:cubicBezTo>
                <a:cubicBezTo>
                  <a:pt x="70702" y="55522"/>
                  <a:pt x="73945" y="50149"/>
                  <a:pt x="73621" y="48358"/>
                </a:cubicBezTo>
                <a:cubicBezTo>
                  <a:pt x="72972" y="45671"/>
                  <a:pt x="68432" y="48358"/>
                  <a:pt x="68108" y="51940"/>
                </a:cubicBezTo>
                <a:cubicBezTo>
                  <a:pt x="67783" y="56417"/>
                  <a:pt x="64540" y="51940"/>
                  <a:pt x="64864" y="45671"/>
                </a:cubicBezTo>
                <a:cubicBezTo>
                  <a:pt x="65189" y="38507"/>
                  <a:pt x="71675" y="37611"/>
                  <a:pt x="73621" y="40298"/>
                </a:cubicBezTo>
                <a:cubicBezTo>
                  <a:pt x="75243" y="42089"/>
                  <a:pt x="77513" y="35820"/>
                  <a:pt x="78162" y="32238"/>
                </a:cubicBezTo>
                <a:cubicBezTo>
                  <a:pt x="78810" y="28656"/>
                  <a:pt x="76540" y="33134"/>
                  <a:pt x="75243" y="35820"/>
                </a:cubicBezTo>
                <a:cubicBezTo>
                  <a:pt x="73945" y="37611"/>
                  <a:pt x="70378" y="34925"/>
                  <a:pt x="68756" y="33134"/>
                </a:cubicBezTo>
                <a:cubicBezTo>
                  <a:pt x="67135" y="32238"/>
                  <a:pt x="67135" y="36716"/>
                  <a:pt x="65513" y="36716"/>
                </a:cubicBezTo>
                <a:cubicBezTo>
                  <a:pt x="64216" y="37611"/>
                  <a:pt x="64540" y="46567"/>
                  <a:pt x="63891" y="47462"/>
                </a:cubicBezTo>
                <a:cubicBezTo>
                  <a:pt x="62918" y="49253"/>
                  <a:pt x="62918" y="55522"/>
                  <a:pt x="61621" y="61791"/>
                </a:cubicBezTo>
                <a:cubicBezTo>
                  <a:pt x="60324" y="68059"/>
                  <a:pt x="62270" y="68955"/>
                  <a:pt x="63243" y="68955"/>
                </a:cubicBezTo>
                <a:close/>
                <a:moveTo>
                  <a:pt x="27891" y="74328"/>
                </a:moveTo>
                <a:cubicBezTo>
                  <a:pt x="27891" y="71641"/>
                  <a:pt x="28540" y="68059"/>
                  <a:pt x="28540" y="67164"/>
                </a:cubicBezTo>
                <a:cubicBezTo>
                  <a:pt x="28540" y="65373"/>
                  <a:pt x="28864" y="64477"/>
                  <a:pt x="29513" y="65373"/>
                </a:cubicBezTo>
                <a:cubicBezTo>
                  <a:pt x="30162" y="65373"/>
                  <a:pt x="30162" y="60895"/>
                  <a:pt x="29513" y="60895"/>
                </a:cubicBezTo>
                <a:cubicBezTo>
                  <a:pt x="29189" y="60000"/>
                  <a:pt x="28864" y="54626"/>
                  <a:pt x="27567" y="54626"/>
                </a:cubicBezTo>
                <a:cubicBezTo>
                  <a:pt x="26270" y="54626"/>
                  <a:pt x="26270" y="58208"/>
                  <a:pt x="27243" y="58208"/>
                </a:cubicBezTo>
                <a:cubicBezTo>
                  <a:pt x="27891" y="58208"/>
                  <a:pt x="28216" y="60000"/>
                  <a:pt x="28216" y="61791"/>
                </a:cubicBezTo>
                <a:cubicBezTo>
                  <a:pt x="27891" y="63582"/>
                  <a:pt x="27567" y="60000"/>
                  <a:pt x="26594" y="60000"/>
                </a:cubicBezTo>
                <a:cubicBezTo>
                  <a:pt x="25297" y="60895"/>
                  <a:pt x="26270" y="56417"/>
                  <a:pt x="24972" y="56417"/>
                </a:cubicBezTo>
                <a:cubicBezTo>
                  <a:pt x="23675" y="56417"/>
                  <a:pt x="24000" y="50149"/>
                  <a:pt x="22702" y="50149"/>
                </a:cubicBezTo>
                <a:cubicBezTo>
                  <a:pt x="21405" y="50149"/>
                  <a:pt x="21081" y="47462"/>
                  <a:pt x="22054" y="44776"/>
                </a:cubicBezTo>
                <a:cubicBezTo>
                  <a:pt x="23027" y="42985"/>
                  <a:pt x="20756" y="41194"/>
                  <a:pt x="20756" y="38507"/>
                </a:cubicBezTo>
                <a:cubicBezTo>
                  <a:pt x="20756" y="35820"/>
                  <a:pt x="19459" y="37611"/>
                  <a:pt x="19459" y="34925"/>
                </a:cubicBezTo>
                <a:cubicBezTo>
                  <a:pt x="19459" y="33134"/>
                  <a:pt x="18810" y="34029"/>
                  <a:pt x="18162" y="31343"/>
                </a:cubicBezTo>
                <a:cubicBezTo>
                  <a:pt x="17189" y="28656"/>
                  <a:pt x="16864" y="31343"/>
                  <a:pt x="16540" y="29552"/>
                </a:cubicBezTo>
                <a:cubicBezTo>
                  <a:pt x="15891" y="27761"/>
                  <a:pt x="14918" y="26865"/>
                  <a:pt x="14270" y="26865"/>
                </a:cubicBezTo>
                <a:cubicBezTo>
                  <a:pt x="13945" y="27761"/>
                  <a:pt x="12648" y="24179"/>
                  <a:pt x="12000" y="20597"/>
                </a:cubicBezTo>
                <a:cubicBezTo>
                  <a:pt x="11675" y="17910"/>
                  <a:pt x="8108" y="13432"/>
                  <a:pt x="7783" y="9850"/>
                </a:cubicBezTo>
                <a:cubicBezTo>
                  <a:pt x="7135" y="6268"/>
                  <a:pt x="6162" y="5373"/>
                  <a:pt x="3891" y="5373"/>
                </a:cubicBezTo>
                <a:cubicBezTo>
                  <a:pt x="1945" y="5373"/>
                  <a:pt x="972" y="0"/>
                  <a:pt x="648" y="2686"/>
                </a:cubicBezTo>
                <a:cubicBezTo>
                  <a:pt x="0" y="6268"/>
                  <a:pt x="2918" y="14328"/>
                  <a:pt x="4216" y="16119"/>
                </a:cubicBezTo>
                <a:cubicBezTo>
                  <a:pt x="5513" y="18805"/>
                  <a:pt x="6162" y="25970"/>
                  <a:pt x="7783" y="26865"/>
                </a:cubicBezTo>
                <a:cubicBezTo>
                  <a:pt x="9081" y="26865"/>
                  <a:pt x="9405" y="40298"/>
                  <a:pt x="10378" y="41194"/>
                </a:cubicBezTo>
                <a:cubicBezTo>
                  <a:pt x="11675" y="41194"/>
                  <a:pt x="14270" y="51940"/>
                  <a:pt x="14594" y="57313"/>
                </a:cubicBezTo>
                <a:cubicBezTo>
                  <a:pt x="14918" y="63582"/>
                  <a:pt x="17513" y="66268"/>
                  <a:pt x="18486" y="69850"/>
                </a:cubicBezTo>
                <a:cubicBezTo>
                  <a:pt x="19135" y="74328"/>
                  <a:pt x="22702" y="79701"/>
                  <a:pt x="23027" y="81492"/>
                </a:cubicBezTo>
                <a:cubicBezTo>
                  <a:pt x="23351" y="83283"/>
                  <a:pt x="24000" y="86865"/>
                  <a:pt x="24324" y="85074"/>
                </a:cubicBezTo>
                <a:cubicBezTo>
                  <a:pt x="24648" y="83283"/>
                  <a:pt x="26270" y="85074"/>
                  <a:pt x="27243" y="85074"/>
                </a:cubicBezTo>
                <a:cubicBezTo>
                  <a:pt x="27891" y="85074"/>
                  <a:pt x="28216" y="77014"/>
                  <a:pt x="27891" y="74328"/>
                </a:cubicBezTo>
                <a:close/>
                <a:moveTo>
                  <a:pt x="86918" y="40298"/>
                </a:moveTo>
                <a:cubicBezTo>
                  <a:pt x="88540" y="41194"/>
                  <a:pt x="87891" y="37611"/>
                  <a:pt x="87891" y="34925"/>
                </a:cubicBezTo>
                <a:cubicBezTo>
                  <a:pt x="87891" y="32238"/>
                  <a:pt x="86270" y="34925"/>
                  <a:pt x="86270" y="33134"/>
                </a:cubicBezTo>
                <a:cubicBezTo>
                  <a:pt x="86270" y="31343"/>
                  <a:pt x="85945" y="25970"/>
                  <a:pt x="84648" y="30447"/>
                </a:cubicBezTo>
                <a:cubicBezTo>
                  <a:pt x="83351" y="34925"/>
                  <a:pt x="84972" y="46567"/>
                  <a:pt x="85945" y="45671"/>
                </a:cubicBezTo>
                <a:cubicBezTo>
                  <a:pt x="86918" y="45671"/>
                  <a:pt x="85297" y="40298"/>
                  <a:pt x="86918" y="40298"/>
                </a:cubicBezTo>
                <a:close/>
                <a:moveTo>
                  <a:pt x="80756" y="67164"/>
                </a:moveTo>
                <a:cubicBezTo>
                  <a:pt x="81081" y="70746"/>
                  <a:pt x="83027" y="72537"/>
                  <a:pt x="83675" y="68955"/>
                </a:cubicBezTo>
                <a:cubicBezTo>
                  <a:pt x="84324" y="66268"/>
                  <a:pt x="80432" y="62686"/>
                  <a:pt x="80756" y="67164"/>
                </a:cubicBezTo>
                <a:close/>
                <a:moveTo>
                  <a:pt x="74594" y="102985"/>
                </a:moveTo>
                <a:cubicBezTo>
                  <a:pt x="72324" y="102089"/>
                  <a:pt x="71027" y="106567"/>
                  <a:pt x="69081" y="103880"/>
                </a:cubicBezTo>
                <a:cubicBezTo>
                  <a:pt x="66810" y="102089"/>
                  <a:pt x="63891" y="103880"/>
                  <a:pt x="64216" y="106567"/>
                </a:cubicBezTo>
                <a:cubicBezTo>
                  <a:pt x="64540" y="107462"/>
                  <a:pt x="66162" y="108358"/>
                  <a:pt x="68432" y="108358"/>
                </a:cubicBezTo>
                <a:cubicBezTo>
                  <a:pt x="70378" y="108358"/>
                  <a:pt x="72324" y="105671"/>
                  <a:pt x="73621" y="104776"/>
                </a:cubicBezTo>
                <a:cubicBezTo>
                  <a:pt x="75243" y="104776"/>
                  <a:pt x="76540" y="103880"/>
                  <a:pt x="74594" y="102985"/>
                </a:cubicBezTo>
                <a:close/>
                <a:moveTo>
                  <a:pt x="91135" y="63582"/>
                </a:moveTo>
                <a:cubicBezTo>
                  <a:pt x="89189" y="62686"/>
                  <a:pt x="85621" y="63582"/>
                  <a:pt x="85945" y="66268"/>
                </a:cubicBezTo>
                <a:cubicBezTo>
                  <a:pt x="86270" y="68955"/>
                  <a:pt x="87891" y="68059"/>
                  <a:pt x="89513" y="68059"/>
                </a:cubicBezTo>
                <a:cubicBezTo>
                  <a:pt x="91135" y="68059"/>
                  <a:pt x="92108" y="71641"/>
                  <a:pt x="92756" y="71641"/>
                </a:cubicBezTo>
                <a:cubicBezTo>
                  <a:pt x="93729" y="71641"/>
                  <a:pt x="93081" y="65373"/>
                  <a:pt x="91135" y="63582"/>
                </a:cubicBezTo>
                <a:close/>
                <a:moveTo>
                  <a:pt x="50270" y="100298"/>
                </a:moveTo>
                <a:cubicBezTo>
                  <a:pt x="50270" y="98507"/>
                  <a:pt x="47351" y="100298"/>
                  <a:pt x="45729" y="98507"/>
                </a:cubicBezTo>
                <a:cubicBezTo>
                  <a:pt x="44432" y="96716"/>
                  <a:pt x="47351" y="95820"/>
                  <a:pt x="48324" y="94029"/>
                </a:cubicBezTo>
                <a:cubicBezTo>
                  <a:pt x="49621" y="92238"/>
                  <a:pt x="48000" y="91343"/>
                  <a:pt x="45405" y="94029"/>
                </a:cubicBezTo>
                <a:cubicBezTo>
                  <a:pt x="42810" y="95820"/>
                  <a:pt x="40216" y="88656"/>
                  <a:pt x="39891" y="92238"/>
                </a:cubicBezTo>
                <a:cubicBezTo>
                  <a:pt x="39891" y="94925"/>
                  <a:pt x="35675" y="90447"/>
                  <a:pt x="34378" y="88656"/>
                </a:cubicBezTo>
                <a:cubicBezTo>
                  <a:pt x="33405" y="85970"/>
                  <a:pt x="29189" y="83283"/>
                  <a:pt x="28216" y="87761"/>
                </a:cubicBezTo>
                <a:cubicBezTo>
                  <a:pt x="27567" y="91343"/>
                  <a:pt x="26918" y="87761"/>
                  <a:pt x="27243" y="92238"/>
                </a:cubicBezTo>
                <a:cubicBezTo>
                  <a:pt x="27243" y="94029"/>
                  <a:pt x="28216" y="93134"/>
                  <a:pt x="29189" y="93134"/>
                </a:cubicBezTo>
                <a:cubicBezTo>
                  <a:pt x="29837" y="93134"/>
                  <a:pt x="29513" y="96716"/>
                  <a:pt x="30486" y="96716"/>
                </a:cubicBezTo>
                <a:cubicBezTo>
                  <a:pt x="31459" y="97611"/>
                  <a:pt x="34702" y="100298"/>
                  <a:pt x="35027" y="98507"/>
                </a:cubicBezTo>
                <a:cubicBezTo>
                  <a:pt x="35351" y="95820"/>
                  <a:pt x="38594" y="98507"/>
                  <a:pt x="39891" y="101194"/>
                </a:cubicBezTo>
                <a:cubicBezTo>
                  <a:pt x="41513" y="104776"/>
                  <a:pt x="45081" y="104776"/>
                  <a:pt x="46378" y="104776"/>
                </a:cubicBezTo>
                <a:cubicBezTo>
                  <a:pt x="48000" y="103880"/>
                  <a:pt x="49297" y="106567"/>
                  <a:pt x="49945" y="104776"/>
                </a:cubicBezTo>
                <a:cubicBezTo>
                  <a:pt x="50594" y="102985"/>
                  <a:pt x="51567" y="108358"/>
                  <a:pt x="53189" y="104776"/>
                </a:cubicBezTo>
                <a:cubicBezTo>
                  <a:pt x="54486" y="102089"/>
                  <a:pt x="50594" y="102985"/>
                  <a:pt x="50270" y="100298"/>
                </a:cubicBezTo>
                <a:close/>
                <a:moveTo>
                  <a:pt x="111243" y="54626"/>
                </a:moveTo>
                <a:cubicBezTo>
                  <a:pt x="109945" y="54626"/>
                  <a:pt x="109945" y="60000"/>
                  <a:pt x="108648" y="60000"/>
                </a:cubicBezTo>
                <a:cubicBezTo>
                  <a:pt x="107675" y="60000"/>
                  <a:pt x="106378" y="65373"/>
                  <a:pt x="104432" y="67164"/>
                </a:cubicBezTo>
                <a:cubicBezTo>
                  <a:pt x="102810" y="68955"/>
                  <a:pt x="102486" y="52835"/>
                  <a:pt x="101837" y="49253"/>
                </a:cubicBezTo>
                <a:cubicBezTo>
                  <a:pt x="100864" y="46567"/>
                  <a:pt x="96324" y="43880"/>
                  <a:pt x="95675" y="47462"/>
                </a:cubicBezTo>
                <a:cubicBezTo>
                  <a:pt x="95351" y="51044"/>
                  <a:pt x="93729" y="49253"/>
                  <a:pt x="93729" y="51940"/>
                </a:cubicBezTo>
                <a:cubicBezTo>
                  <a:pt x="93405" y="54626"/>
                  <a:pt x="94054" y="53731"/>
                  <a:pt x="95027" y="53731"/>
                </a:cubicBezTo>
                <a:cubicBezTo>
                  <a:pt x="96000" y="53731"/>
                  <a:pt x="96000" y="56417"/>
                  <a:pt x="96324" y="59104"/>
                </a:cubicBezTo>
                <a:cubicBezTo>
                  <a:pt x="96972" y="61791"/>
                  <a:pt x="99567" y="60000"/>
                  <a:pt x="100540" y="59104"/>
                </a:cubicBezTo>
                <a:cubicBezTo>
                  <a:pt x="101513" y="59104"/>
                  <a:pt x="101837" y="62686"/>
                  <a:pt x="100540" y="61791"/>
                </a:cubicBezTo>
                <a:cubicBezTo>
                  <a:pt x="98918" y="60000"/>
                  <a:pt x="98918" y="63582"/>
                  <a:pt x="98270" y="62686"/>
                </a:cubicBezTo>
                <a:cubicBezTo>
                  <a:pt x="97297" y="61791"/>
                  <a:pt x="96000" y="62686"/>
                  <a:pt x="96648" y="63582"/>
                </a:cubicBezTo>
                <a:cubicBezTo>
                  <a:pt x="97297" y="65373"/>
                  <a:pt x="98270" y="67164"/>
                  <a:pt x="98270" y="69850"/>
                </a:cubicBezTo>
                <a:cubicBezTo>
                  <a:pt x="98270" y="73432"/>
                  <a:pt x="99891" y="72537"/>
                  <a:pt x="99891" y="69850"/>
                </a:cubicBezTo>
                <a:cubicBezTo>
                  <a:pt x="99891" y="67164"/>
                  <a:pt x="100864" y="70746"/>
                  <a:pt x="102810" y="72537"/>
                </a:cubicBezTo>
                <a:cubicBezTo>
                  <a:pt x="104432" y="73432"/>
                  <a:pt x="103135" y="75223"/>
                  <a:pt x="105081" y="76119"/>
                </a:cubicBezTo>
                <a:cubicBezTo>
                  <a:pt x="106702" y="76119"/>
                  <a:pt x="110918" y="79701"/>
                  <a:pt x="112216" y="82388"/>
                </a:cubicBezTo>
                <a:cubicBezTo>
                  <a:pt x="113837" y="85970"/>
                  <a:pt x="112864" y="87761"/>
                  <a:pt x="113837" y="91343"/>
                </a:cubicBezTo>
                <a:cubicBezTo>
                  <a:pt x="114810" y="94029"/>
                  <a:pt x="115135" y="97611"/>
                  <a:pt x="113837" y="97611"/>
                </a:cubicBezTo>
                <a:cubicBezTo>
                  <a:pt x="112216" y="97611"/>
                  <a:pt x="110918" y="101194"/>
                  <a:pt x="111243" y="102985"/>
                </a:cubicBezTo>
                <a:cubicBezTo>
                  <a:pt x="111567" y="104776"/>
                  <a:pt x="116108" y="102089"/>
                  <a:pt x="117405" y="102089"/>
                </a:cubicBezTo>
                <a:cubicBezTo>
                  <a:pt x="118054" y="102089"/>
                  <a:pt x="118702" y="105671"/>
                  <a:pt x="120000" y="108358"/>
                </a:cubicBezTo>
                <a:cubicBezTo>
                  <a:pt x="120000" y="62686"/>
                  <a:pt x="120000" y="62686"/>
                  <a:pt x="120000" y="62686"/>
                </a:cubicBezTo>
                <a:cubicBezTo>
                  <a:pt x="116756" y="60000"/>
                  <a:pt x="112216" y="53731"/>
                  <a:pt x="111243" y="54626"/>
                </a:cubicBezTo>
                <a:close/>
                <a:moveTo>
                  <a:pt x="77837" y="108358"/>
                </a:moveTo>
                <a:cubicBezTo>
                  <a:pt x="77513" y="108358"/>
                  <a:pt x="77189" y="109253"/>
                  <a:pt x="76864" y="109253"/>
                </a:cubicBezTo>
                <a:cubicBezTo>
                  <a:pt x="76864" y="110149"/>
                  <a:pt x="76540" y="111044"/>
                  <a:pt x="76540" y="111044"/>
                </a:cubicBezTo>
                <a:cubicBezTo>
                  <a:pt x="76216" y="111940"/>
                  <a:pt x="75891" y="111044"/>
                  <a:pt x="75567" y="110149"/>
                </a:cubicBezTo>
                <a:cubicBezTo>
                  <a:pt x="74270" y="111940"/>
                  <a:pt x="73297" y="116417"/>
                  <a:pt x="74270" y="118208"/>
                </a:cubicBezTo>
                <a:cubicBezTo>
                  <a:pt x="75243" y="119104"/>
                  <a:pt x="76864" y="115522"/>
                  <a:pt x="77513" y="112835"/>
                </a:cubicBezTo>
                <a:cubicBezTo>
                  <a:pt x="77837" y="112835"/>
                  <a:pt x="77837" y="111940"/>
                  <a:pt x="78162" y="111940"/>
                </a:cubicBezTo>
                <a:cubicBezTo>
                  <a:pt x="78162" y="111044"/>
                  <a:pt x="78162" y="111044"/>
                  <a:pt x="78162" y="111044"/>
                </a:cubicBezTo>
                <a:cubicBezTo>
                  <a:pt x="78486" y="111044"/>
                  <a:pt x="78486" y="111044"/>
                  <a:pt x="78486" y="110149"/>
                </a:cubicBezTo>
                <a:cubicBezTo>
                  <a:pt x="78162" y="109253"/>
                  <a:pt x="77837" y="108358"/>
                  <a:pt x="77837" y="108358"/>
                </a:cubicBezTo>
                <a:close/>
                <a:moveTo>
                  <a:pt x="56432" y="53731"/>
                </a:moveTo>
                <a:cubicBezTo>
                  <a:pt x="57729" y="51044"/>
                  <a:pt x="58054" y="46567"/>
                  <a:pt x="57729" y="42089"/>
                </a:cubicBezTo>
                <a:cubicBezTo>
                  <a:pt x="57729" y="37611"/>
                  <a:pt x="61297" y="37611"/>
                  <a:pt x="61621" y="35820"/>
                </a:cubicBezTo>
                <a:cubicBezTo>
                  <a:pt x="62270" y="34029"/>
                  <a:pt x="60972" y="31343"/>
                  <a:pt x="60000" y="30447"/>
                </a:cubicBezTo>
                <a:cubicBezTo>
                  <a:pt x="59027" y="28656"/>
                  <a:pt x="59675" y="25970"/>
                  <a:pt x="59027" y="24179"/>
                </a:cubicBezTo>
                <a:cubicBezTo>
                  <a:pt x="58378" y="23283"/>
                  <a:pt x="57405" y="18805"/>
                  <a:pt x="58378" y="17910"/>
                </a:cubicBezTo>
                <a:cubicBezTo>
                  <a:pt x="59351" y="17910"/>
                  <a:pt x="57729" y="14328"/>
                  <a:pt x="58378" y="12537"/>
                </a:cubicBezTo>
                <a:cubicBezTo>
                  <a:pt x="58702" y="12537"/>
                  <a:pt x="58702" y="12537"/>
                  <a:pt x="58702" y="12537"/>
                </a:cubicBezTo>
                <a:cubicBezTo>
                  <a:pt x="58378" y="11641"/>
                  <a:pt x="57729" y="10746"/>
                  <a:pt x="57729" y="10746"/>
                </a:cubicBezTo>
                <a:cubicBezTo>
                  <a:pt x="56432" y="10746"/>
                  <a:pt x="53513" y="10746"/>
                  <a:pt x="53513" y="16119"/>
                </a:cubicBezTo>
                <a:cubicBezTo>
                  <a:pt x="53837" y="21492"/>
                  <a:pt x="51891" y="19701"/>
                  <a:pt x="51891" y="22388"/>
                </a:cubicBezTo>
                <a:cubicBezTo>
                  <a:pt x="52216" y="25074"/>
                  <a:pt x="51243" y="25074"/>
                  <a:pt x="51243" y="28656"/>
                </a:cubicBezTo>
                <a:cubicBezTo>
                  <a:pt x="51567" y="33134"/>
                  <a:pt x="50594" y="31343"/>
                  <a:pt x="48972" y="33134"/>
                </a:cubicBezTo>
                <a:cubicBezTo>
                  <a:pt x="47351" y="35820"/>
                  <a:pt x="48000" y="32238"/>
                  <a:pt x="46378" y="32238"/>
                </a:cubicBezTo>
                <a:cubicBezTo>
                  <a:pt x="45081" y="32238"/>
                  <a:pt x="44756" y="34029"/>
                  <a:pt x="43783" y="34925"/>
                </a:cubicBezTo>
                <a:cubicBezTo>
                  <a:pt x="42810" y="35820"/>
                  <a:pt x="41189" y="34925"/>
                  <a:pt x="40540" y="35820"/>
                </a:cubicBezTo>
                <a:cubicBezTo>
                  <a:pt x="39891" y="36716"/>
                  <a:pt x="38918" y="33134"/>
                  <a:pt x="38270" y="33134"/>
                </a:cubicBezTo>
                <a:cubicBezTo>
                  <a:pt x="37945" y="33134"/>
                  <a:pt x="37621" y="30447"/>
                  <a:pt x="37621" y="28656"/>
                </a:cubicBezTo>
                <a:cubicBezTo>
                  <a:pt x="37297" y="28656"/>
                  <a:pt x="37297" y="27761"/>
                  <a:pt x="37297" y="28656"/>
                </a:cubicBezTo>
                <a:cubicBezTo>
                  <a:pt x="36324" y="28656"/>
                  <a:pt x="34702" y="35820"/>
                  <a:pt x="35675" y="38507"/>
                </a:cubicBezTo>
                <a:cubicBezTo>
                  <a:pt x="36648" y="41194"/>
                  <a:pt x="36324" y="45671"/>
                  <a:pt x="36972" y="48358"/>
                </a:cubicBezTo>
                <a:cubicBezTo>
                  <a:pt x="37297" y="50149"/>
                  <a:pt x="39243" y="51044"/>
                  <a:pt x="39243" y="55522"/>
                </a:cubicBezTo>
                <a:cubicBezTo>
                  <a:pt x="39243" y="60000"/>
                  <a:pt x="40540" y="67164"/>
                  <a:pt x="41513" y="65373"/>
                </a:cubicBezTo>
                <a:cubicBezTo>
                  <a:pt x="42486" y="63582"/>
                  <a:pt x="43459" y="66268"/>
                  <a:pt x="43783" y="68059"/>
                </a:cubicBezTo>
                <a:cubicBezTo>
                  <a:pt x="44108" y="69850"/>
                  <a:pt x="46378" y="66268"/>
                  <a:pt x="47027" y="67164"/>
                </a:cubicBezTo>
                <a:cubicBezTo>
                  <a:pt x="48000" y="67164"/>
                  <a:pt x="50270" y="68059"/>
                  <a:pt x="50594" y="70746"/>
                </a:cubicBezTo>
                <a:cubicBezTo>
                  <a:pt x="50594" y="73432"/>
                  <a:pt x="52864" y="70746"/>
                  <a:pt x="54162" y="68955"/>
                </a:cubicBezTo>
                <a:cubicBezTo>
                  <a:pt x="55783" y="68059"/>
                  <a:pt x="54810" y="55522"/>
                  <a:pt x="56432" y="53731"/>
                </a:cubicBezTo>
                <a:close/>
                <a:moveTo>
                  <a:pt x="61945" y="112835"/>
                </a:moveTo>
                <a:cubicBezTo>
                  <a:pt x="62594" y="114626"/>
                  <a:pt x="63891" y="114626"/>
                  <a:pt x="64216" y="116417"/>
                </a:cubicBezTo>
                <a:cubicBezTo>
                  <a:pt x="64864" y="117313"/>
                  <a:pt x="66810" y="120000"/>
                  <a:pt x="66810" y="116417"/>
                </a:cubicBezTo>
                <a:cubicBezTo>
                  <a:pt x="66810" y="112835"/>
                  <a:pt x="61621" y="111044"/>
                  <a:pt x="61945" y="112835"/>
                </a:cubicBezTo>
                <a:close/>
                <a:moveTo>
                  <a:pt x="58054" y="102985"/>
                </a:moveTo>
                <a:cubicBezTo>
                  <a:pt x="57729" y="104776"/>
                  <a:pt x="56432" y="104776"/>
                  <a:pt x="55783" y="102985"/>
                </a:cubicBezTo>
                <a:cubicBezTo>
                  <a:pt x="55135" y="102089"/>
                  <a:pt x="54162" y="105671"/>
                  <a:pt x="54486" y="107462"/>
                </a:cubicBezTo>
                <a:cubicBezTo>
                  <a:pt x="54810" y="108358"/>
                  <a:pt x="56432" y="111044"/>
                  <a:pt x="58378" y="109253"/>
                </a:cubicBezTo>
                <a:cubicBezTo>
                  <a:pt x="60324" y="106567"/>
                  <a:pt x="61621" y="108358"/>
                  <a:pt x="61945" y="105671"/>
                </a:cubicBezTo>
                <a:cubicBezTo>
                  <a:pt x="62594" y="102985"/>
                  <a:pt x="58378" y="100298"/>
                  <a:pt x="58054" y="102985"/>
                </a:cubicBezTo>
                <a:close/>
              </a:path>
            </a:pathLst>
          </a:custGeom>
          <a:solidFill>
            <a:srgbClr val="26548A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Shape 558"/>
          <p:cNvSpPr/>
          <p:nvPr/>
        </p:nvSpPr>
        <p:spPr>
          <a:xfrm>
            <a:off x="7053035" y="1910489"/>
            <a:ext cx="147300" cy="31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491" y="14516"/>
                </a:moveTo>
                <a:cubicBezTo>
                  <a:pt x="85423" y="14516"/>
                  <a:pt x="73220" y="10645"/>
                  <a:pt x="73220" y="8709"/>
                </a:cubicBezTo>
                <a:cubicBezTo>
                  <a:pt x="73220" y="7741"/>
                  <a:pt x="79322" y="4838"/>
                  <a:pt x="69152" y="4838"/>
                </a:cubicBezTo>
                <a:cubicBezTo>
                  <a:pt x="58983" y="3870"/>
                  <a:pt x="56949" y="1935"/>
                  <a:pt x="54915" y="967"/>
                </a:cubicBezTo>
                <a:cubicBezTo>
                  <a:pt x="52881" y="0"/>
                  <a:pt x="44745" y="2903"/>
                  <a:pt x="42711" y="4838"/>
                </a:cubicBezTo>
                <a:cubicBezTo>
                  <a:pt x="38644" y="7741"/>
                  <a:pt x="36610" y="4838"/>
                  <a:pt x="30508" y="5806"/>
                </a:cubicBezTo>
                <a:cubicBezTo>
                  <a:pt x="24406" y="7741"/>
                  <a:pt x="20338" y="3870"/>
                  <a:pt x="16271" y="5806"/>
                </a:cubicBezTo>
                <a:cubicBezTo>
                  <a:pt x="14237" y="7741"/>
                  <a:pt x="8135" y="4838"/>
                  <a:pt x="4067" y="6774"/>
                </a:cubicBezTo>
                <a:cubicBezTo>
                  <a:pt x="4067" y="7741"/>
                  <a:pt x="2033" y="7741"/>
                  <a:pt x="0" y="8709"/>
                </a:cubicBezTo>
                <a:cubicBezTo>
                  <a:pt x="2033" y="9677"/>
                  <a:pt x="6101" y="11612"/>
                  <a:pt x="6101" y="12580"/>
                </a:cubicBezTo>
                <a:cubicBezTo>
                  <a:pt x="6101" y="14516"/>
                  <a:pt x="14237" y="15483"/>
                  <a:pt x="14237" y="18387"/>
                </a:cubicBezTo>
                <a:cubicBezTo>
                  <a:pt x="14237" y="20322"/>
                  <a:pt x="24406" y="23225"/>
                  <a:pt x="28474" y="22258"/>
                </a:cubicBezTo>
                <a:cubicBezTo>
                  <a:pt x="30508" y="20322"/>
                  <a:pt x="38644" y="19354"/>
                  <a:pt x="38644" y="23225"/>
                </a:cubicBezTo>
                <a:cubicBezTo>
                  <a:pt x="40677" y="27096"/>
                  <a:pt x="44745" y="27096"/>
                  <a:pt x="44745" y="29032"/>
                </a:cubicBezTo>
                <a:cubicBezTo>
                  <a:pt x="44745" y="31935"/>
                  <a:pt x="34576" y="30000"/>
                  <a:pt x="32542" y="32903"/>
                </a:cubicBezTo>
                <a:cubicBezTo>
                  <a:pt x="30508" y="34838"/>
                  <a:pt x="48813" y="37741"/>
                  <a:pt x="48813" y="39677"/>
                </a:cubicBezTo>
                <a:cubicBezTo>
                  <a:pt x="48813" y="41612"/>
                  <a:pt x="54915" y="44516"/>
                  <a:pt x="56949" y="46451"/>
                </a:cubicBezTo>
                <a:cubicBezTo>
                  <a:pt x="58983" y="49354"/>
                  <a:pt x="69152" y="52258"/>
                  <a:pt x="71186" y="55161"/>
                </a:cubicBezTo>
                <a:cubicBezTo>
                  <a:pt x="73220" y="58064"/>
                  <a:pt x="81355" y="60000"/>
                  <a:pt x="85423" y="60967"/>
                </a:cubicBezTo>
                <a:cubicBezTo>
                  <a:pt x="87457" y="62903"/>
                  <a:pt x="89491" y="65806"/>
                  <a:pt x="87457" y="68709"/>
                </a:cubicBezTo>
                <a:cubicBezTo>
                  <a:pt x="87457" y="71612"/>
                  <a:pt x="87457" y="77419"/>
                  <a:pt x="93559" y="82258"/>
                </a:cubicBezTo>
                <a:cubicBezTo>
                  <a:pt x="99661" y="86129"/>
                  <a:pt x="85423" y="88064"/>
                  <a:pt x="81355" y="90967"/>
                </a:cubicBezTo>
                <a:cubicBezTo>
                  <a:pt x="77288" y="92903"/>
                  <a:pt x="79322" y="96774"/>
                  <a:pt x="67118" y="94838"/>
                </a:cubicBezTo>
                <a:cubicBezTo>
                  <a:pt x="54915" y="93870"/>
                  <a:pt x="69152" y="100645"/>
                  <a:pt x="67118" y="102580"/>
                </a:cubicBezTo>
                <a:cubicBezTo>
                  <a:pt x="65084" y="104516"/>
                  <a:pt x="48813" y="100645"/>
                  <a:pt x="48813" y="102580"/>
                </a:cubicBezTo>
                <a:cubicBezTo>
                  <a:pt x="48813" y="103548"/>
                  <a:pt x="42711" y="104516"/>
                  <a:pt x="38644" y="105483"/>
                </a:cubicBezTo>
                <a:cubicBezTo>
                  <a:pt x="40677" y="107419"/>
                  <a:pt x="42711" y="107419"/>
                  <a:pt x="44745" y="108387"/>
                </a:cubicBezTo>
                <a:cubicBezTo>
                  <a:pt x="48813" y="109354"/>
                  <a:pt x="40677" y="111290"/>
                  <a:pt x="40677" y="115161"/>
                </a:cubicBezTo>
                <a:cubicBezTo>
                  <a:pt x="40677" y="119032"/>
                  <a:pt x="46779" y="120000"/>
                  <a:pt x="48813" y="118064"/>
                </a:cubicBezTo>
                <a:cubicBezTo>
                  <a:pt x="50847" y="117096"/>
                  <a:pt x="61016" y="113225"/>
                  <a:pt x="65084" y="113225"/>
                </a:cubicBezTo>
                <a:cubicBezTo>
                  <a:pt x="67118" y="112258"/>
                  <a:pt x="65084" y="110322"/>
                  <a:pt x="67118" y="110322"/>
                </a:cubicBezTo>
                <a:cubicBezTo>
                  <a:pt x="71186" y="110322"/>
                  <a:pt x="71186" y="107419"/>
                  <a:pt x="73220" y="105483"/>
                </a:cubicBezTo>
                <a:cubicBezTo>
                  <a:pt x="73220" y="104516"/>
                  <a:pt x="77288" y="104516"/>
                  <a:pt x="83389" y="105483"/>
                </a:cubicBezTo>
                <a:cubicBezTo>
                  <a:pt x="87457" y="105483"/>
                  <a:pt x="95593" y="102580"/>
                  <a:pt x="105762" y="99677"/>
                </a:cubicBezTo>
                <a:cubicBezTo>
                  <a:pt x="113898" y="97741"/>
                  <a:pt x="113898" y="96774"/>
                  <a:pt x="117966" y="90000"/>
                </a:cubicBezTo>
                <a:cubicBezTo>
                  <a:pt x="120000" y="82258"/>
                  <a:pt x="113898" y="73548"/>
                  <a:pt x="113898" y="71612"/>
                </a:cubicBezTo>
                <a:cubicBezTo>
                  <a:pt x="113898" y="69677"/>
                  <a:pt x="101694" y="59032"/>
                  <a:pt x="97627" y="59032"/>
                </a:cubicBezTo>
                <a:cubicBezTo>
                  <a:pt x="93559" y="59032"/>
                  <a:pt x="75254" y="50322"/>
                  <a:pt x="71186" y="48387"/>
                </a:cubicBezTo>
                <a:cubicBezTo>
                  <a:pt x="69152" y="47419"/>
                  <a:pt x="69152" y="44516"/>
                  <a:pt x="65084" y="42580"/>
                </a:cubicBezTo>
                <a:cubicBezTo>
                  <a:pt x="58983" y="40645"/>
                  <a:pt x="58983" y="35806"/>
                  <a:pt x="61016" y="31935"/>
                </a:cubicBezTo>
                <a:cubicBezTo>
                  <a:pt x="61016" y="29032"/>
                  <a:pt x="73220" y="28064"/>
                  <a:pt x="71186" y="25161"/>
                </a:cubicBezTo>
                <a:cubicBezTo>
                  <a:pt x="71186" y="23225"/>
                  <a:pt x="73220" y="21290"/>
                  <a:pt x="79322" y="21290"/>
                </a:cubicBezTo>
                <a:cubicBezTo>
                  <a:pt x="83389" y="20322"/>
                  <a:pt x="89491" y="18387"/>
                  <a:pt x="91525" y="16451"/>
                </a:cubicBezTo>
                <a:cubicBezTo>
                  <a:pt x="91525" y="16451"/>
                  <a:pt x="91525" y="16451"/>
                  <a:pt x="93559" y="16451"/>
                </a:cubicBezTo>
                <a:cubicBezTo>
                  <a:pt x="91525" y="15483"/>
                  <a:pt x="89491" y="15483"/>
                  <a:pt x="89491" y="1451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427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ill Sans"/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How We Measure Our Project</a:t>
            </a:r>
          </a:p>
        </p:txBody>
      </p:sp>
      <p:sp>
        <p:nvSpPr>
          <p:cNvPr id="613" name="Shape 613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USAID One Health Workforce Project</a:t>
            </a:r>
          </a:p>
        </p:txBody>
      </p:sp>
      <p:pic>
        <p:nvPicPr>
          <p:cNvPr id="614" name="Shape 6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9505" y="1208141"/>
            <a:ext cx="4929000" cy="40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Shape 6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7900" y="0"/>
            <a:ext cx="46467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One Health Workforce</a:t>
            </a:r>
          </a:p>
        </p:txBody>
      </p:sp>
      <p:sp>
        <p:nvSpPr>
          <p:cNvPr id="626" name="Shape 626"/>
          <p:cNvSpPr txBox="1">
            <a:spLocks noGrp="1"/>
          </p:cNvSpPr>
          <p:nvPr>
            <p:ph type="body" idx="1"/>
          </p:nvPr>
        </p:nvSpPr>
        <p:spPr>
          <a:xfrm>
            <a:off x="520249" y="935150"/>
            <a:ext cx="8450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1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DEVELOPING A ROADMAP FOR STRENGTHENING COUNTRY ONE HEALTH CAPACITIES, COMPETENCIES </a:t>
            </a:r>
            <a:r>
              <a:rPr lang="en" sz="1100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AND</a:t>
            </a:r>
            <a:r>
              <a:rPr lang="en" sz="1100" b="0" i="0" u="none" strike="noStrike" cap="none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 ACTIONS </a:t>
            </a:r>
          </a:p>
        </p:txBody>
      </p:sp>
      <p:cxnSp>
        <p:nvCxnSpPr>
          <p:cNvPr id="627" name="Shape 627"/>
          <p:cNvCxnSpPr/>
          <p:nvPr/>
        </p:nvCxnSpPr>
        <p:spPr>
          <a:xfrm rot="5400000">
            <a:off x="2363898" y="2674624"/>
            <a:ext cx="1844700" cy="1127400"/>
          </a:xfrm>
          <a:prstGeom prst="curvedConnector2">
            <a:avLst/>
          </a:prstGeom>
          <a:noFill/>
          <a:ln w="38100" cap="flat" cmpd="sng">
            <a:solidFill>
              <a:srgbClr val="7F7F7F"/>
            </a:solidFill>
            <a:prstDash val="dot"/>
            <a:round/>
            <a:headEnd type="none" w="med" len="med"/>
            <a:tailEnd type="triangle" w="lg" len="lg"/>
          </a:ln>
        </p:spPr>
      </p:cxnSp>
      <p:cxnSp>
        <p:nvCxnSpPr>
          <p:cNvPr id="628" name="Shape 628"/>
          <p:cNvCxnSpPr/>
          <p:nvPr/>
        </p:nvCxnSpPr>
        <p:spPr>
          <a:xfrm rot="-5400000" flipH="1">
            <a:off x="4666999" y="2674924"/>
            <a:ext cx="1844700" cy="1126800"/>
          </a:xfrm>
          <a:prstGeom prst="curvedConnector2">
            <a:avLst/>
          </a:prstGeom>
          <a:noFill/>
          <a:ln w="38100" cap="flat" cmpd="sng">
            <a:solidFill>
              <a:srgbClr val="26548A"/>
            </a:solidFill>
            <a:prstDash val="dot"/>
            <a:round/>
            <a:headEnd type="none" w="med" len="med"/>
            <a:tailEnd type="triangle" w="lg" len="lg"/>
          </a:ln>
        </p:spPr>
      </p:cxnSp>
      <p:sp>
        <p:nvSpPr>
          <p:cNvPr id="629" name="Shape 629"/>
          <p:cNvSpPr/>
          <p:nvPr/>
        </p:nvSpPr>
        <p:spPr>
          <a:xfrm>
            <a:off x="3094600" y="2260388"/>
            <a:ext cx="2686800" cy="23238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 cap="flat" cmpd="sng">
            <a:solidFill>
              <a:srgbClr val="44546A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Shape 630"/>
          <p:cNvSpPr/>
          <p:nvPr/>
        </p:nvSpPr>
        <p:spPr>
          <a:xfrm rot="-3599340">
            <a:off x="3247607" y="3868448"/>
            <a:ext cx="44865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Shape 631"/>
          <p:cNvSpPr/>
          <p:nvPr/>
        </p:nvSpPr>
        <p:spPr>
          <a:xfrm rot="-3599340">
            <a:off x="3495257" y="3439823"/>
            <a:ext cx="44865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Shape 632"/>
          <p:cNvSpPr/>
          <p:nvPr/>
        </p:nvSpPr>
        <p:spPr>
          <a:xfrm rot="-3599340">
            <a:off x="3738132" y="3026173"/>
            <a:ext cx="44865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F7F7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Shape 633"/>
          <p:cNvSpPr/>
          <p:nvPr/>
        </p:nvSpPr>
        <p:spPr>
          <a:xfrm rot="-7199511">
            <a:off x="5174652" y="3872023"/>
            <a:ext cx="44891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Shape 634"/>
          <p:cNvSpPr/>
          <p:nvPr/>
        </p:nvSpPr>
        <p:spPr>
          <a:xfrm rot="-7199511">
            <a:off x="4927277" y="3443239"/>
            <a:ext cx="44891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Shape 635"/>
          <p:cNvSpPr/>
          <p:nvPr/>
        </p:nvSpPr>
        <p:spPr>
          <a:xfrm rot="-7199511">
            <a:off x="4690484" y="3026078"/>
            <a:ext cx="448910" cy="1198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Shape 636"/>
          <p:cNvSpPr/>
          <p:nvPr/>
        </p:nvSpPr>
        <p:spPr>
          <a:xfrm>
            <a:off x="3849950" y="1727975"/>
            <a:ext cx="1176000" cy="1176000"/>
          </a:xfrm>
          <a:prstGeom prst="ellipse">
            <a:avLst/>
          </a:prstGeom>
          <a:solidFill>
            <a:srgbClr val="FFFFFF"/>
          </a:solidFill>
          <a:ln w="152400" cap="flat" cmpd="sng">
            <a:solidFill>
              <a:srgbClr val="44546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Shape 637"/>
          <p:cNvSpPr/>
          <p:nvPr/>
        </p:nvSpPr>
        <p:spPr>
          <a:xfrm>
            <a:off x="2550425" y="3988325"/>
            <a:ext cx="1176000" cy="11760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Shape 638"/>
          <p:cNvSpPr/>
          <p:nvPr/>
        </p:nvSpPr>
        <p:spPr>
          <a:xfrm>
            <a:off x="5149062" y="3988325"/>
            <a:ext cx="1176000" cy="11760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2654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Shape 639"/>
          <p:cNvSpPr/>
          <p:nvPr/>
        </p:nvSpPr>
        <p:spPr>
          <a:xfrm>
            <a:off x="3849950" y="1727975"/>
            <a:ext cx="1176000" cy="11760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44546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Shape 640"/>
          <p:cNvSpPr/>
          <p:nvPr/>
        </p:nvSpPr>
        <p:spPr>
          <a:xfrm>
            <a:off x="4079950" y="1964822"/>
            <a:ext cx="716100" cy="62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194" y="102857"/>
                </a:moveTo>
                <a:cubicBezTo>
                  <a:pt x="86213" y="104081"/>
                  <a:pt x="73398" y="106530"/>
                  <a:pt x="62912" y="111428"/>
                </a:cubicBezTo>
                <a:cubicBezTo>
                  <a:pt x="62912" y="61224"/>
                  <a:pt x="62912" y="61224"/>
                  <a:pt x="62912" y="61224"/>
                </a:cubicBezTo>
                <a:cubicBezTo>
                  <a:pt x="72233" y="55102"/>
                  <a:pt x="88543" y="51428"/>
                  <a:pt x="100194" y="50204"/>
                </a:cubicBezTo>
                <a:lnTo>
                  <a:pt x="100194" y="102857"/>
                </a:lnTo>
                <a:close/>
                <a:moveTo>
                  <a:pt x="58252" y="111428"/>
                </a:moveTo>
                <a:cubicBezTo>
                  <a:pt x="47766" y="106530"/>
                  <a:pt x="33786" y="104081"/>
                  <a:pt x="20970" y="102857"/>
                </a:cubicBezTo>
                <a:cubicBezTo>
                  <a:pt x="20970" y="50204"/>
                  <a:pt x="20970" y="50204"/>
                  <a:pt x="20970" y="50204"/>
                </a:cubicBezTo>
                <a:cubicBezTo>
                  <a:pt x="32621" y="51428"/>
                  <a:pt x="48932" y="55102"/>
                  <a:pt x="58252" y="61224"/>
                </a:cubicBezTo>
                <a:lnTo>
                  <a:pt x="58252" y="111428"/>
                </a:lnTo>
                <a:close/>
                <a:moveTo>
                  <a:pt x="60582" y="53877"/>
                </a:moveTo>
                <a:cubicBezTo>
                  <a:pt x="48932" y="46530"/>
                  <a:pt x="30291" y="42857"/>
                  <a:pt x="13980" y="42857"/>
                </a:cubicBezTo>
                <a:cubicBezTo>
                  <a:pt x="13980" y="108979"/>
                  <a:pt x="13980" y="108979"/>
                  <a:pt x="13980" y="108979"/>
                </a:cubicBezTo>
                <a:cubicBezTo>
                  <a:pt x="30291" y="110204"/>
                  <a:pt x="45436" y="112653"/>
                  <a:pt x="60582" y="119999"/>
                </a:cubicBezTo>
                <a:cubicBezTo>
                  <a:pt x="74563" y="112653"/>
                  <a:pt x="90873" y="110204"/>
                  <a:pt x="107184" y="108979"/>
                </a:cubicBezTo>
                <a:cubicBezTo>
                  <a:pt x="107184" y="42857"/>
                  <a:pt x="107184" y="42857"/>
                  <a:pt x="107184" y="42857"/>
                </a:cubicBezTo>
                <a:cubicBezTo>
                  <a:pt x="90873" y="42857"/>
                  <a:pt x="72233" y="46530"/>
                  <a:pt x="60582" y="53877"/>
                </a:cubicBezTo>
                <a:close/>
                <a:moveTo>
                  <a:pt x="0" y="72244"/>
                </a:moveTo>
                <a:cubicBezTo>
                  <a:pt x="0" y="79591"/>
                  <a:pt x="4660" y="83265"/>
                  <a:pt x="8155" y="86938"/>
                </a:cubicBezTo>
                <a:cubicBezTo>
                  <a:pt x="8155" y="59999"/>
                  <a:pt x="8155" y="59999"/>
                  <a:pt x="8155" y="59999"/>
                </a:cubicBezTo>
                <a:cubicBezTo>
                  <a:pt x="4660" y="62448"/>
                  <a:pt x="0" y="66122"/>
                  <a:pt x="0" y="72244"/>
                </a:cubicBezTo>
                <a:close/>
                <a:moveTo>
                  <a:pt x="111844" y="61224"/>
                </a:moveTo>
                <a:cubicBezTo>
                  <a:pt x="111844" y="86938"/>
                  <a:pt x="111844" y="86938"/>
                  <a:pt x="111844" y="86938"/>
                </a:cubicBezTo>
                <a:cubicBezTo>
                  <a:pt x="116504" y="84489"/>
                  <a:pt x="120000" y="80816"/>
                  <a:pt x="120000" y="73469"/>
                </a:cubicBezTo>
                <a:cubicBezTo>
                  <a:pt x="120000" y="67346"/>
                  <a:pt x="116504" y="62448"/>
                  <a:pt x="111844" y="61224"/>
                </a:cubicBezTo>
                <a:close/>
                <a:moveTo>
                  <a:pt x="60582" y="0"/>
                </a:moveTo>
                <a:cubicBezTo>
                  <a:pt x="48932" y="0"/>
                  <a:pt x="38446" y="11020"/>
                  <a:pt x="38446" y="23265"/>
                </a:cubicBezTo>
                <a:cubicBezTo>
                  <a:pt x="38446" y="35510"/>
                  <a:pt x="48932" y="46530"/>
                  <a:pt x="60582" y="46530"/>
                </a:cubicBezTo>
                <a:cubicBezTo>
                  <a:pt x="72233" y="46530"/>
                  <a:pt x="81553" y="35510"/>
                  <a:pt x="81553" y="23265"/>
                </a:cubicBezTo>
                <a:cubicBezTo>
                  <a:pt x="81553" y="11020"/>
                  <a:pt x="72233" y="0"/>
                  <a:pt x="60582" y="0"/>
                </a:cubicBezTo>
                <a:close/>
                <a:moveTo>
                  <a:pt x="68737" y="68571"/>
                </a:moveTo>
                <a:cubicBezTo>
                  <a:pt x="72233" y="73469"/>
                  <a:pt x="72233" y="73469"/>
                  <a:pt x="72233" y="73469"/>
                </a:cubicBezTo>
                <a:cubicBezTo>
                  <a:pt x="73398" y="72244"/>
                  <a:pt x="73398" y="72244"/>
                  <a:pt x="73398" y="72244"/>
                </a:cubicBezTo>
                <a:cubicBezTo>
                  <a:pt x="73398" y="64897"/>
                  <a:pt x="73398" y="64897"/>
                  <a:pt x="73398" y="64897"/>
                </a:cubicBezTo>
                <a:cubicBezTo>
                  <a:pt x="72233" y="64897"/>
                  <a:pt x="72233" y="64897"/>
                  <a:pt x="72233" y="64897"/>
                </a:cubicBezTo>
                <a:cubicBezTo>
                  <a:pt x="72233" y="69795"/>
                  <a:pt x="72233" y="69795"/>
                  <a:pt x="72233" y="69795"/>
                </a:cubicBezTo>
                <a:cubicBezTo>
                  <a:pt x="69902" y="66122"/>
                  <a:pt x="69902" y="66122"/>
                  <a:pt x="69902" y="66122"/>
                </a:cubicBezTo>
                <a:cubicBezTo>
                  <a:pt x="67572" y="66122"/>
                  <a:pt x="67572" y="66122"/>
                  <a:pt x="67572" y="66122"/>
                </a:cubicBezTo>
                <a:cubicBezTo>
                  <a:pt x="67572" y="74693"/>
                  <a:pt x="67572" y="74693"/>
                  <a:pt x="67572" y="74693"/>
                </a:cubicBezTo>
                <a:cubicBezTo>
                  <a:pt x="68737" y="73469"/>
                  <a:pt x="68737" y="73469"/>
                  <a:pt x="68737" y="73469"/>
                </a:cubicBezTo>
                <a:lnTo>
                  <a:pt x="68737" y="68571"/>
                </a:lnTo>
                <a:close/>
                <a:moveTo>
                  <a:pt x="92038" y="66122"/>
                </a:moveTo>
                <a:cubicBezTo>
                  <a:pt x="90873" y="66122"/>
                  <a:pt x="90873" y="66122"/>
                  <a:pt x="89708" y="66122"/>
                </a:cubicBezTo>
                <a:cubicBezTo>
                  <a:pt x="89708" y="66122"/>
                  <a:pt x="89708" y="66122"/>
                  <a:pt x="89708" y="66122"/>
                </a:cubicBezTo>
                <a:cubicBezTo>
                  <a:pt x="89708" y="68571"/>
                  <a:pt x="89708" y="68571"/>
                  <a:pt x="89708" y="68571"/>
                </a:cubicBezTo>
                <a:cubicBezTo>
                  <a:pt x="89708" y="68571"/>
                  <a:pt x="89708" y="68571"/>
                  <a:pt x="89708" y="68571"/>
                </a:cubicBezTo>
                <a:cubicBezTo>
                  <a:pt x="89708" y="68571"/>
                  <a:pt x="90873" y="68571"/>
                  <a:pt x="92038" y="68571"/>
                </a:cubicBezTo>
                <a:cubicBezTo>
                  <a:pt x="94368" y="67346"/>
                  <a:pt x="94368" y="66122"/>
                  <a:pt x="94368" y="64897"/>
                </a:cubicBezTo>
                <a:cubicBezTo>
                  <a:pt x="94368" y="63673"/>
                  <a:pt x="94368" y="63673"/>
                  <a:pt x="93203" y="62448"/>
                </a:cubicBezTo>
                <a:cubicBezTo>
                  <a:pt x="92038" y="62448"/>
                  <a:pt x="92038" y="62448"/>
                  <a:pt x="92038" y="62448"/>
                </a:cubicBezTo>
                <a:cubicBezTo>
                  <a:pt x="92038" y="62448"/>
                  <a:pt x="92038" y="61224"/>
                  <a:pt x="92038" y="61224"/>
                </a:cubicBezTo>
                <a:cubicBezTo>
                  <a:pt x="93203" y="61224"/>
                  <a:pt x="93203" y="61224"/>
                  <a:pt x="94368" y="61224"/>
                </a:cubicBezTo>
                <a:cubicBezTo>
                  <a:pt x="94368" y="61224"/>
                  <a:pt x="94368" y="61224"/>
                  <a:pt x="94368" y="61224"/>
                </a:cubicBezTo>
                <a:cubicBezTo>
                  <a:pt x="94368" y="59999"/>
                  <a:pt x="94368" y="59999"/>
                  <a:pt x="94368" y="59999"/>
                </a:cubicBezTo>
                <a:cubicBezTo>
                  <a:pt x="94368" y="59999"/>
                  <a:pt x="94368" y="59999"/>
                  <a:pt x="94368" y="59999"/>
                </a:cubicBezTo>
                <a:cubicBezTo>
                  <a:pt x="94368" y="59999"/>
                  <a:pt x="93203" y="59999"/>
                  <a:pt x="92038" y="59999"/>
                </a:cubicBezTo>
                <a:cubicBezTo>
                  <a:pt x="90873" y="59999"/>
                  <a:pt x="89708" y="61224"/>
                  <a:pt x="89708" y="62448"/>
                </a:cubicBezTo>
                <a:cubicBezTo>
                  <a:pt x="89708" y="63673"/>
                  <a:pt x="90873" y="64897"/>
                  <a:pt x="92038" y="64897"/>
                </a:cubicBezTo>
                <a:cubicBezTo>
                  <a:pt x="93203" y="64897"/>
                  <a:pt x="93203" y="64897"/>
                  <a:pt x="93203" y="64897"/>
                </a:cubicBezTo>
                <a:cubicBezTo>
                  <a:pt x="93203" y="66122"/>
                  <a:pt x="92038" y="66122"/>
                  <a:pt x="92038" y="66122"/>
                </a:cubicBezTo>
                <a:close/>
                <a:moveTo>
                  <a:pt x="79223" y="69795"/>
                </a:moveTo>
                <a:cubicBezTo>
                  <a:pt x="76893" y="69795"/>
                  <a:pt x="76893" y="69795"/>
                  <a:pt x="76893" y="69795"/>
                </a:cubicBezTo>
                <a:cubicBezTo>
                  <a:pt x="76893" y="68571"/>
                  <a:pt x="76893" y="68571"/>
                  <a:pt x="76893" y="68571"/>
                </a:cubicBezTo>
                <a:cubicBezTo>
                  <a:pt x="79223" y="67346"/>
                  <a:pt x="79223" y="67346"/>
                  <a:pt x="79223" y="67346"/>
                </a:cubicBezTo>
                <a:cubicBezTo>
                  <a:pt x="79223" y="66122"/>
                  <a:pt x="79223" y="66122"/>
                  <a:pt x="79223" y="66122"/>
                </a:cubicBezTo>
                <a:cubicBezTo>
                  <a:pt x="76893" y="67346"/>
                  <a:pt x="76893" y="67346"/>
                  <a:pt x="76893" y="67346"/>
                </a:cubicBezTo>
                <a:cubicBezTo>
                  <a:pt x="76893" y="66122"/>
                  <a:pt x="76893" y="66122"/>
                  <a:pt x="76893" y="66122"/>
                </a:cubicBezTo>
                <a:cubicBezTo>
                  <a:pt x="79223" y="64897"/>
                  <a:pt x="79223" y="64897"/>
                  <a:pt x="79223" y="64897"/>
                </a:cubicBezTo>
                <a:cubicBezTo>
                  <a:pt x="79223" y="63673"/>
                  <a:pt x="79223" y="63673"/>
                  <a:pt x="79223" y="63673"/>
                </a:cubicBezTo>
                <a:cubicBezTo>
                  <a:pt x="74563" y="64897"/>
                  <a:pt x="74563" y="64897"/>
                  <a:pt x="74563" y="64897"/>
                </a:cubicBezTo>
                <a:cubicBezTo>
                  <a:pt x="74563" y="72244"/>
                  <a:pt x="74563" y="72244"/>
                  <a:pt x="74563" y="72244"/>
                </a:cubicBezTo>
                <a:cubicBezTo>
                  <a:pt x="79223" y="71020"/>
                  <a:pt x="79223" y="71020"/>
                  <a:pt x="79223" y="71020"/>
                </a:cubicBezTo>
                <a:lnTo>
                  <a:pt x="79223" y="69795"/>
                </a:lnTo>
                <a:close/>
                <a:moveTo>
                  <a:pt x="81553" y="71020"/>
                </a:moveTo>
                <a:cubicBezTo>
                  <a:pt x="80388" y="63673"/>
                  <a:pt x="80388" y="63673"/>
                  <a:pt x="80388" y="63673"/>
                </a:cubicBezTo>
                <a:cubicBezTo>
                  <a:pt x="81553" y="62448"/>
                  <a:pt x="81553" y="62448"/>
                  <a:pt x="81553" y="62448"/>
                </a:cubicBezTo>
                <a:cubicBezTo>
                  <a:pt x="82718" y="67346"/>
                  <a:pt x="82718" y="67346"/>
                  <a:pt x="82718" y="67346"/>
                </a:cubicBezTo>
                <a:cubicBezTo>
                  <a:pt x="83883" y="62448"/>
                  <a:pt x="83883" y="62448"/>
                  <a:pt x="83883" y="62448"/>
                </a:cubicBezTo>
                <a:cubicBezTo>
                  <a:pt x="86213" y="61224"/>
                  <a:pt x="86213" y="61224"/>
                  <a:pt x="86213" y="61224"/>
                </a:cubicBezTo>
                <a:cubicBezTo>
                  <a:pt x="86213" y="67346"/>
                  <a:pt x="86213" y="67346"/>
                  <a:pt x="86213" y="67346"/>
                </a:cubicBezTo>
                <a:cubicBezTo>
                  <a:pt x="87378" y="61224"/>
                  <a:pt x="87378" y="61224"/>
                  <a:pt x="87378" y="61224"/>
                </a:cubicBezTo>
                <a:cubicBezTo>
                  <a:pt x="89708" y="61224"/>
                  <a:pt x="89708" y="61224"/>
                  <a:pt x="89708" y="61224"/>
                </a:cubicBezTo>
                <a:cubicBezTo>
                  <a:pt x="87378" y="68571"/>
                  <a:pt x="87378" y="68571"/>
                  <a:pt x="87378" y="68571"/>
                </a:cubicBezTo>
                <a:cubicBezTo>
                  <a:pt x="85048" y="69795"/>
                  <a:pt x="85048" y="69795"/>
                  <a:pt x="85048" y="69795"/>
                </a:cubicBezTo>
                <a:cubicBezTo>
                  <a:pt x="85048" y="64897"/>
                  <a:pt x="85048" y="64897"/>
                  <a:pt x="85048" y="64897"/>
                </a:cubicBezTo>
                <a:cubicBezTo>
                  <a:pt x="83883" y="69795"/>
                  <a:pt x="83883" y="69795"/>
                  <a:pt x="83883" y="69795"/>
                </a:cubicBezTo>
                <a:lnTo>
                  <a:pt x="81553" y="71020"/>
                </a:lnTo>
                <a:close/>
                <a:moveTo>
                  <a:pt x="53592" y="64897"/>
                </a:moveTo>
                <a:cubicBezTo>
                  <a:pt x="45436" y="62448"/>
                  <a:pt x="34951" y="58775"/>
                  <a:pt x="25631" y="58775"/>
                </a:cubicBezTo>
                <a:cubicBezTo>
                  <a:pt x="25631" y="62448"/>
                  <a:pt x="25631" y="62448"/>
                  <a:pt x="25631" y="62448"/>
                </a:cubicBezTo>
                <a:cubicBezTo>
                  <a:pt x="34951" y="63673"/>
                  <a:pt x="45436" y="66122"/>
                  <a:pt x="53592" y="69795"/>
                </a:cubicBezTo>
                <a:lnTo>
                  <a:pt x="53592" y="64897"/>
                </a:lnTo>
                <a:close/>
                <a:moveTo>
                  <a:pt x="53592" y="73469"/>
                </a:moveTo>
                <a:cubicBezTo>
                  <a:pt x="45436" y="69795"/>
                  <a:pt x="34951" y="67346"/>
                  <a:pt x="25631" y="67346"/>
                </a:cubicBezTo>
                <a:cubicBezTo>
                  <a:pt x="25631" y="71020"/>
                  <a:pt x="25631" y="71020"/>
                  <a:pt x="25631" y="71020"/>
                </a:cubicBezTo>
                <a:cubicBezTo>
                  <a:pt x="34951" y="72244"/>
                  <a:pt x="45436" y="74693"/>
                  <a:pt x="53592" y="78367"/>
                </a:cubicBezTo>
                <a:lnTo>
                  <a:pt x="53592" y="73469"/>
                </a:lnTo>
                <a:close/>
                <a:moveTo>
                  <a:pt x="53592" y="82040"/>
                </a:moveTo>
                <a:cubicBezTo>
                  <a:pt x="45436" y="79591"/>
                  <a:pt x="34951" y="75918"/>
                  <a:pt x="25631" y="75918"/>
                </a:cubicBezTo>
                <a:cubicBezTo>
                  <a:pt x="25631" y="79591"/>
                  <a:pt x="25631" y="79591"/>
                  <a:pt x="25631" y="79591"/>
                </a:cubicBezTo>
                <a:cubicBezTo>
                  <a:pt x="34951" y="80816"/>
                  <a:pt x="45436" y="83265"/>
                  <a:pt x="53592" y="86938"/>
                </a:cubicBezTo>
                <a:lnTo>
                  <a:pt x="53592" y="82040"/>
                </a:lnTo>
                <a:close/>
                <a:moveTo>
                  <a:pt x="53592" y="90612"/>
                </a:moveTo>
                <a:cubicBezTo>
                  <a:pt x="45436" y="86938"/>
                  <a:pt x="34951" y="84489"/>
                  <a:pt x="25631" y="84489"/>
                </a:cubicBezTo>
                <a:cubicBezTo>
                  <a:pt x="25631" y="88163"/>
                  <a:pt x="25631" y="88163"/>
                  <a:pt x="25631" y="88163"/>
                </a:cubicBezTo>
                <a:cubicBezTo>
                  <a:pt x="34951" y="89387"/>
                  <a:pt x="45436" y="91836"/>
                  <a:pt x="53592" y="95510"/>
                </a:cubicBezTo>
                <a:lnTo>
                  <a:pt x="53592" y="90612"/>
                </a:lnTo>
                <a:close/>
                <a:moveTo>
                  <a:pt x="53592" y="99183"/>
                </a:moveTo>
                <a:cubicBezTo>
                  <a:pt x="45436" y="96734"/>
                  <a:pt x="34951" y="93061"/>
                  <a:pt x="25631" y="93061"/>
                </a:cubicBezTo>
                <a:cubicBezTo>
                  <a:pt x="25631" y="96734"/>
                  <a:pt x="25631" y="96734"/>
                  <a:pt x="25631" y="96734"/>
                </a:cubicBezTo>
                <a:cubicBezTo>
                  <a:pt x="34951" y="97959"/>
                  <a:pt x="45436" y="100408"/>
                  <a:pt x="53592" y="104081"/>
                </a:cubicBezTo>
                <a:lnTo>
                  <a:pt x="53592" y="99183"/>
                </a:lnTo>
                <a:close/>
                <a:moveTo>
                  <a:pt x="94368" y="93061"/>
                </a:moveTo>
                <a:cubicBezTo>
                  <a:pt x="85048" y="93061"/>
                  <a:pt x="74563" y="96734"/>
                  <a:pt x="67572" y="99183"/>
                </a:cubicBezTo>
                <a:cubicBezTo>
                  <a:pt x="67572" y="104081"/>
                  <a:pt x="67572" y="104081"/>
                  <a:pt x="67572" y="104081"/>
                </a:cubicBezTo>
                <a:cubicBezTo>
                  <a:pt x="74563" y="100408"/>
                  <a:pt x="86213" y="97959"/>
                  <a:pt x="94368" y="96734"/>
                </a:cubicBezTo>
                <a:lnTo>
                  <a:pt x="94368" y="93061"/>
                </a:lnTo>
                <a:close/>
                <a:moveTo>
                  <a:pt x="94368" y="84489"/>
                </a:moveTo>
                <a:cubicBezTo>
                  <a:pt x="85048" y="84489"/>
                  <a:pt x="74563" y="86938"/>
                  <a:pt x="67572" y="90612"/>
                </a:cubicBezTo>
                <a:cubicBezTo>
                  <a:pt x="67572" y="95510"/>
                  <a:pt x="67572" y="95510"/>
                  <a:pt x="67572" y="95510"/>
                </a:cubicBezTo>
                <a:cubicBezTo>
                  <a:pt x="74563" y="91836"/>
                  <a:pt x="86213" y="89387"/>
                  <a:pt x="94368" y="88163"/>
                </a:cubicBezTo>
                <a:lnTo>
                  <a:pt x="94368" y="84489"/>
                </a:lnTo>
                <a:close/>
                <a:moveTo>
                  <a:pt x="94368" y="75918"/>
                </a:moveTo>
                <a:cubicBezTo>
                  <a:pt x="85048" y="75918"/>
                  <a:pt x="74563" y="79591"/>
                  <a:pt x="67572" y="82040"/>
                </a:cubicBezTo>
                <a:cubicBezTo>
                  <a:pt x="67572" y="86938"/>
                  <a:pt x="67572" y="86938"/>
                  <a:pt x="67572" y="86938"/>
                </a:cubicBezTo>
                <a:cubicBezTo>
                  <a:pt x="74563" y="83265"/>
                  <a:pt x="86213" y="80816"/>
                  <a:pt x="94368" y="79591"/>
                </a:cubicBezTo>
                <a:lnTo>
                  <a:pt x="94368" y="75918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4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Shape 641"/>
          <p:cNvSpPr/>
          <p:nvPr/>
        </p:nvSpPr>
        <p:spPr>
          <a:xfrm>
            <a:off x="2880130" y="4306462"/>
            <a:ext cx="516599" cy="5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359" y="64077"/>
                </a:moveTo>
                <a:cubicBezTo>
                  <a:pt x="28314" y="64077"/>
                  <a:pt x="26966" y="66407"/>
                  <a:pt x="26966" y="68737"/>
                </a:cubicBezTo>
                <a:cubicBezTo>
                  <a:pt x="26966" y="72233"/>
                  <a:pt x="28314" y="74563"/>
                  <a:pt x="32359" y="74563"/>
                </a:cubicBezTo>
                <a:cubicBezTo>
                  <a:pt x="35056" y="74563"/>
                  <a:pt x="37752" y="72233"/>
                  <a:pt x="37752" y="68737"/>
                </a:cubicBezTo>
                <a:cubicBezTo>
                  <a:pt x="37752" y="66407"/>
                  <a:pt x="35056" y="64077"/>
                  <a:pt x="32359" y="64077"/>
                </a:cubicBezTo>
                <a:close/>
                <a:moveTo>
                  <a:pt x="32359" y="45436"/>
                </a:moveTo>
                <a:cubicBezTo>
                  <a:pt x="28314" y="45436"/>
                  <a:pt x="26966" y="47766"/>
                  <a:pt x="26966" y="50097"/>
                </a:cubicBezTo>
                <a:cubicBezTo>
                  <a:pt x="26966" y="53592"/>
                  <a:pt x="28314" y="55922"/>
                  <a:pt x="32359" y="55922"/>
                </a:cubicBezTo>
                <a:cubicBezTo>
                  <a:pt x="35056" y="55922"/>
                  <a:pt x="37752" y="53592"/>
                  <a:pt x="37752" y="50097"/>
                </a:cubicBezTo>
                <a:cubicBezTo>
                  <a:pt x="37752" y="47766"/>
                  <a:pt x="35056" y="45436"/>
                  <a:pt x="32359" y="45436"/>
                </a:cubicBezTo>
                <a:close/>
                <a:moveTo>
                  <a:pt x="32359" y="25631"/>
                </a:moveTo>
                <a:cubicBezTo>
                  <a:pt x="28314" y="25631"/>
                  <a:pt x="26966" y="27961"/>
                  <a:pt x="26966" y="31456"/>
                </a:cubicBezTo>
                <a:cubicBezTo>
                  <a:pt x="26966" y="33786"/>
                  <a:pt x="28314" y="36116"/>
                  <a:pt x="32359" y="36116"/>
                </a:cubicBezTo>
                <a:cubicBezTo>
                  <a:pt x="35056" y="36116"/>
                  <a:pt x="37752" y="33786"/>
                  <a:pt x="37752" y="31456"/>
                </a:cubicBezTo>
                <a:cubicBezTo>
                  <a:pt x="37752" y="27961"/>
                  <a:pt x="35056" y="25631"/>
                  <a:pt x="32359" y="25631"/>
                </a:cubicBezTo>
                <a:close/>
                <a:moveTo>
                  <a:pt x="120000" y="75728"/>
                </a:moveTo>
                <a:cubicBezTo>
                  <a:pt x="120000" y="0"/>
                  <a:pt x="120000" y="0"/>
                  <a:pt x="1200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0000"/>
                  <a:pt x="0" y="120000"/>
                  <a:pt x="0" y="120000"/>
                </a:cubicBezTo>
                <a:cubicBezTo>
                  <a:pt x="68764" y="120000"/>
                  <a:pt x="68764" y="120000"/>
                  <a:pt x="68764" y="120000"/>
                </a:cubicBezTo>
                <a:cubicBezTo>
                  <a:pt x="91685" y="120000"/>
                  <a:pt x="120000" y="94368"/>
                  <a:pt x="120000" y="75728"/>
                </a:cubicBezTo>
                <a:close/>
                <a:moveTo>
                  <a:pt x="13483" y="108349"/>
                </a:moveTo>
                <a:cubicBezTo>
                  <a:pt x="13483" y="11650"/>
                  <a:pt x="13483" y="11650"/>
                  <a:pt x="13483" y="11650"/>
                </a:cubicBezTo>
                <a:cubicBezTo>
                  <a:pt x="106516" y="11650"/>
                  <a:pt x="106516" y="11650"/>
                  <a:pt x="106516" y="11650"/>
                </a:cubicBezTo>
                <a:cubicBezTo>
                  <a:pt x="106516" y="11650"/>
                  <a:pt x="106516" y="66407"/>
                  <a:pt x="106516" y="74563"/>
                </a:cubicBezTo>
                <a:cubicBezTo>
                  <a:pt x="106516" y="93203"/>
                  <a:pt x="80898" y="86213"/>
                  <a:pt x="80898" y="86213"/>
                </a:cubicBezTo>
                <a:cubicBezTo>
                  <a:pt x="80898" y="86213"/>
                  <a:pt x="88988" y="108349"/>
                  <a:pt x="68764" y="108349"/>
                </a:cubicBezTo>
                <a:cubicBezTo>
                  <a:pt x="57977" y="108349"/>
                  <a:pt x="52584" y="108349"/>
                  <a:pt x="13483" y="108349"/>
                </a:cubicBezTo>
                <a:close/>
                <a:moveTo>
                  <a:pt x="93033" y="34951"/>
                </a:moveTo>
                <a:cubicBezTo>
                  <a:pt x="45842" y="34951"/>
                  <a:pt x="45842" y="34951"/>
                  <a:pt x="45842" y="34951"/>
                </a:cubicBezTo>
                <a:cubicBezTo>
                  <a:pt x="45842" y="26796"/>
                  <a:pt x="45842" y="26796"/>
                  <a:pt x="45842" y="26796"/>
                </a:cubicBezTo>
                <a:cubicBezTo>
                  <a:pt x="93033" y="26796"/>
                  <a:pt x="93033" y="26796"/>
                  <a:pt x="93033" y="26796"/>
                </a:cubicBezTo>
                <a:lnTo>
                  <a:pt x="93033" y="34951"/>
                </a:lnTo>
                <a:close/>
                <a:moveTo>
                  <a:pt x="93033" y="54757"/>
                </a:moveTo>
                <a:cubicBezTo>
                  <a:pt x="45842" y="54757"/>
                  <a:pt x="45842" y="54757"/>
                  <a:pt x="45842" y="54757"/>
                </a:cubicBezTo>
                <a:cubicBezTo>
                  <a:pt x="45842" y="45436"/>
                  <a:pt x="45842" y="45436"/>
                  <a:pt x="45842" y="45436"/>
                </a:cubicBezTo>
                <a:cubicBezTo>
                  <a:pt x="93033" y="45436"/>
                  <a:pt x="93033" y="45436"/>
                  <a:pt x="93033" y="45436"/>
                </a:cubicBezTo>
                <a:lnTo>
                  <a:pt x="93033" y="54757"/>
                </a:lnTo>
                <a:close/>
                <a:moveTo>
                  <a:pt x="93033" y="73398"/>
                </a:moveTo>
                <a:cubicBezTo>
                  <a:pt x="45842" y="73398"/>
                  <a:pt x="45842" y="73398"/>
                  <a:pt x="45842" y="73398"/>
                </a:cubicBezTo>
                <a:cubicBezTo>
                  <a:pt x="45842" y="65242"/>
                  <a:pt x="45842" y="65242"/>
                  <a:pt x="45842" y="65242"/>
                </a:cubicBezTo>
                <a:cubicBezTo>
                  <a:pt x="93033" y="65242"/>
                  <a:pt x="93033" y="65242"/>
                  <a:pt x="93033" y="65242"/>
                </a:cubicBezTo>
                <a:lnTo>
                  <a:pt x="93033" y="73398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4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42" name="Shape 642"/>
          <p:cNvGrpSpPr/>
          <p:nvPr/>
        </p:nvGrpSpPr>
        <p:grpSpPr>
          <a:xfrm>
            <a:off x="5419269" y="4343044"/>
            <a:ext cx="716813" cy="517842"/>
            <a:chOff x="2649881" y="4050300"/>
            <a:chExt cx="574876" cy="415303"/>
          </a:xfrm>
        </p:grpSpPr>
        <p:grpSp>
          <p:nvGrpSpPr>
            <p:cNvPr id="643" name="Shape 643"/>
            <p:cNvGrpSpPr/>
            <p:nvPr/>
          </p:nvGrpSpPr>
          <p:grpSpPr>
            <a:xfrm>
              <a:off x="2649881" y="4050300"/>
              <a:ext cx="169157" cy="415303"/>
              <a:chOff x="1594" y="2180"/>
              <a:chExt cx="299" cy="739"/>
            </a:xfrm>
          </p:grpSpPr>
          <p:sp>
            <p:nvSpPr>
              <p:cNvPr id="644" name="Shape 644"/>
              <p:cNvSpPr/>
              <p:nvPr/>
            </p:nvSpPr>
            <p:spPr>
              <a:xfrm>
                <a:off x="1652" y="2180"/>
                <a:ext cx="0" cy="0"/>
              </a:xfrm>
              <a:prstGeom prst="ellipse">
                <a:avLst/>
              </a:pr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5" name="Shape 645"/>
              <p:cNvSpPr/>
              <p:nvPr/>
            </p:nvSpPr>
            <p:spPr>
              <a:xfrm>
                <a:off x="1593" y="2319"/>
                <a:ext cx="299" cy="6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5"/>
                    </a:moveTo>
                    <a:cubicBezTo>
                      <a:pt x="120000" y="2211"/>
                      <a:pt x="113809" y="0"/>
                      <a:pt x="106190" y="0"/>
                    </a:cubicBezTo>
                    <a:cubicBezTo>
                      <a:pt x="13333" y="0"/>
                      <a:pt x="13333" y="0"/>
                      <a:pt x="13333" y="0"/>
                    </a:cubicBezTo>
                    <a:cubicBezTo>
                      <a:pt x="5714" y="0"/>
                      <a:pt x="0" y="2396"/>
                      <a:pt x="0" y="5345"/>
                    </a:cubicBezTo>
                    <a:cubicBezTo>
                      <a:pt x="0" y="16221"/>
                      <a:pt x="0" y="16221"/>
                      <a:pt x="0" y="16221"/>
                    </a:cubicBezTo>
                    <a:cubicBezTo>
                      <a:pt x="0" y="49216"/>
                      <a:pt x="0" y="49216"/>
                      <a:pt x="0" y="49216"/>
                    </a:cubicBezTo>
                    <a:cubicBezTo>
                      <a:pt x="0" y="51797"/>
                      <a:pt x="4285" y="53640"/>
                      <a:pt x="10952" y="53640"/>
                    </a:cubicBezTo>
                    <a:cubicBezTo>
                      <a:pt x="15714" y="53640"/>
                      <a:pt x="18571" y="52903"/>
                      <a:pt x="20952" y="51428"/>
                    </a:cubicBezTo>
                    <a:cubicBezTo>
                      <a:pt x="20952" y="113364"/>
                      <a:pt x="20952" y="113364"/>
                      <a:pt x="20952" y="113364"/>
                    </a:cubicBezTo>
                    <a:cubicBezTo>
                      <a:pt x="20952" y="117050"/>
                      <a:pt x="28571" y="120000"/>
                      <a:pt x="38095" y="120000"/>
                    </a:cubicBezTo>
                    <a:cubicBezTo>
                      <a:pt x="47619" y="120000"/>
                      <a:pt x="55238" y="117050"/>
                      <a:pt x="55238" y="113364"/>
                    </a:cubicBezTo>
                    <a:cubicBezTo>
                      <a:pt x="55238" y="63410"/>
                      <a:pt x="55238" y="63410"/>
                      <a:pt x="55238" y="63410"/>
                    </a:cubicBezTo>
                    <a:cubicBezTo>
                      <a:pt x="64761" y="63410"/>
                      <a:pt x="64761" y="63410"/>
                      <a:pt x="64761" y="63410"/>
                    </a:cubicBezTo>
                    <a:cubicBezTo>
                      <a:pt x="64761" y="113364"/>
                      <a:pt x="64761" y="113364"/>
                      <a:pt x="64761" y="113364"/>
                    </a:cubicBezTo>
                    <a:cubicBezTo>
                      <a:pt x="64761" y="117050"/>
                      <a:pt x="72380" y="120000"/>
                      <a:pt x="81904" y="120000"/>
                    </a:cubicBezTo>
                    <a:cubicBezTo>
                      <a:pt x="91428" y="120000"/>
                      <a:pt x="99047" y="117050"/>
                      <a:pt x="99047" y="113364"/>
                    </a:cubicBezTo>
                    <a:cubicBezTo>
                      <a:pt x="99047" y="51428"/>
                      <a:pt x="99047" y="51428"/>
                      <a:pt x="99047" y="51428"/>
                    </a:cubicBezTo>
                    <a:cubicBezTo>
                      <a:pt x="100952" y="52718"/>
                      <a:pt x="104285" y="53640"/>
                      <a:pt x="108571" y="53640"/>
                    </a:cubicBezTo>
                    <a:cubicBezTo>
                      <a:pt x="115238" y="53640"/>
                      <a:pt x="120000" y="51797"/>
                      <a:pt x="120000" y="49216"/>
                    </a:cubicBezTo>
                    <a:lnTo>
                      <a:pt x="120000" y="5345"/>
                    </a:lnTo>
                    <a:close/>
                  </a:path>
                </a:pathLst>
              </a:cu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46" name="Shape 646"/>
            <p:cNvGrpSpPr/>
            <p:nvPr/>
          </p:nvGrpSpPr>
          <p:grpSpPr>
            <a:xfrm>
              <a:off x="2852741" y="4050300"/>
              <a:ext cx="169157" cy="415303"/>
              <a:chOff x="1594" y="2180"/>
              <a:chExt cx="299" cy="739"/>
            </a:xfrm>
          </p:grpSpPr>
          <p:sp>
            <p:nvSpPr>
              <p:cNvPr id="647" name="Shape 647"/>
              <p:cNvSpPr/>
              <p:nvPr/>
            </p:nvSpPr>
            <p:spPr>
              <a:xfrm>
                <a:off x="1652" y="2180"/>
                <a:ext cx="0" cy="0"/>
              </a:xfrm>
              <a:prstGeom prst="ellipse">
                <a:avLst/>
              </a:pr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8" name="Shape 648"/>
              <p:cNvSpPr/>
              <p:nvPr/>
            </p:nvSpPr>
            <p:spPr>
              <a:xfrm>
                <a:off x="1593" y="2319"/>
                <a:ext cx="299" cy="6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5"/>
                    </a:moveTo>
                    <a:cubicBezTo>
                      <a:pt x="120000" y="2211"/>
                      <a:pt x="113809" y="0"/>
                      <a:pt x="106190" y="0"/>
                    </a:cubicBezTo>
                    <a:cubicBezTo>
                      <a:pt x="13333" y="0"/>
                      <a:pt x="13333" y="0"/>
                      <a:pt x="13333" y="0"/>
                    </a:cubicBezTo>
                    <a:cubicBezTo>
                      <a:pt x="5714" y="0"/>
                      <a:pt x="0" y="2396"/>
                      <a:pt x="0" y="5345"/>
                    </a:cubicBezTo>
                    <a:cubicBezTo>
                      <a:pt x="0" y="16221"/>
                      <a:pt x="0" y="16221"/>
                      <a:pt x="0" y="16221"/>
                    </a:cubicBezTo>
                    <a:cubicBezTo>
                      <a:pt x="0" y="49216"/>
                      <a:pt x="0" y="49216"/>
                      <a:pt x="0" y="49216"/>
                    </a:cubicBezTo>
                    <a:cubicBezTo>
                      <a:pt x="0" y="51797"/>
                      <a:pt x="4285" y="53640"/>
                      <a:pt x="10952" y="53640"/>
                    </a:cubicBezTo>
                    <a:cubicBezTo>
                      <a:pt x="15714" y="53640"/>
                      <a:pt x="18571" y="52903"/>
                      <a:pt x="20952" y="51428"/>
                    </a:cubicBezTo>
                    <a:cubicBezTo>
                      <a:pt x="20952" y="113364"/>
                      <a:pt x="20952" y="113364"/>
                      <a:pt x="20952" y="113364"/>
                    </a:cubicBezTo>
                    <a:cubicBezTo>
                      <a:pt x="20952" y="117050"/>
                      <a:pt x="28571" y="120000"/>
                      <a:pt x="38095" y="120000"/>
                    </a:cubicBezTo>
                    <a:cubicBezTo>
                      <a:pt x="47619" y="120000"/>
                      <a:pt x="55238" y="117050"/>
                      <a:pt x="55238" y="113364"/>
                    </a:cubicBezTo>
                    <a:cubicBezTo>
                      <a:pt x="55238" y="63410"/>
                      <a:pt x="55238" y="63410"/>
                      <a:pt x="55238" y="63410"/>
                    </a:cubicBezTo>
                    <a:cubicBezTo>
                      <a:pt x="64761" y="63410"/>
                      <a:pt x="64761" y="63410"/>
                      <a:pt x="64761" y="63410"/>
                    </a:cubicBezTo>
                    <a:cubicBezTo>
                      <a:pt x="64761" y="113364"/>
                      <a:pt x="64761" y="113364"/>
                      <a:pt x="64761" y="113364"/>
                    </a:cubicBezTo>
                    <a:cubicBezTo>
                      <a:pt x="64761" y="117050"/>
                      <a:pt x="72380" y="120000"/>
                      <a:pt x="81904" y="120000"/>
                    </a:cubicBezTo>
                    <a:cubicBezTo>
                      <a:pt x="91428" y="120000"/>
                      <a:pt x="99047" y="117050"/>
                      <a:pt x="99047" y="113364"/>
                    </a:cubicBezTo>
                    <a:cubicBezTo>
                      <a:pt x="99047" y="51428"/>
                      <a:pt x="99047" y="51428"/>
                      <a:pt x="99047" y="51428"/>
                    </a:cubicBezTo>
                    <a:cubicBezTo>
                      <a:pt x="100952" y="52718"/>
                      <a:pt x="104285" y="53640"/>
                      <a:pt x="108571" y="53640"/>
                    </a:cubicBezTo>
                    <a:cubicBezTo>
                      <a:pt x="115238" y="53640"/>
                      <a:pt x="120000" y="51797"/>
                      <a:pt x="120000" y="49216"/>
                    </a:cubicBezTo>
                    <a:lnTo>
                      <a:pt x="120000" y="5345"/>
                    </a:lnTo>
                    <a:close/>
                  </a:path>
                </a:pathLst>
              </a:cu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49" name="Shape 649"/>
            <p:cNvGrpSpPr/>
            <p:nvPr/>
          </p:nvGrpSpPr>
          <p:grpSpPr>
            <a:xfrm>
              <a:off x="3055600" y="4050300"/>
              <a:ext cx="169157" cy="415303"/>
              <a:chOff x="1594" y="2180"/>
              <a:chExt cx="299" cy="739"/>
            </a:xfrm>
          </p:grpSpPr>
          <p:sp>
            <p:nvSpPr>
              <p:cNvPr id="650" name="Shape 650"/>
              <p:cNvSpPr/>
              <p:nvPr/>
            </p:nvSpPr>
            <p:spPr>
              <a:xfrm>
                <a:off x="1652" y="2180"/>
                <a:ext cx="0" cy="0"/>
              </a:xfrm>
              <a:prstGeom prst="ellipse">
                <a:avLst/>
              </a:pr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1" name="Shape 651"/>
              <p:cNvSpPr/>
              <p:nvPr/>
            </p:nvSpPr>
            <p:spPr>
              <a:xfrm>
                <a:off x="1593" y="2319"/>
                <a:ext cx="299" cy="60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5"/>
                    </a:moveTo>
                    <a:cubicBezTo>
                      <a:pt x="120000" y="2211"/>
                      <a:pt x="113809" y="0"/>
                      <a:pt x="106190" y="0"/>
                    </a:cubicBezTo>
                    <a:cubicBezTo>
                      <a:pt x="13333" y="0"/>
                      <a:pt x="13333" y="0"/>
                      <a:pt x="13333" y="0"/>
                    </a:cubicBezTo>
                    <a:cubicBezTo>
                      <a:pt x="5714" y="0"/>
                      <a:pt x="0" y="2396"/>
                      <a:pt x="0" y="5345"/>
                    </a:cubicBezTo>
                    <a:cubicBezTo>
                      <a:pt x="0" y="16221"/>
                      <a:pt x="0" y="16221"/>
                      <a:pt x="0" y="16221"/>
                    </a:cubicBezTo>
                    <a:cubicBezTo>
                      <a:pt x="0" y="49216"/>
                      <a:pt x="0" y="49216"/>
                      <a:pt x="0" y="49216"/>
                    </a:cubicBezTo>
                    <a:cubicBezTo>
                      <a:pt x="0" y="51797"/>
                      <a:pt x="4285" y="53640"/>
                      <a:pt x="10952" y="53640"/>
                    </a:cubicBezTo>
                    <a:cubicBezTo>
                      <a:pt x="15714" y="53640"/>
                      <a:pt x="18571" y="52903"/>
                      <a:pt x="20952" y="51428"/>
                    </a:cubicBezTo>
                    <a:cubicBezTo>
                      <a:pt x="20952" y="113364"/>
                      <a:pt x="20952" y="113364"/>
                      <a:pt x="20952" y="113364"/>
                    </a:cubicBezTo>
                    <a:cubicBezTo>
                      <a:pt x="20952" y="117050"/>
                      <a:pt x="28571" y="120000"/>
                      <a:pt x="38095" y="120000"/>
                    </a:cubicBezTo>
                    <a:cubicBezTo>
                      <a:pt x="47619" y="120000"/>
                      <a:pt x="55238" y="117050"/>
                      <a:pt x="55238" y="113364"/>
                    </a:cubicBezTo>
                    <a:cubicBezTo>
                      <a:pt x="55238" y="63410"/>
                      <a:pt x="55238" y="63410"/>
                      <a:pt x="55238" y="63410"/>
                    </a:cubicBezTo>
                    <a:cubicBezTo>
                      <a:pt x="64761" y="63410"/>
                      <a:pt x="64761" y="63410"/>
                      <a:pt x="64761" y="63410"/>
                    </a:cubicBezTo>
                    <a:cubicBezTo>
                      <a:pt x="64761" y="113364"/>
                      <a:pt x="64761" y="113364"/>
                      <a:pt x="64761" y="113364"/>
                    </a:cubicBezTo>
                    <a:cubicBezTo>
                      <a:pt x="64761" y="117050"/>
                      <a:pt x="72380" y="120000"/>
                      <a:pt x="81904" y="120000"/>
                    </a:cubicBezTo>
                    <a:cubicBezTo>
                      <a:pt x="91428" y="120000"/>
                      <a:pt x="99047" y="117050"/>
                      <a:pt x="99047" y="113364"/>
                    </a:cubicBezTo>
                    <a:cubicBezTo>
                      <a:pt x="99047" y="51428"/>
                      <a:pt x="99047" y="51428"/>
                      <a:pt x="99047" y="51428"/>
                    </a:cubicBezTo>
                    <a:cubicBezTo>
                      <a:pt x="100952" y="52718"/>
                      <a:pt x="104285" y="53640"/>
                      <a:pt x="108571" y="53640"/>
                    </a:cubicBezTo>
                    <a:cubicBezTo>
                      <a:pt x="115238" y="53640"/>
                      <a:pt x="120000" y="51797"/>
                      <a:pt x="120000" y="49216"/>
                    </a:cubicBezTo>
                    <a:lnTo>
                      <a:pt x="120000" y="5345"/>
                    </a:lnTo>
                    <a:close/>
                  </a:path>
                </a:pathLst>
              </a:custGeom>
              <a:solidFill>
                <a:srgbClr val="26548A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4" b="0" i="0" u="none" strike="noStrike" cap="none">
                  <a:solidFill>
                    <a:srgbClr val="44546A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52" name="Shape 652"/>
          <p:cNvSpPr/>
          <p:nvPr/>
        </p:nvSpPr>
        <p:spPr>
          <a:xfrm>
            <a:off x="5460173" y="4292512"/>
            <a:ext cx="119700" cy="119700"/>
          </a:xfrm>
          <a:prstGeom prst="ellipse">
            <a:avLst/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Shape 653"/>
          <p:cNvSpPr/>
          <p:nvPr/>
        </p:nvSpPr>
        <p:spPr>
          <a:xfrm>
            <a:off x="5717475" y="4292512"/>
            <a:ext cx="119700" cy="119700"/>
          </a:xfrm>
          <a:prstGeom prst="ellipse">
            <a:avLst/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Shape 654"/>
          <p:cNvSpPr/>
          <p:nvPr/>
        </p:nvSpPr>
        <p:spPr>
          <a:xfrm>
            <a:off x="5963476" y="4292512"/>
            <a:ext cx="119700" cy="119700"/>
          </a:xfrm>
          <a:prstGeom prst="ellipse">
            <a:avLst/>
          </a:prstGeom>
          <a:solidFill>
            <a:srgbClr val="2654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Shape 655"/>
          <p:cNvSpPr/>
          <p:nvPr/>
        </p:nvSpPr>
        <p:spPr>
          <a:xfrm rot="-837117">
            <a:off x="4468571" y="2273062"/>
            <a:ext cx="197836" cy="859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Shape 656"/>
          <p:cNvSpPr txBox="1"/>
          <p:nvPr/>
        </p:nvSpPr>
        <p:spPr>
          <a:xfrm>
            <a:off x="1582450" y="4388500"/>
            <a:ext cx="968100" cy="43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Cabin"/>
              <a:buNone/>
            </a:pPr>
            <a:r>
              <a:rPr lang="en" sz="1800" b="0" i="0" u="none" strike="noStrike" cap="none">
                <a:solidFill>
                  <a:srgbClr val="7F7F7F"/>
                </a:solidFill>
                <a:latin typeface="Gill Sans"/>
                <a:ea typeface="Gill Sans"/>
                <a:cs typeface="Gill Sans"/>
                <a:sym typeface="Gill Sans"/>
              </a:rPr>
              <a:t>POLICY</a:t>
            </a:r>
          </a:p>
        </p:txBody>
      </p:sp>
      <p:sp>
        <p:nvSpPr>
          <p:cNvPr id="657" name="Shape 657"/>
          <p:cNvSpPr txBox="1"/>
          <p:nvPr/>
        </p:nvSpPr>
        <p:spPr>
          <a:xfrm>
            <a:off x="6365275" y="4388500"/>
            <a:ext cx="1645800" cy="43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548A"/>
              </a:buClr>
              <a:buSzPct val="25000"/>
              <a:buFont typeface="Cabin"/>
              <a:buNone/>
            </a:pPr>
            <a:r>
              <a:rPr lang="en" sz="1800" b="0" i="0" u="none" strike="noStrike" cap="none">
                <a:solidFill>
                  <a:srgbClr val="26548A"/>
                </a:solidFill>
                <a:latin typeface="Gill Sans"/>
                <a:ea typeface="Gill Sans"/>
                <a:cs typeface="Gill Sans"/>
                <a:sym typeface="Gill Sans"/>
              </a:rPr>
              <a:t>WORKFORCE</a:t>
            </a:r>
          </a:p>
        </p:txBody>
      </p:sp>
      <p:sp>
        <p:nvSpPr>
          <p:cNvPr id="658" name="Shape 658"/>
          <p:cNvSpPr txBox="1"/>
          <p:nvPr/>
        </p:nvSpPr>
        <p:spPr>
          <a:xfrm>
            <a:off x="3533500" y="1296875"/>
            <a:ext cx="1809000" cy="43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25000"/>
              <a:buFont typeface="Cabin"/>
              <a:buNone/>
            </a:pPr>
            <a:r>
              <a:rPr lang="en" sz="1800" b="0" i="0" u="none" strike="noStrike" cap="none">
                <a:solidFill>
                  <a:srgbClr val="44546A"/>
                </a:solidFill>
                <a:latin typeface="Gill Sans"/>
                <a:ea typeface="Gill Sans"/>
                <a:cs typeface="Gill Sans"/>
                <a:sym typeface="Gill Sans"/>
              </a:rPr>
              <a:t>OPERATIONS</a:t>
            </a:r>
          </a:p>
        </p:txBody>
      </p:sp>
      <p:sp>
        <p:nvSpPr>
          <p:cNvPr id="659" name="Shape 659"/>
          <p:cNvSpPr/>
          <p:nvPr/>
        </p:nvSpPr>
        <p:spPr>
          <a:xfrm>
            <a:off x="3768750" y="4516475"/>
            <a:ext cx="1338000" cy="1197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4546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Shape 660"/>
          <p:cNvSpPr txBox="1"/>
          <p:nvPr/>
        </p:nvSpPr>
        <p:spPr>
          <a:xfrm rot="3600640">
            <a:off x="4944993" y="3020960"/>
            <a:ext cx="968112" cy="43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548A"/>
              </a:buClr>
              <a:buSzPct val="25000"/>
              <a:buFont typeface="Cabin"/>
              <a:buNone/>
            </a:pPr>
            <a:r>
              <a:rPr lang="en" sz="1400" b="0" i="0" u="none" strike="noStrike" cap="none">
                <a:solidFill>
                  <a:srgbClr val="26548A"/>
                </a:solidFill>
                <a:latin typeface="Gill Sans"/>
                <a:ea typeface="Gill Sans"/>
                <a:cs typeface="Gill Sans"/>
                <a:sym typeface="Gill Sans"/>
              </a:rPr>
              <a:t>IMPROVE</a:t>
            </a:r>
          </a:p>
        </p:txBody>
      </p:sp>
      <p:sp>
        <p:nvSpPr>
          <p:cNvPr id="661" name="Shape 661"/>
          <p:cNvSpPr txBox="1"/>
          <p:nvPr/>
        </p:nvSpPr>
        <p:spPr>
          <a:xfrm rot="-3599718">
            <a:off x="2963003" y="3054399"/>
            <a:ext cx="968262" cy="43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Cabin"/>
              <a:buNone/>
            </a:pPr>
            <a:r>
              <a:rPr lang="en" sz="1400" b="0" i="0" u="none" strike="noStrike" cap="none">
                <a:solidFill>
                  <a:srgbClr val="7F7F7F"/>
                </a:solidFill>
                <a:latin typeface="Gill Sans"/>
                <a:ea typeface="Gill Sans"/>
                <a:cs typeface="Gill Sans"/>
                <a:sym typeface="Gill Sans"/>
              </a:rPr>
              <a:t>IMPROVE</a:t>
            </a:r>
          </a:p>
        </p:txBody>
      </p:sp>
      <p:sp>
        <p:nvSpPr>
          <p:cNvPr id="662" name="Shape 662"/>
          <p:cNvSpPr txBox="1"/>
          <p:nvPr/>
        </p:nvSpPr>
        <p:spPr>
          <a:xfrm rot="3600640">
            <a:off x="5512543" y="2561985"/>
            <a:ext cx="968112" cy="43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548A"/>
              </a:buClr>
              <a:buSzPct val="25000"/>
              <a:buFont typeface="Cabin"/>
              <a:buNone/>
            </a:pPr>
            <a:r>
              <a:rPr lang="en" sz="1400" b="0" i="0" u="none" strike="noStrike" cap="none">
                <a:solidFill>
                  <a:srgbClr val="26548A"/>
                </a:solidFill>
                <a:latin typeface="Gill Sans"/>
                <a:ea typeface="Gill Sans"/>
                <a:cs typeface="Gill Sans"/>
                <a:sym typeface="Gill Sans"/>
              </a:rPr>
              <a:t>INFORM</a:t>
            </a:r>
          </a:p>
        </p:txBody>
      </p:sp>
      <p:sp>
        <p:nvSpPr>
          <p:cNvPr id="663" name="Shape 663"/>
          <p:cNvSpPr txBox="1"/>
          <p:nvPr/>
        </p:nvSpPr>
        <p:spPr>
          <a:xfrm rot="-3599718">
            <a:off x="2395053" y="2561924"/>
            <a:ext cx="968262" cy="43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Cabin"/>
              <a:buNone/>
            </a:pPr>
            <a:r>
              <a:rPr lang="en" sz="1400" b="0" i="0" u="none" strike="noStrike" cap="none">
                <a:solidFill>
                  <a:srgbClr val="7F7F7F"/>
                </a:solidFill>
                <a:latin typeface="Gill Sans"/>
                <a:ea typeface="Gill Sans"/>
                <a:cs typeface="Gill Sans"/>
                <a:sym typeface="Gill Sans"/>
              </a:rPr>
              <a:t>INFORM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95872" y="288866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One Health Across the World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520256" y="935141"/>
            <a:ext cx="8087400" cy="27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ct val="25000"/>
              <a:buFont typeface="Arial"/>
              <a:buNone/>
            </a:pPr>
            <a:r>
              <a:rPr lang="en" sz="1200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OHW PROVIDES SUPPORT IN COUNTRIES IN AFRICA AND SOUTHEAST ASIA</a:t>
            </a:r>
          </a:p>
        </p:txBody>
      </p:sp>
      <p:sp>
        <p:nvSpPr>
          <p:cNvPr id="88" name="Shape 88"/>
          <p:cNvSpPr/>
          <p:nvPr/>
        </p:nvSpPr>
        <p:spPr>
          <a:xfrm>
            <a:off x="4894394" y="4083030"/>
            <a:ext cx="254400" cy="257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705" y="114174"/>
                </a:moveTo>
                <a:cubicBezTo>
                  <a:pt x="44705" y="111844"/>
                  <a:pt x="48235" y="108349"/>
                  <a:pt x="49411" y="111844"/>
                </a:cubicBezTo>
                <a:cubicBezTo>
                  <a:pt x="51764" y="114174"/>
                  <a:pt x="50588" y="117669"/>
                  <a:pt x="55294" y="117669"/>
                </a:cubicBezTo>
                <a:cubicBezTo>
                  <a:pt x="58823" y="117669"/>
                  <a:pt x="65882" y="120000"/>
                  <a:pt x="67058" y="117669"/>
                </a:cubicBezTo>
                <a:cubicBezTo>
                  <a:pt x="68235" y="116504"/>
                  <a:pt x="72941" y="115339"/>
                  <a:pt x="72941" y="111844"/>
                </a:cubicBezTo>
                <a:cubicBezTo>
                  <a:pt x="72941" y="108349"/>
                  <a:pt x="72941" y="52427"/>
                  <a:pt x="72941" y="50097"/>
                </a:cubicBezTo>
                <a:cubicBezTo>
                  <a:pt x="72941" y="47766"/>
                  <a:pt x="82352" y="50097"/>
                  <a:pt x="82352" y="46601"/>
                </a:cubicBezTo>
                <a:cubicBezTo>
                  <a:pt x="82352" y="43106"/>
                  <a:pt x="82352" y="13980"/>
                  <a:pt x="82352" y="13980"/>
                </a:cubicBezTo>
                <a:cubicBezTo>
                  <a:pt x="82352" y="13980"/>
                  <a:pt x="89411" y="13980"/>
                  <a:pt x="91764" y="12815"/>
                </a:cubicBezTo>
                <a:cubicBezTo>
                  <a:pt x="94117" y="12815"/>
                  <a:pt x="100000" y="9320"/>
                  <a:pt x="102352" y="10485"/>
                </a:cubicBezTo>
                <a:cubicBezTo>
                  <a:pt x="103529" y="11650"/>
                  <a:pt x="105882" y="15145"/>
                  <a:pt x="107058" y="13980"/>
                </a:cubicBezTo>
                <a:cubicBezTo>
                  <a:pt x="108235" y="12815"/>
                  <a:pt x="110588" y="9320"/>
                  <a:pt x="114117" y="9320"/>
                </a:cubicBezTo>
                <a:cubicBezTo>
                  <a:pt x="115294" y="9320"/>
                  <a:pt x="117647" y="9320"/>
                  <a:pt x="120000" y="8155"/>
                </a:cubicBezTo>
                <a:cubicBezTo>
                  <a:pt x="120000" y="6990"/>
                  <a:pt x="120000" y="6990"/>
                  <a:pt x="120000" y="5825"/>
                </a:cubicBezTo>
                <a:cubicBezTo>
                  <a:pt x="120000" y="3495"/>
                  <a:pt x="102352" y="6990"/>
                  <a:pt x="100000" y="8155"/>
                </a:cubicBezTo>
                <a:cubicBezTo>
                  <a:pt x="96470" y="8155"/>
                  <a:pt x="88235" y="10485"/>
                  <a:pt x="84705" y="8155"/>
                </a:cubicBezTo>
                <a:cubicBezTo>
                  <a:pt x="82352" y="6990"/>
                  <a:pt x="64705" y="8155"/>
                  <a:pt x="64705" y="8155"/>
                </a:cubicBezTo>
                <a:cubicBezTo>
                  <a:pt x="61176" y="5825"/>
                  <a:pt x="61176" y="5825"/>
                  <a:pt x="61176" y="5825"/>
                </a:cubicBezTo>
                <a:cubicBezTo>
                  <a:pt x="61176" y="5825"/>
                  <a:pt x="31764" y="5825"/>
                  <a:pt x="28235" y="5825"/>
                </a:cubicBezTo>
                <a:cubicBezTo>
                  <a:pt x="24705" y="5825"/>
                  <a:pt x="22352" y="4660"/>
                  <a:pt x="20000" y="3495"/>
                </a:cubicBezTo>
                <a:cubicBezTo>
                  <a:pt x="16470" y="1165"/>
                  <a:pt x="14117" y="1165"/>
                  <a:pt x="10588" y="2330"/>
                </a:cubicBezTo>
                <a:cubicBezTo>
                  <a:pt x="7058" y="3495"/>
                  <a:pt x="9411" y="0"/>
                  <a:pt x="7058" y="0"/>
                </a:cubicBezTo>
                <a:cubicBezTo>
                  <a:pt x="4705" y="0"/>
                  <a:pt x="3529" y="3495"/>
                  <a:pt x="3529" y="3495"/>
                </a:cubicBezTo>
                <a:cubicBezTo>
                  <a:pt x="0" y="3495"/>
                  <a:pt x="0" y="3495"/>
                  <a:pt x="0" y="3495"/>
                </a:cubicBezTo>
                <a:cubicBezTo>
                  <a:pt x="0" y="6990"/>
                  <a:pt x="2352" y="11650"/>
                  <a:pt x="5882" y="16310"/>
                </a:cubicBezTo>
                <a:cubicBezTo>
                  <a:pt x="8235" y="19805"/>
                  <a:pt x="12941" y="27961"/>
                  <a:pt x="15294" y="34951"/>
                </a:cubicBezTo>
                <a:cubicBezTo>
                  <a:pt x="16470" y="41941"/>
                  <a:pt x="22352" y="48932"/>
                  <a:pt x="24705" y="54757"/>
                </a:cubicBezTo>
                <a:cubicBezTo>
                  <a:pt x="25882" y="59417"/>
                  <a:pt x="23529" y="67572"/>
                  <a:pt x="24705" y="69902"/>
                </a:cubicBezTo>
                <a:cubicBezTo>
                  <a:pt x="25882" y="73398"/>
                  <a:pt x="27058" y="79223"/>
                  <a:pt x="28235" y="85048"/>
                </a:cubicBezTo>
                <a:cubicBezTo>
                  <a:pt x="29411" y="90873"/>
                  <a:pt x="29411" y="102524"/>
                  <a:pt x="34117" y="108349"/>
                </a:cubicBezTo>
                <a:cubicBezTo>
                  <a:pt x="36470" y="109514"/>
                  <a:pt x="38823" y="111844"/>
                  <a:pt x="40000" y="115339"/>
                </a:cubicBezTo>
                <a:cubicBezTo>
                  <a:pt x="42352" y="115339"/>
                  <a:pt x="44705" y="115339"/>
                  <a:pt x="44705" y="11417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5148773" y="4054960"/>
            <a:ext cx="163200" cy="140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84" y="6428"/>
                </a:moveTo>
                <a:cubicBezTo>
                  <a:pt x="77538" y="0"/>
                  <a:pt x="77538" y="0"/>
                  <a:pt x="77538" y="0"/>
                </a:cubicBezTo>
                <a:cubicBezTo>
                  <a:pt x="64615" y="0"/>
                  <a:pt x="64615" y="0"/>
                  <a:pt x="64615" y="0"/>
                </a:cubicBezTo>
                <a:cubicBezTo>
                  <a:pt x="55384" y="4285"/>
                  <a:pt x="55384" y="6428"/>
                  <a:pt x="55384" y="8571"/>
                </a:cubicBezTo>
                <a:cubicBezTo>
                  <a:pt x="55384" y="12857"/>
                  <a:pt x="48000" y="19285"/>
                  <a:pt x="42461" y="21428"/>
                </a:cubicBezTo>
                <a:cubicBezTo>
                  <a:pt x="36923" y="23571"/>
                  <a:pt x="29538" y="38571"/>
                  <a:pt x="27692" y="40714"/>
                </a:cubicBezTo>
                <a:cubicBezTo>
                  <a:pt x="24000" y="42857"/>
                  <a:pt x="11076" y="38571"/>
                  <a:pt x="7384" y="38571"/>
                </a:cubicBezTo>
                <a:cubicBezTo>
                  <a:pt x="7384" y="36428"/>
                  <a:pt x="3692" y="38571"/>
                  <a:pt x="0" y="38571"/>
                </a:cubicBezTo>
                <a:cubicBezTo>
                  <a:pt x="1846" y="42857"/>
                  <a:pt x="7384" y="49285"/>
                  <a:pt x="9230" y="49285"/>
                </a:cubicBezTo>
                <a:cubicBezTo>
                  <a:pt x="11076" y="49285"/>
                  <a:pt x="11076" y="66428"/>
                  <a:pt x="16615" y="68571"/>
                </a:cubicBezTo>
                <a:cubicBezTo>
                  <a:pt x="22153" y="72857"/>
                  <a:pt x="31384" y="77142"/>
                  <a:pt x="31384" y="81428"/>
                </a:cubicBezTo>
                <a:cubicBezTo>
                  <a:pt x="31384" y="85714"/>
                  <a:pt x="38769" y="89999"/>
                  <a:pt x="38769" y="94285"/>
                </a:cubicBezTo>
                <a:cubicBezTo>
                  <a:pt x="38769" y="98571"/>
                  <a:pt x="44307" y="107142"/>
                  <a:pt x="48000" y="107142"/>
                </a:cubicBezTo>
                <a:cubicBezTo>
                  <a:pt x="57230" y="107142"/>
                  <a:pt x="59076" y="111428"/>
                  <a:pt x="59076" y="113571"/>
                </a:cubicBezTo>
                <a:cubicBezTo>
                  <a:pt x="59076" y="117857"/>
                  <a:pt x="72000" y="113571"/>
                  <a:pt x="73846" y="117857"/>
                </a:cubicBezTo>
                <a:cubicBezTo>
                  <a:pt x="73846" y="119999"/>
                  <a:pt x="86769" y="117857"/>
                  <a:pt x="90461" y="119999"/>
                </a:cubicBezTo>
                <a:cubicBezTo>
                  <a:pt x="94153" y="115714"/>
                  <a:pt x="101538" y="107142"/>
                  <a:pt x="105230" y="102857"/>
                </a:cubicBezTo>
                <a:cubicBezTo>
                  <a:pt x="108923" y="96428"/>
                  <a:pt x="105230" y="87857"/>
                  <a:pt x="108923" y="85714"/>
                </a:cubicBezTo>
                <a:cubicBezTo>
                  <a:pt x="112615" y="83571"/>
                  <a:pt x="120000" y="75000"/>
                  <a:pt x="116307" y="72857"/>
                </a:cubicBezTo>
                <a:cubicBezTo>
                  <a:pt x="114461" y="72857"/>
                  <a:pt x="116307" y="64285"/>
                  <a:pt x="112615" y="59999"/>
                </a:cubicBezTo>
                <a:cubicBezTo>
                  <a:pt x="108923" y="55714"/>
                  <a:pt x="116307" y="53571"/>
                  <a:pt x="116307" y="44999"/>
                </a:cubicBezTo>
                <a:cubicBezTo>
                  <a:pt x="116307" y="36428"/>
                  <a:pt x="118153" y="19285"/>
                  <a:pt x="116307" y="19285"/>
                </a:cubicBezTo>
                <a:cubicBezTo>
                  <a:pt x="112615" y="17142"/>
                  <a:pt x="103384" y="14999"/>
                  <a:pt x="97846" y="10714"/>
                </a:cubicBezTo>
                <a:cubicBezTo>
                  <a:pt x="92307" y="6428"/>
                  <a:pt x="79384" y="6428"/>
                  <a:pt x="79384" y="642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5048776" y="4100573"/>
            <a:ext cx="180900" cy="194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00" y="49230"/>
                </a:moveTo>
                <a:cubicBezTo>
                  <a:pt x="106666" y="49230"/>
                  <a:pt x="101666" y="43076"/>
                  <a:pt x="101666" y="40000"/>
                </a:cubicBezTo>
                <a:cubicBezTo>
                  <a:pt x="101666" y="36923"/>
                  <a:pt x="95000" y="33846"/>
                  <a:pt x="95000" y="30769"/>
                </a:cubicBezTo>
                <a:cubicBezTo>
                  <a:pt x="95000" y="27692"/>
                  <a:pt x="86666" y="24615"/>
                  <a:pt x="81666" y="21538"/>
                </a:cubicBezTo>
                <a:cubicBezTo>
                  <a:pt x="76666" y="20000"/>
                  <a:pt x="76666" y="7692"/>
                  <a:pt x="75000" y="7692"/>
                </a:cubicBezTo>
                <a:cubicBezTo>
                  <a:pt x="73333" y="7692"/>
                  <a:pt x="68333" y="3076"/>
                  <a:pt x="66666" y="0"/>
                </a:cubicBezTo>
                <a:cubicBezTo>
                  <a:pt x="63333" y="1538"/>
                  <a:pt x="60000" y="1538"/>
                  <a:pt x="58333" y="1538"/>
                </a:cubicBezTo>
                <a:cubicBezTo>
                  <a:pt x="53333" y="1538"/>
                  <a:pt x="50000" y="6153"/>
                  <a:pt x="48333" y="7692"/>
                </a:cubicBezTo>
                <a:cubicBezTo>
                  <a:pt x="46666" y="9230"/>
                  <a:pt x="43333" y="4615"/>
                  <a:pt x="41666" y="3076"/>
                </a:cubicBezTo>
                <a:cubicBezTo>
                  <a:pt x="38333" y="1538"/>
                  <a:pt x="30000" y="6153"/>
                  <a:pt x="26666" y="6153"/>
                </a:cubicBezTo>
                <a:cubicBezTo>
                  <a:pt x="23333" y="7692"/>
                  <a:pt x="13333" y="7692"/>
                  <a:pt x="13333" y="7692"/>
                </a:cubicBezTo>
                <a:cubicBezTo>
                  <a:pt x="13333" y="7692"/>
                  <a:pt x="13333" y="46153"/>
                  <a:pt x="13333" y="50769"/>
                </a:cubicBezTo>
                <a:cubicBezTo>
                  <a:pt x="13333" y="55384"/>
                  <a:pt x="0" y="52307"/>
                  <a:pt x="0" y="55384"/>
                </a:cubicBezTo>
                <a:cubicBezTo>
                  <a:pt x="0" y="56923"/>
                  <a:pt x="0" y="73846"/>
                  <a:pt x="0" y="92307"/>
                </a:cubicBezTo>
                <a:cubicBezTo>
                  <a:pt x="3333" y="92307"/>
                  <a:pt x="6666" y="93846"/>
                  <a:pt x="6666" y="95384"/>
                </a:cubicBezTo>
                <a:cubicBezTo>
                  <a:pt x="8333" y="98461"/>
                  <a:pt x="11666" y="107692"/>
                  <a:pt x="11666" y="109230"/>
                </a:cubicBezTo>
                <a:cubicBezTo>
                  <a:pt x="10000" y="112307"/>
                  <a:pt x="8333" y="110769"/>
                  <a:pt x="8333" y="112307"/>
                </a:cubicBezTo>
                <a:cubicBezTo>
                  <a:pt x="8333" y="113846"/>
                  <a:pt x="6666" y="118461"/>
                  <a:pt x="10000" y="118461"/>
                </a:cubicBezTo>
                <a:cubicBezTo>
                  <a:pt x="15000" y="118461"/>
                  <a:pt x="21666" y="120000"/>
                  <a:pt x="23333" y="116923"/>
                </a:cubicBezTo>
                <a:cubicBezTo>
                  <a:pt x="26666" y="113846"/>
                  <a:pt x="36666" y="107692"/>
                  <a:pt x="36666" y="104615"/>
                </a:cubicBezTo>
                <a:cubicBezTo>
                  <a:pt x="36666" y="101538"/>
                  <a:pt x="38333" y="93846"/>
                  <a:pt x="45000" y="98461"/>
                </a:cubicBezTo>
                <a:cubicBezTo>
                  <a:pt x="51666" y="101538"/>
                  <a:pt x="53333" y="103076"/>
                  <a:pt x="61666" y="103076"/>
                </a:cubicBezTo>
                <a:cubicBezTo>
                  <a:pt x="70000" y="103076"/>
                  <a:pt x="71666" y="101538"/>
                  <a:pt x="73333" y="96923"/>
                </a:cubicBezTo>
                <a:cubicBezTo>
                  <a:pt x="75000" y="92307"/>
                  <a:pt x="73333" y="87692"/>
                  <a:pt x="78333" y="87692"/>
                </a:cubicBezTo>
                <a:cubicBezTo>
                  <a:pt x="85000" y="87692"/>
                  <a:pt x="90000" y="83076"/>
                  <a:pt x="90000" y="80000"/>
                </a:cubicBezTo>
                <a:cubicBezTo>
                  <a:pt x="90000" y="76923"/>
                  <a:pt x="93333" y="72307"/>
                  <a:pt x="96666" y="72307"/>
                </a:cubicBezTo>
                <a:cubicBezTo>
                  <a:pt x="100000" y="72307"/>
                  <a:pt x="106666" y="67692"/>
                  <a:pt x="106666" y="64615"/>
                </a:cubicBezTo>
                <a:cubicBezTo>
                  <a:pt x="108333" y="60000"/>
                  <a:pt x="113333" y="61538"/>
                  <a:pt x="115000" y="60000"/>
                </a:cubicBezTo>
                <a:cubicBezTo>
                  <a:pt x="116666" y="58461"/>
                  <a:pt x="118333" y="56923"/>
                  <a:pt x="120000" y="53846"/>
                </a:cubicBezTo>
                <a:cubicBezTo>
                  <a:pt x="120000" y="53846"/>
                  <a:pt x="120000" y="53846"/>
                  <a:pt x="120000" y="53846"/>
                </a:cubicBezTo>
                <a:cubicBezTo>
                  <a:pt x="120000" y="52307"/>
                  <a:pt x="118333" y="49230"/>
                  <a:pt x="110000" y="4923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5261051" y="4267237"/>
            <a:ext cx="26400" cy="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36000" y="0"/>
                  <a:pt x="0" y="42857"/>
                  <a:pt x="0" y="51428"/>
                </a:cubicBezTo>
                <a:cubicBezTo>
                  <a:pt x="0" y="59999"/>
                  <a:pt x="24000" y="111428"/>
                  <a:pt x="60000" y="111428"/>
                </a:cubicBezTo>
                <a:cubicBezTo>
                  <a:pt x="84000" y="119999"/>
                  <a:pt x="108000" y="111428"/>
                  <a:pt x="108000" y="102857"/>
                </a:cubicBezTo>
                <a:cubicBezTo>
                  <a:pt x="108000" y="94285"/>
                  <a:pt x="120000" y="85714"/>
                  <a:pt x="120000" y="85714"/>
                </a:cubicBezTo>
                <a:cubicBezTo>
                  <a:pt x="120000" y="68571"/>
                  <a:pt x="120000" y="42857"/>
                  <a:pt x="120000" y="25714"/>
                </a:cubicBezTo>
                <a:cubicBezTo>
                  <a:pt x="96000" y="17142"/>
                  <a:pt x="72000" y="0"/>
                  <a:pt x="60000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5189123" y="4325130"/>
            <a:ext cx="45600" cy="51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12000"/>
                </a:moveTo>
                <a:cubicBezTo>
                  <a:pt x="73333" y="0"/>
                  <a:pt x="33333" y="18000"/>
                  <a:pt x="26666" y="30000"/>
                </a:cubicBezTo>
                <a:cubicBezTo>
                  <a:pt x="20000" y="42000"/>
                  <a:pt x="0" y="78000"/>
                  <a:pt x="0" y="78000"/>
                </a:cubicBezTo>
                <a:cubicBezTo>
                  <a:pt x="26666" y="114000"/>
                  <a:pt x="26666" y="114000"/>
                  <a:pt x="26666" y="114000"/>
                </a:cubicBezTo>
                <a:cubicBezTo>
                  <a:pt x="53333" y="120000"/>
                  <a:pt x="53333" y="120000"/>
                  <a:pt x="53333" y="120000"/>
                </a:cubicBezTo>
                <a:cubicBezTo>
                  <a:pt x="53333" y="120000"/>
                  <a:pt x="60000" y="102000"/>
                  <a:pt x="66666" y="90000"/>
                </a:cubicBezTo>
                <a:cubicBezTo>
                  <a:pt x="66666" y="78000"/>
                  <a:pt x="100000" y="96000"/>
                  <a:pt x="100000" y="84000"/>
                </a:cubicBezTo>
                <a:cubicBezTo>
                  <a:pt x="100000" y="72000"/>
                  <a:pt x="120000" y="60000"/>
                  <a:pt x="120000" y="48000"/>
                </a:cubicBezTo>
                <a:cubicBezTo>
                  <a:pt x="120000" y="36000"/>
                  <a:pt x="86666" y="24000"/>
                  <a:pt x="80000" y="1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/>
          <p:nvPr/>
        </p:nvSpPr>
        <p:spPr>
          <a:xfrm>
            <a:off x="4978601" y="4188291"/>
            <a:ext cx="326400" cy="28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461" y="44210"/>
                </a:moveTo>
                <a:cubicBezTo>
                  <a:pt x="114461" y="44210"/>
                  <a:pt x="114461" y="44210"/>
                  <a:pt x="113538" y="44210"/>
                </a:cubicBezTo>
                <a:cubicBezTo>
                  <a:pt x="113538" y="44210"/>
                  <a:pt x="112615" y="45263"/>
                  <a:pt x="112615" y="46315"/>
                </a:cubicBezTo>
                <a:cubicBezTo>
                  <a:pt x="112615" y="47368"/>
                  <a:pt x="110769" y="48421"/>
                  <a:pt x="108923" y="47368"/>
                </a:cubicBezTo>
                <a:cubicBezTo>
                  <a:pt x="106153" y="47368"/>
                  <a:pt x="104307" y="41052"/>
                  <a:pt x="104307" y="40000"/>
                </a:cubicBezTo>
                <a:cubicBezTo>
                  <a:pt x="104307" y="38947"/>
                  <a:pt x="107076" y="33684"/>
                  <a:pt x="108923" y="33684"/>
                </a:cubicBezTo>
                <a:cubicBezTo>
                  <a:pt x="109846" y="33684"/>
                  <a:pt x="111692" y="35789"/>
                  <a:pt x="113538" y="36842"/>
                </a:cubicBezTo>
                <a:cubicBezTo>
                  <a:pt x="113538" y="35789"/>
                  <a:pt x="113538" y="34736"/>
                  <a:pt x="113538" y="34736"/>
                </a:cubicBezTo>
                <a:cubicBezTo>
                  <a:pt x="113538" y="33684"/>
                  <a:pt x="114461" y="21052"/>
                  <a:pt x="112615" y="18947"/>
                </a:cubicBezTo>
                <a:cubicBezTo>
                  <a:pt x="110769" y="17894"/>
                  <a:pt x="108923" y="5263"/>
                  <a:pt x="108000" y="3157"/>
                </a:cubicBezTo>
                <a:cubicBezTo>
                  <a:pt x="107076" y="2105"/>
                  <a:pt x="99692" y="3157"/>
                  <a:pt x="99692" y="2105"/>
                </a:cubicBezTo>
                <a:cubicBezTo>
                  <a:pt x="98769" y="0"/>
                  <a:pt x="92307" y="1052"/>
                  <a:pt x="92307" y="0"/>
                </a:cubicBezTo>
                <a:cubicBezTo>
                  <a:pt x="91384" y="2105"/>
                  <a:pt x="90461" y="3157"/>
                  <a:pt x="89538" y="4210"/>
                </a:cubicBezTo>
                <a:cubicBezTo>
                  <a:pt x="88615" y="5263"/>
                  <a:pt x="85846" y="4210"/>
                  <a:pt x="84923" y="7368"/>
                </a:cubicBezTo>
                <a:cubicBezTo>
                  <a:pt x="84923" y="9473"/>
                  <a:pt x="81230" y="12631"/>
                  <a:pt x="79384" y="12631"/>
                </a:cubicBezTo>
                <a:cubicBezTo>
                  <a:pt x="77538" y="12631"/>
                  <a:pt x="75692" y="15789"/>
                  <a:pt x="75692" y="17894"/>
                </a:cubicBezTo>
                <a:cubicBezTo>
                  <a:pt x="75692" y="20000"/>
                  <a:pt x="72923" y="23157"/>
                  <a:pt x="69230" y="23157"/>
                </a:cubicBezTo>
                <a:cubicBezTo>
                  <a:pt x="66461" y="23157"/>
                  <a:pt x="67384" y="26315"/>
                  <a:pt x="66461" y="29473"/>
                </a:cubicBezTo>
                <a:cubicBezTo>
                  <a:pt x="65538" y="32631"/>
                  <a:pt x="64615" y="33684"/>
                  <a:pt x="60000" y="33684"/>
                </a:cubicBezTo>
                <a:cubicBezTo>
                  <a:pt x="55384" y="33684"/>
                  <a:pt x="54461" y="32631"/>
                  <a:pt x="50769" y="30526"/>
                </a:cubicBezTo>
                <a:cubicBezTo>
                  <a:pt x="47076" y="27368"/>
                  <a:pt x="46153" y="32631"/>
                  <a:pt x="46153" y="34736"/>
                </a:cubicBezTo>
                <a:cubicBezTo>
                  <a:pt x="46153" y="36842"/>
                  <a:pt x="40615" y="41052"/>
                  <a:pt x="38769" y="43157"/>
                </a:cubicBezTo>
                <a:cubicBezTo>
                  <a:pt x="37846" y="45263"/>
                  <a:pt x="34153" y="44210"/>
                  <a:pt x="31384" y="44210"/>
                </a:cubicBezTo>
                <a:cubicBezTo>
                  <a:pt x="29538" y="44210"/>
                  <a:pt x="30461" y="41052"/>
                  <a:pt x="30461" y="40000"/>
                </a:cubicBezTo>
                <a:cubicBezTo>
                  <a:pt x="30461" y="38947"/>
                  <a:pt x="31384" y="40000"/>
                  <a:pt x="32307" y="37894"/>
                </a:cubicBezTo>
                <a:cubicBezTo>
                  <a:pt x="32307" y="36842"/>
                  <a:pt x="30461" y="30526"/>
                  <a:pt x="29538" y="28421"/>
                </a:cubicBezTo>
                <a:cubicBezTo>
                  <a:pt x="29538" y="27368"/>
                  <a:pt x="27692" y="26315"/>
                  <a:pt x="25846" y="26315"/>
                </a:cubicBezTo>
                <a:cubicBezTo>
                  <a:pt x="25846" y="40000"/>
                  <a:pt x="25846" y="55789"/>
                  <a:pt x="25846" y="56842"/>
                </a:cubicBezTo>
                <a:cubicBezTo>
                  <a:pt x="25846" y="59999"/>
                  <a:pt x="22153" y="61052"/>
                  <a:pt x="21230" y="62105"/>
                </a:cubicBezTo>
                <a:cubicBezTo>
                  <a:pt x="20307" y="64210"/>
                  <a:pt x="14769" y="62105"/>
                  <a:pt x="12000" y="62105"/>
                </a:cubicBezTo>
                <a:cubicBezTo>
                  <a:pt x="8307" y="62105"/>
                  <a:pt x="9230" y="58947"/>
                  <a:pt x="7384" y="56842"/>
                </a:cubicBezTo>
                <a:cubicBezTo>
                  <a:pt x="6461" y="53684"/>
                  <a:pt x="3692" y="56842"/>
                  <a:pt x="3692" y="58947"/>
                </a:cubicBezTo>
                <a:cubicBezTo>
                  <a:pt x="3692" y="59999"/>
                  <a:pt x="1846" y="59999"/>
                  <a:pt x="0" y="59999"/>
                </a:cubicBezTo>
                <a:cubicBezTo>
                  <a:pt x="2769" y="64210"/>
                  <a:pt x="4615" y="69473"/>
                  <a:pt x="6461" y="73684"/>
                </a:cubicBezTo>
                <a:cubicBezTo>
                  <a:pt x="7384" y="80000"/>
                  <a:pt x="12000" y="86315"/>
                  <a:pt x="12923" y="90526"/>
                </a:cubicBezTo>
                <a:cubicBezTo>
                  <a:pt x="13846" y="93684"/>
                  <a:pt x="15692" y="97894"/>
                  <a:pt x="12923" y="97894"/>
                </a:cubicBezTo>
                <a:cubicBezTo>
                  <a:pt x="11076" y="98947"/>
                  <a:pt x="11076" y="101052"/>
                  <a:pt x="12923" y="105263"/>
                </a:cubicBezTo>
                <a:cubicBezTo>
                  <a:pt x="15692" y="109473"/>
                  <a:pt x="13846" y="111578"/>
                  <a:pt x="15692" y="112631"/>
                </a:cubicBezTo>
                <a:cubicBezTo>
                  <a:pt x="17538" y="112631"/>
                  <a:pt x="17538" y="114736"/>
                  <a:pt x="18461" y="114736"/>
                </a:cubicBezTo>
                <a:cubicBezTo>
                  <a:pt x="20307" y="114736"/>
                  <a:pt x="21230" y="116842"/>
                  <a:pt x="23076" y="117894"/>
                </a:cubicBezTo>
                <a:cubicBezTo>
                  <a:pt x="24000" y="119999"/>
                  <a:pt x="25846" y="119999"/>
                  <a:pt x="27692" y="117894"/>
                </a:cubicBezTo>
                <a:cubicBezTo>
                  <a:pt x="28615" y="115789"/>
                  <a:pt x="32307" y="114736"/>
                  <a:pt x="36000" y="114736"/>
                </a:cubicBezTo>
                <a:cubicBezTo>
                  <a:pt x="39692" y="114736"/>
                  <a:pt x="39692" y="112631"/>
                  <a:pt x="43384" y="111578"/>
                </a:cubicBezTo>
                <a:cubicBezTo>
                  <a:pt x="47076" y="110526"/>
                  <a:pt x="51692" y="110526"/>
                  <a:pt x="54461" y="111578"/>
                </a:cubicBezTo>
                <a:cubicBezTo>
                  <a:pt x="58153" y="112631"/>
                  <a:pt x="60000" y="111578"/>
                  <a:pt x="61846" y="110526"/>
                </a:cubicBezTo>
                <a:cubicBezTo>
                  <a:pt x="62769" y="109473"/>
                  <a:pt x="66461" y="112631"/>
                  <a:pt x="66461" y="109473"/>
                </a:cubicBezTo>
                <a:cubicBezTo>
                  <a:pt x="66461" y="106315"/>
                  <a:pt x="69230" y="107368"/>
                  <a:pt x="72923" y="107368"/>
                </a:cubicBezTo>
                <a:cubicBezTo>
                  <a:pt x="75692" y="107368"/>
                  <a:pt x="82153" y="102105"/>
                  <a:pt x="87692" y="95789"/>
                </a:cubicBezTo>
                <a:cubicBezTo>
                  <a:pt x="93230" y="90526"/>
                  <a:pt x="102461" y="77894"/>
                  <a:pt x="105230" y="71578"/>
                </a:cubicBezTo>
                <a:cubicBezTo>
                  <a:pt x="108923" y="65263"/>
                  <a:pt x="113538" y="61052"/>
                  <a:pt x="116307" y="57894"/>
                </a:cubicBezTo>
                <a:cubicBezTo>
                  <a:pt x="118153" y="55789"/>
                  <a:pt x="119076" y="49473"/>
                  <a:pt x="120000" y="44210"/>
                </a:cubicBezTo>
                <a:cubicBezTo>
                  <a:pt x="117230" y="44210"/>
                  <a:pt x="114461" y="44210"/>
                  <a:pt x="114461" y="44210"/>
                </a:cubicBezTo>
                <a:close/>
                <a:moveTo>
                  <a:pt x="91384" y="72631"/>
                </a:moveTo>
                <a:cubicBezTo>
                  <a:pt x="91384" y="74736"/>
                  <a:pt x="86769" y="71578"/>
                  <a:pt x="86769" y="73684"/>
                </a:cubicBezTo>
                <a:cubicBezTo>
                  <a:pt x="85846" y="75789"/>
                  <a:pt x="84923" y="78947"/>
                  <a:pt x="84923" y="78947"/>
                </a:cubicBezTo>
                <a:cubicBezTo>
                  <a:pt x="81230" y="77894"/>
                  <a:pt x="81230" y="77894"/>
                  <a:pt x="81230" y="77894"/>
                </a:cubicBezTo>
                <a:cubicBezTo>
                  <a:pt x="77538" y="71578"/>
                  <a:pt x="77538" y="71578"/>
                  <a:pt x="77538" y="71578"/>
                </a:cubicBezTo>
                <a:cubicBezTo>
                  <a:pt x="77538" y="71578"/>
                  <a:pt x="80307" y="65263"/>
                  <a:pt x="81230" y="63157"/>
                </a:cubicBezTo>
                <a:cubicBezTo>
                  <a:pt x="82153" y="61052"/>
                  <a:pt x="87692" y="57894"/>
                  <a:pt x="88615" y="59999"/>
                </a:cubicBezTo>
                <a:cubicBezTo>
                  <a:pt x="89538" y="62105"/>
                  <a:pt x="94153" y="64210"/>
                  <a:pt x="94153" y="66315"/>
                </a:cubicBezTo>
                <a:cubicBezTo>
                  <a:pt x="94153" y="68421"/>
                  <a:pt x="91384" y="70526"/>
                  <a:pt x="91384" y="7263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4894394" y="3854966"/>
            <a:ext cx="235200" cy="250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59" y="109200"/>
                </a:moveTo>
                <a:cubicBezTo>
                  <a:pt x="10212" y="109200"/>
                  <a:pt x="7659" y="112800"/>
                  <a:pt x="11489" y="111600"/>
                </a:cubicBezTo>
                <a:cubicBezTo>
                  <a:pt x="15319" y="110400"/>
                  <a:pt x="17872" y="110400"/>
                  <a:pt x="21702" y="112800"/>
                </a:cubicBezTo>
                <a:cubicBezTo>
                  <a:pt x="24255" y="114000"/>
                  <a:pt x="26808" y="115200"/>
                  <a:pt x="30638" y="115200"/>
                </a:cubicBezTo>
                <a:cubicBezTo>
                  <a:pt x="34468" y="115200"/>
                  <a:pt x="66382" y="115200"/>
                  <a:pt x="66382" y="115200"/>
                </a:cubicBezTo>
                <a:cubicBezTo>
                  <a:pt x="70212" y="117600"/>
                  <a:pt x="70212" y="117600"/>
                  <a:pt x="70212" y="117600"/>
                </a:cubicBezTo>
                <a:cubicBezTo>
                  <a:pt x="70212" y="117600"/>
                  <a:pt x="89361" y="116400"/>
                  <a:pt x="91914" y="117600"/>
                </a:cubicBezTo>
                <a:cubicBezTo>
                  <a:pt x="95744" y="120000"/>
                  <a:pt x="104680" y="117600"/>
                  <a:pt x="108510" y="117600"/>
                </a:cubicBezTo>
                <a:cubicBezTo>
                  <a:pt x="108510" y="116400"/>
                  <a:pt x="109787" y="116400"/>
                  <a:pt x="111063" y="116400"/>
                </a:cubicBezTo>
                <a:cubicBezTo>
                  <a:pt x="99574" y="100800"/>
                  <a:pt x="99574" y="100800"/>
                  <a:pt x="99574" y="100800"/>
                </a:cubicBezTo>
                <a:cubicBezTo>
                  <a:pt x="100851" y="69600"/>
                  <a:pt x="100851" y="69600"/>
                  <a:pt x="100851" y="69600"/>
                </a:cubicBezTo>
                <a:cubicBezTo>
                  <a:pt x="116170" y="69600"/>
                  <a:pt x="116170" y="69600"/>
                  <a:pt x="116170" y="69600"/>
                </a:cubicBezTo>
                <a:cubicBezTo>
                  <a:pt x="118723" y="67200"/>
                  <a:pt x="118723" y="67200"/>
                  <a:pt x="118723" y="67200"/>
                </a:cubicBezTo>
                <a:cubicBezTo>
                  <a:pt x="120000" y="48000"/>
                  <a:pt x="120000" y="48000"/>
                  <a:pt x="120000" y="48000"/>
                </a:cubicBezTo>
                <a:cubicBezTo>
                  <a:pt x="120000" y="48000"/>
                  <a:pt x="118723" y="48000"/>
                  <a:pt x="117446" y="48000"/>
                </a:cubicBezTo>
                <a:cubicBezTo>
                  <a:pt x="114893" y="49200"/>
                  <a:pt x="111063" y="49200"/>
                  <a:pt x="108510" y="49200"/>
                </a:cubicBezTo>
                <a:cubicBezTo>
                  <a:pt x="104680" y="49200"/>
                  <a:pt x="104680" y="51600"/>
                  <a:pt x="103404" y="51600"/>
                </a:cubicBezTo>
                <a:cubicBezTo>
                  <a:pt x="100851" y="50400"/>
                  <a:pt x="102127" y="45600"/>
                  <a:pt x="103404" y="43200"/>
                </a:cubicBezTo>
                <a:cubicBezTo>
                  <a:pt x="103404" y="42000"/>
                  <a:pt x="100851" y="37200"/>
                  <a:pt x="98297" y="36000"/>
                </a:cubicBezTo>
                <a:cubicBezTo>
                  <a:pt x="95744" y="34800"/>
                  <a:pt x="100851" y="24000"/>
                  <a:pt x="99574" y="22800"/>
                </a:cubicBezTo>
                <a:cubicBezTo>
                  <a:pt x="98297" y="21600"/>
                  <a:pt x="97021" y="18000"/>
                  <a:pt x="97021" y="14400"/>
                </a:cubicBezTo>
                <a:cubicBezTo>
                  <a:pt x="97021" y="12000"/>
                  <a:pt x="95744" y="13200"/>
                  <a:pt x="90638" y="13200"/>
                </a:cubicBezTo>
                <a:cubicBezTo>
                  <a:pt x="85531" y="13200"/>
                  <a:pt x="85531" y="10800"/>
                  <a:pt x="85531" y="10800"/>
                </a:cubicBezTo>
                <a:cubicBezTo>
                  <a:pt x="85531" y="10800"/>
                  <a:pt x="80425" y="9600"/>
                  <a:pt x="77872" y="10800"/>
                </a:cubicBezTo>
                <a:cubicBezTo>
                  <a:pt x="75319" y="12000"/>
                  <a:pt x="75319" y="20400"/>
                  <a:pt x="74042" y="19200"/>
                </a:cubicBezTo>
                <a:cubicBezTo>
                  <a:pt x="71489" y="19200"/>
                  <a:pt x="66382" y="20400"/>
                  <a:pt x="61276" y="21600"/>
                </a:cubicBezTo>
                <a:cubicBezTo>
                  <a:pt x="57446" y="22800"/>
                  <a:pt x="54893" y="20400"/>
                  <a:pt x="52340" y="15600"/>
                </a:cubicBezTo>
                <a:cubicBezTo>
                  <a:pt x="51063" y="10800"/>
                  <a:pt x="48510" y="12000"/>
                  <a:pt x="48510" y="8400"/>
                </a:cubicBezTo>
                <a:cubicBezTo>
                  <a:pt x="49787" y="4800"/>
                  <a:pt x="47234" y="0"/>
                  <a:pt x="47234" y="0"/>
                </a:cubicBezTo>
                <a:cubicBezTo>
                  <a:pt x="47234" y="0"/>
                  <a:pt x="16595" y="0"/>
                  <a:pt x="14042" y="0"/>
                </a:cubicBezTo>
                <a:cubicBezTo>
                  <a:pt x="12765" y="0"/>
                  <a:pt x="10212" y="1200"/>
                  <a:pt x="7659" y="3600"/>
                </a:cubicBezTo>
                <a:cubicBezTo>
                  <a:pt x="10212" y="9600"/>
                  <a:pt x="15319" y="20400"/>
                  <a:pt x="16595" y="22800"/>
                </a:cubicBezTo>
                <a:cubicBezTo>
                  <a:pt x="17872" y="26400"/>
                  <a:pt x="15319" y="28800"/>
                  <a:pt x="15319" y="33600"/>
                </a:cubicBezTo>
                <a:cubicBezTo>
                  <a:pt x="15319" y="38400"/>
                  <a:pt x="20425" y="48000"/>
                  <a:pt x="21702" y="54000"/>
                </a:cubicBezTo>
                <a:cubicBezTo>
                  <a:pt x="21702" y="60000"/>
                  <a:pt x="17872" y="63600"/>
                  <a:pt x="14042" y="67200"/>
                </a:cubicBezTo>
                <a:cubicBezTo>
                  <a:pt x="10212" y="72000"/>
                  <a:pt x="6382" y="80400"/>
                  <a:pt x="6382" y="86400"/>
                </a:cubicBezTo>
                <a:cubicBezTo>
                  <a:pt x="6382" y="91200"/>
                  <a:pt x="1276" y="97200"/>
                  <a:pt x="1276" y="99600"/>
                </a:cubicBezTo>
                <a:cubicBezTo>
                  <a:pt x="1276" y="102000"/>
                  <a:pt x="1276" y="109200"/>
                  <a:pt x="0" y="112800"/>
                </a:cubicBezTo>
                <a:cubicBezTo>
                  <a:pt x="0" y="112800"/>
                  <a:pt x="0" y="112800"/>
                  <a:pt x="0" y="112800"/>
                </a:cubicBezTo>
                <a:cubicBezTo>
                  <a:pt x="3829" y="112800"/>
                  <a:pt x="3829" y="112800"/>
                  <a:pt x="3829" y="112800"/>
                </a:cubicBezTo>
                <a:cubicBezTo>
                  <a:pt x="3829" y="112800"/>
                  <a:pt x="5106" y="109200"/>
                  <a:pt x="7659" y="1092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5089126" y="3902333"/>
            <a:ext cx="229800" cy="20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608" y="4444"/>
                </a:moveTo>
                <a:cubicBezTo>
                  <a:pt x="91304" y="4444"/>
                  <a:pt x="87391" y="1481"/>
                  <a:pt x="84782" y="0"/>
                </a:cubicBezTo>
                <a:cubicBezTo>
                  <a:pt x="83478" y="1481"/>
                  <a:pt x="75652" y="1481"/>
                  <a:pt x="71739" y="1481"/>
                </a:cubicBezTo>
                <a:cubicBezTo>
                  <a:pt x="69130" y="1481"/>
                  <a:pt x="71739" y="7407"/>
                  <a:pt x="69130" y="8888"/>
                </a:cubicBezTo>
                <a:cubicBezTo>
                  <a:pt x="67826" y="11851"/>
                  <a:pt x="66521" y="14814"/>
                  <a:pt x="67826" y="16296"/>
                </a:cubicBezTo>
                <a:cubicBezTo>
                  <a:pt x="70434" y="16296"/>
                  <a:pt x="67826" y="25185"/>
                  <a:pt x="67826" y="29629"/>
                </a:cubicBezTo>
                <a:cubicBezTo>
                  <a:pt x="67826" y="32592"/>
                  <a:pt x="63913" y="38518"/>
                  <a:pt x="65217" y="40000"/>
                </a:cubicBezTo>
                <a:cubicBezTo>
                  <a:pt x="66521" y="41481"/>
                  <a:pt x="69130" y="48888"/>
                  <a:pt x="71739" y="48888"/>
                </a:cubicBezTo>
                <a:cubicBezTo>
                  <a:pt x="75652" y="50370"/>
                  <a:pt x="78260" y="47407"/>
                  <a:pt x="79565" y="47407"/>
                </a:cubicBezTo>
                <a:cubicBezTo>
                  <a:pt x="80869" y="47407"/>
                  <a:pt x="80869" y="51851"/>
                  <a:pt x="80869" y="54814"/>
                </a:cubicBezTo>
                <a:cubicBezTo>
                  <a:pt x="80869" y="59259"/>
                  <a:pt x="78260" y="60740"/>
                  <a:pt x="78260" y="60740"/>
                </a:cubicBezTo>
                <a:cubicBezTo>
                  <a:pt x="78260" y="60740"/>
                  <a:pt x="74347" y="62222"/>
                  <a:pt x="71739" y="60740"/>
                </a:cubicBezTo>
                <a:cubicBezTo>
                  <a:pt x="69130" y="59259"/>
                  <a:pt x="67826" y="53333"/>
                  <a:pt x="67826" y="50370"/>
                </a:cubicBezTo>
                <a:cubicBezTo>
                  <a:pt x="67826" y="48888"/>
                  <a:pt x="61304" y="48888"/>
                  <a:pt x="58695" y="48888"/>
                </a:cubicBezTo>
                <a:cubicBezTo>
                  <a:pt x="57391" y="48888"/>
                  <a:pt x="54782" y="44444"/>
                  <a:pt x="53478" y="41481"/>
                </a:cubicBezTo>
                <a:cubicBezTo>
                  <a:pt x="52173" y="40000"/>
                  <a:pt x="49565" y="41481"/>
                  <a:pt x="49565" y="44444"/>
                </a:cubicBezTo>
                <a:cubicBezTo>
                  <a:pt x="49565" y="45925"/>
                  <a:pt x="48260" y="45925"/>
                  <a:pt x="45652" y="45925"/>
                </a:cubicBezTo>
                <a:cubicBezTo>
                  <a:pt x="43043" y="45925"/>
                  <a:pt x="37826" y="41481"/>
                  <a:pt x="36521" y="41481"/>
                </a:cubicBezTo>
                <a:cubicBezTo>
                  <a:pt x="35217" y="42962"/>
                  <a:pt x="32608" y="38518"/>
                  <a:pt x="33913" y="37037"/>
                </a:cubicBezTo>
                <a:cubicBezTo>
                  <a:pt x="33913" y="34074"/>
                  <a:pt x="28695" y="35555"/>
                  <a:pt x="27391" y="37037"/>
                </a:cubicBezTo>
                <a:cubicBezTo>
                  <a:pt x="24782" y="38518"/>
                  <a:pt x="23478" y="34074"/>
                  <a:pt x="23478" y="34074"/>
                </a:cubicBezTo>
                <a:cubicBezTo>
                  <a:pt x="23478" y="34074"/>
                  <a:pt x="23478" y="32592"/>
                  <a:pt x="20869" y="31111"/>
                </a:cubicBezTo>
                <a:cubicBezTo>
                  <a:pt x="19565" y="54814"/>
                  <a:pt x="19565" y="54814"/>
                  <a:pt x="19565" y="54814"/>
                </a:cubicBezTo>
                <a:cubicBezTo>
                  <a:pt x="16956" y="57777"/>
                  <a:pt x="16956" y="57777"/>
                  <a:pt x="16956" y="57777"/>
                </a:cubicBezTo>
                <a:cubicBezTo>
                  <a:pt x="1304" y="57777"/>
                  <a:pt x="1304" y="57777"/>
                  <a:pt x="1304" y="57777"/>
                </a:cubicBezTo>
                <a:cubicBezTo>
                  <a:pt x="0" y="96296"/>
                  <a:pt x="0" y="96296"/>
                  <a:pt x="0" y="96296"/>
                </a:cubicBezTo>
                <a:cubicBezTo>
                  <a:pt x="11739" y="115555"/>
                  <a:pt x="11739" y="115555"/>
                  <a:pt x="11739" y="115555"/>
                </a:cubicBezTo>
                <a:cubicBezTo>
                  <a:pt x="18260" y="114074"/>
                  <a:pt x="31304" y="112592"/>
                  <a:pt x="31304" y="114074"/>
                </a:cubicBezTo>
                <a:cubicBezTo>
                  <a:pt x="31304" y="115555"/>
                  <a:pt x="31304" y="115555"/>
                  <a:pt x="31304" y="117037"/>
                </a:cubicBezTo>
                <a:cubicBezTo>
                  <a:pt x="33913" y="117037"/>
                  <a:pt x="36521" y="115555"/>
                  <a:pt x="36521" y="117037"/>
                </a:cubicBezTo>
                <a:cubicBezTo>
                  <a:pt x="39130" y="117037"/>
                  <a:pt x="48260" y="120000"/>
                  <a:pt x="50869" y="118518"/>
                </a:cubicBezTo>
                <a:cubicBezTo>
                  <a:pt x="52173" y="117037"/>
                  <a:pt x="57391" y="106666"/>
                  <a:pt x="61304" y="105185"/>
                </a:cubicBezTo>
                <a:cubicBezTo>
                  <a:pt x="65217" y="103703"/>
                  <a:pt x="70434" y="99259"/>
                  <a:pt x="70434" y="96296"/>
                </a:cubicBezTo>
                <a:cubicBezTo>
                  <a:pt x="70434" y="94814"/>
                  <a:pt x="70434" y="93333"/>
                  <a:pt x="76956" y="90370"/>
                </a:cubicBezTo>
                <a:cubicBezTo>
                  <a:pt x="86086" y="90370"/>
                  <a:pt x="86086" y="90370"/>
                  <a:pt x="86086" y="90370"/>
                </a:cubicBezTo>
                <a:cubicBezTo>
                  <a:pt x="86086" y="90370"/>
                  <a:pt x="86086" y="90370"/>
                  <a:pt x="86086" y="90370"/>
                </a:cubicBezTo>
                <a:cubicBezTo>
                  <a:pt x="84782" y="81481"/>
                  <a:pt x="84782" y="81481"/>
                  <a:pt x="84782" y="81481"/>
                </a:cubicBezTo>
                <a:cubicBezTo>
                  <a:pt x="84782" y="81481"/>
                  <a:pt x="112173" y="69629"/>
                  <a:pt x="113478" y="69629"/>
                </a:cubicBezTo>
                <a:cubicBezTo>
                  <a:pt x="112173" y="66666"/>
                  <a:pt x="110869" y="65185"/>
                  <a:pt x="110869" y="65185"/>
                </a:cubicBezTo>
                <a:cubicBezTo>
                  <a:pt x="112173" y="63703"/>
                  <a:pt x="113478" y="54814"/>
                  <a:pt x="113478" y="53333"/>
                </a:cubicBezTo>
                <a:cubicBezTo>
                  <a:pt x="113478" y="50370"/>
                  <a:pt x="120000" y="51851"/>
                  <a:pt x="117391" y="50370"/>
                </a:cubicBezTo>
                <a:cubicBezTo>
                  <a:pt x="114782" y="47407"/>
                  <a:pt x="116086" y="34074"/>
                  <a:pt x="116086" y="31111"/>
                </a:cubicBezTo>
                <a:cubicBezTo>
                  <a:pt x="117391" y="28148"/>
                  <a:pt x="120000" y="31111"/>
                  <a:pt x="120000" y="28148"/>
                </a:cubicBezTo>
                <a:cubicBezTo>
                  <a:pt x="120000" y="25185"/>
                  <a:pt x="117391" y="17777"/>
                  <a:pt x="116086" y="14814"/>
                </a:cubicBezTo>
                <a:cubicBezTo>
                  <a:pt x="114782" y="13333"/>
                  <a:pt x="104347" y="8888"/>
                  <a:pt x="101739" y="8888"/>
                </a:cubicBezTo>
                <a:cubicBezTo>
                  <a:pt x="99130" y="7407"/>
                  <a:pt x="95217" y="4444"/>
                  <a:pt x="92608" y="444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5225964" y="3756723"/>
            <a:ext cx="40200" cy="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500" y="0"/>
                </a:moveTo>
                <a:cubicBezTo>
                  <a:pt x="82500" y="0"/>
                  <a:pt x="67500" y="8571"/>
                  <a:pt x="60000" y="8571"/>
                </a:cubicBezTo>
                <a:cubicBezTo>
                  <a:pt x="52500" y="17142"/>
                  <a:pt x="45000" y="17142"/>
                  <a:pt x="30000" y="17142"/>
                </a:cubicBezTo>
                <a:cubicBezTo>
                  <a:pt x="30000" y="17142"/>
                  <a:pt x="30000" y="25714"/>
                  <a:pt x="22500" y="25714"/>
                </a:cubicBezTo>
                <a:cubicBezTo>
                  <a:pt x="7500" y="25714"/>
                  <a:pt x="15000" y="68571"/>
                  <a:pt x="15000" y="68571"/>
                </a:cubicBezTo>
                <a:cubicBezTo>
                  <a:pt x="15000" y="68571"/>
                  <a:pt x="0" y="68571"/>
                  <a:pt x="0" y="85714"/>
                </a:cubicBezTo>
                <a:cubicBezTo>
                  <a:pt x="0" y="102857"/>
                  <a:pt x="7500" y="102857"/>
                  <a:pt x="7500" y="102857"/>
                </a:cubicBezTo>
                <a:cubicBezTo>
                  <a:pt x="15000" y="111428"/>
                  <a:pt x="22500" y="111428"/>
                  <a:pt x="30000" y="111428"/>
                </a:cubicBezTo>
                <a:cubicBezTo>
                  <a:pt x="67500" y="119999"/>
                  <a:pt x="60000" y="85714"/>
                  <a:pt x="60000" y="85714"/>
                </a:cubicBezTo>
                <a:cubicBezTo>
                  <a:pt x="60000" y="85714"/>
                  <a:pt x="112500" y="94285"/>
                  <a:pt x="112500" y="77142"/>
                </a:cubicBezTo>
                <a:cubicBezTo>
                  <a:pt x="120000" y="59999"/>
                  <a:pt x="105000" y="25714"/>
                  <a:pt x="105000" y="25714"/>
                </a:cubicBezTo>
                <a:lnTo>
                  <a:pt x="97500" y="0"/>
                </a:ln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5469817" y="3486553"/>
            <a:ext cx="207000" cy="280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7469" y="22499"/>
                </a:moveTo>
                <a:cubicBezTo>
                  <a:pt x="28915" y="23571"/>
                  <a:pt x="33253" y="26785"/>
                  <a:pt x="34698" y="27857"/>
                </a:cubicBezTo>
                <a:cubicBezTo>
                  <a:pt x="37590" y="27857"/>
                  <a:pt x="50602" y="31071"/>
                  <a:pt x="59277" y="33214"/>
                </a:cubicBezTo>
                <a:cubicBezTo>
                  <a:pt x="66506" y="36428"/>
                  <a:pt x="72289" y="36428"/>
                  <a:pt x="75180" y="36428"/>
                </a:cubicBezTo>
                <a:cubicBezTo>
                  <a:pt x="76626" y="36428"/>
                  <a:pt x="80963" y="37500"/>
                  <a:pt x="79518" y="38571"/>
                </a:cubicBezTo>
                <a:cubicBezTo>
                  <a:pt x="76626" y="39642"/>
                  <a:pt x="50602" y="58928"/>
                  <a:pt x="47710" y="61071"/>
                </a:cubicBezTo>
                <a:cubicBezTo>
                  <a:pt x="44819" y="64285"/>
                  <a:pt x="41927" y="63214"/>
                  <a:pt x="34698" y="63214"/>
                </a:cubicBezTo>
                <a:cubicBezTo>
                  <a:pt x="27469" y="63214"/>
                  <a:pt x="21686" y="68571"/>
                  <a:pt x="20240" y="68571"/>
                </a:cubicBezTo>
                <a:cubicBezTo>
                  <a:pt x="18795" y="68571"/>
                  <a:pt x="14457" y="69642"/>
                  <a:pt x="10120" y="69642"/>
                </a:cubicBezTo>
                <a:cubicBezTo>
                  <a:pt x="4337" y="76071"/>
                  <a:pt x="4337" y="76071"/>
                  <a:pt x="4337" y="76071"/>
                </a:cubicBezTo>
                <a:cubicBezTo>
                  <a:pt x="0" y="82499"/>
                  <a:pt x="0" y="82499"/>
                  <a:pt x="0" y="82499"/>
                </a:cubicBezTo>
                <a:cubicBezTo>
                  <a:pt x="0" y="113571"/>
                  <a:pt x="0" y="113571"/>
                  <a:pt x="0" y="113571"/>
                </a:cubicBezTo>
                <a:cubicBezTo>
                  <a:pt x="5783" y="119999"/>
                  <a:pt x="5783" y="119999"/>
                  <a:pt x="5783" y="119999"/>
                </a:cubicBezTo>
                <a:cubicBezTo>
                  <a:pt x="10120" y="115714"/>
                  <a:pt x="23132" y="107142"/>
                  <a:pt x="31807" y="99642"/>
                </a:cubicBezTo>
                <a:cubicBezTo>
                  <a:pt x="41927" y="92142"/>
                  <a:pt x="46265" y="89999"/>
                  <a:pt x="52048" y="87857"/>
                </a:cubicBezTo>
                <a:cubicBezTo>
                  <a:pt x="57831" y="85714"/>
                  <a:pt x="70843" y="76071"/>
                  <a:pt x="80963" y="67500"/>
                </a:cubicBezTo>
                <a:cubicBezTo>
                  <a:pt x="86746" y="61071"/>
                  <a:pt x="93975" y="55714"/>
                  <a:pt x="93975" y="51428"/>
                </a:cubicBezTo>
                <a:cubicBezTo>
                  <a:pt x="95421" y="47142"/>
                  <a:pt x="101204" y="41785"/>
                  <a:pt x="104096" y="37500"/>
                </a:cubicBezTo>
                <a:cubicBezTo>
                  <a:pt x="108433" y="34285"/>
                  <a:pt x="115662" y="23571"/>
                  <a:pt x="115662" y="20357"/>
                </a:cubicBezTo>
                <a:cubicBezTo>
                  <a:pt x="115662" y="18214"/>
                  <a:pt x="118554" y="10714"/>
                  <a:pt x="119999" y="5357"/>
                </a:cubicBezTo>
                <a:cubicBezTo>
                  <a:pt x="119999" y="0"/>
                  <a:pt x="114216" y="0"/>
                  <a:pt x="111325" y="3214"/>
                </a:cubicBezTo>
                <a:cubicBezTo>
                  <a:pt x="109879" y="5357"/>
                  <a:pt x="95421" y="7499"/>
                  <a:pt x="85301" y="7499"/>
                </a:cubicBezTo>
                <a:cubicBezTo>
                  <a:pt x="76626" y="8571"/>
                  <a:pt x="70843" y="8571"/>
                  <a:pt x="67951" y="10714"/>
                </a:cubicBezTo>
                <a:cubicBezTo>
                  <a:pt x="63614" y="13928"/>
                  <a:pt x="54939" y="10714"/>
                  <a:pt x="52048" y="12857"/>
                </a:cubicBezTo>
                <a:cubicBezTo>
                  <a:pt x="49156" y="16071"/>
                  <a:pt x="36144" y="18214"/>
                  <a:pt x="33253" y="11785"/>
                </a:cubicBezTo>
                <a:cubicBezTo>
                  <a:pt x="31807" y="9642"/>
                  <a:pt x="28915" y="8571"/>
                  <a:pt x="27469" y="7499"/>
                </a:cubicBezTo>
                <a:cubicBezTo>
                  <a:pt x="23132" y="9642"/>
                  <a:pt x="20240" y="13928"/>
                  <a:pt x="20240" y="14999"/>
                </a:cubicBezTo>
                <a:cubicBezTo>
                  <a:pt x="21686" y="16071"/>
                  <a:pt x="26024" y="21428"/>
                  <a:pt x="27469" y="2249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4392651" y="2972532"/>
            <a:ext cx="243900" cy="19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536" y="120000"/>
                </a:moveTo>
                <a:cubicBezTo>
                  <a:pt x="44536" y="112207"/>
                  <a:pt x="43298" y="104415"/>
                  <a:pt x="43298" y="102857"/>
                </a:cubicBezTo>
                <a:cubicBezTo>
                  <a:pt x="44536" y="101298"/>
                  <a:pt x="56907" y="91948"/>
                  <a:pt x="59381" y="90389"/>
                </a:cubicBezTo>
                <a:cubicBezTo>
                  <a:pt x="61855" y="88831"/>
                  <a:pt x="66804" y="90389"/>
                  <a:pt x="66804" y="87272"/>
                </a:cubicBezTo>
                <a:cubicBezTo>
                  <a:pt x="66804" y="84155"/>
                  <a:pt x="71752" y="85714"/>
                  <a:pt x="75463" y="85714"/>
                </a:cubicBezTo>
                <a:cubicBezTo>
                  <a:pt x="77938" y="84155"/>
                  <a:pt x="80412" y="81038"/>
                  <a:pt x="80412" y="77922"/>
                </a:cubicBezTo>
                <a:cubicBezTo>
                  <a:pt x="80412" y="74805"/>
                  <a:pt x="85360" y="74805"/>
                  <a:pt x="87835" y="74805"/>
                </a:cubicBezTo>
                <a:cubicBezTo>
                  <a:pt x="90309" y="74805"/>
                  <a:pt x="90309" y="70129"/>
                  <a:pt x="92783" y="70129"/>
                </a:cubicBezTo>
                <a:cubicBezTo>
                  <a:pt x="94020" y="70129"/>
                  <a:pt x="92783" y="67012"/>
                  <a:pt x="94020" y="62337"/>
                </a:cubicBezTo>
                <a:cubicBezTo>
                  <a:pt x="94020" y="59220"/>
                  <a:pt x="94020" y="59220"/>
                  <a:pt x="96494" y="59220"/>
                </a:cubicBezTo>
                <a:cubicBezTo>
                  <a:pt x="100206" y="59220"/>
                  <a:pt x="102680" y="57662"/>
                  <a:pt x="102680" y="56103"/>
                </a:cubicBezTo>
                <a:cubicBezTo>
                  <a:pt x="102680" y="52987"/>
                  <a:pt x="115051" y="54545"/>
                  <a:pt x="117525" y="54545"/>
                </a:cubicBezTo>
                <a:cubicBezTo>
                  <a:pt x="118762" y="54545"/>
                  <a:pt x="120000" y="51428"/>
                  <a:pt x="120000" y="49870"/>
                </a:cubicBezTo>
                <a:cubicBezTo>
                  <a:pt x="118762" y="48311"/>
                  <a:pt x="117525" y="42077"/>
                  <a:pt x="115051" y="40519"/>
                </a:cubicBezTo>
                <a:cubicBezTo>
                  <a:pt x="113814" y="40519"/>
                  <a:pt x="115051" y="34285"/>
                  <a:pt x="115051" y="29610"/>
                </a:cubicBezTo>
                <a:cubicBezTo>
                  <a:pt x="115051" y="24935"/>
                  <a:pt x="113814" y="20259"/>
                  <a:pt x="112577" y="17142"/>
                </a:cubicBezTo>
                <a:cubicBezTo>
                  <a:pt x="111340" y="15584"/>
                  <a:pt x="111340" y="14025"/>
                  <a:pt x="110103" y="12467"/>
                </a:cubicBezTo>
                <a:cubicBezTo>
                  <a:pt x="106391" y="12467"/>
                  <a:pt x="102680" y="9350"/>
                  <a:pt x="98969" y="9350"/>
                </a:cubicBezTo>
                <a:cubicBezTo>
                  <a:pt x="94020" y="9350"/>
                  <a:pt x="85360" y="12467"/>
                  <a:pt x="81649" y="7792"/>
                </a:cubicBezTo>
                <a:cubicBezTo>
                  <a:pt x="77938" y="1558"/>
                  <a:pt x="75463" y="0"/>
                  <a:pt x="72989" y="1558"/>
                </a:cubicBezTo>
                <a:cubicBezTo>
                  <a:pt x="69278" y="3116"/>
                  <a:pt x="64329" y="21818"/>
                  <a:pt x="61855" y="26493"/>
                </a:cubicBezTo>
                <a:cubicBezTo>
                  <a:pt x="59381" y="32727"/>
                  <a:pt x="50721" y="35844"/>
                  <a:pt x="47010" y="35844"/>
                </a:cubicBezTo>
                <a:cubicBezTo>
                  <a:pt x="42061" y="35844"/>
                  <a:pt x="42061" y="43636"/>
                  <a:pt x="39587" y="46753"/>
                </a:cubicBezTo>
                <a:cubicBezTo>
                  <a:pt x="35876" y="49870"/>
                  <a:pt x="37113" y="54545"/>
                  <a:pt x="33402" y="59220"/>
                </a:cubicBezTo>
                <a:cubicBezTo>
                  <a:pt x="29690" y="62337"/>
                  <a:pt x="32164" y="73246"/>
                  <a:pt x="33402" y="77922"/>
                </a:cubicBezTo>
                <a:cubicBezTo>
                  <a:pt x="35876" y="82597"/>
                  <a:pt x="27216" y="95064"/>
                  <a:pt x="22268" y="98181"/>
                </a:cubicBezTo>
                <a:cubicBezTo>
                  <a:pt x="17319" y="102857"/>
                  <a:pt x="14845" y="109090"/>
                  <a:pt x="7422" y="110649"/>
                </a:cubicBezTo>
                <a:cubicBezTo>
                  <a:pt x="3711" y="112207"/>
                  <a:pt x="1237" y="113766"/>
                  <a:pt x="0" y="115324"/>
                </a:cubicBezTo>
                <a:cubicBezTo>
                  <a:pt x="12371" y="115324"/>
                  <a:pt x="30927" y="115324"/>
                  <a:pt x="37113" y="115324"/>
                </a:cubicBezTo>
                <a:cubicBezTo>
                  <a:pt x="44536" y="115324"/>
                  <a:pt x="43298" y="116883"/>
                  <a:pt x="44536" y="12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4806676" y="2937444"/>
            <a:ext cx="84000" cy="16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764" y="31384"/>
                </a:moveTo>
                <a:cubicBezTo>
                  <a:pt x="38823" y="36923"/>
                  <a:pt x="31764" y="44307"/>
                  <a:pt x="24705" y="46153"/>
                </a:cubicBezTo>
                <a:cubicBezTo>
                  <a:pt x="17647" y="48000"/>
                  <a:pt x="14117" y="57230"/>
                  <a:pt x="7058" y="57230"/>
                </a:cubicBezTo>
                <a:cubicBezTo>
                  <a:pt x="0" y="57230"/>
                  <a:pt x="7058" y="70153"/>
                  <a:pt x="17647" y="72000"/>
                </a:cubicBezTo>
                <a:cubicBezTo>
                  <a:pt x="28235" y="75692"/>
                  <a:pt x="28235" y="79384"/>
                  <a:pt x="28235" y="81230"/>
                </a:cubicBezTo>
                <a:cubicBezTo>
                  <a:pt x="28235" y="84923"/>
                  <a:pt x="45882" y="86769"/>
                  <a:pt x="52941" y="90461"/>
                </a:cubicBezTo>
                <a:cubicBezTo>
                  <a:pt x="56470" y="94153"/>
                  <a:pt x="63529" y="110769"/>
                  <a:pt x="63529" y="116307"/>
                </a:cubicBezTo>
                <a:cubicBezTo>
                  <a:pt x="63529" y="118153"/>
                  <a:pt x="67058" y="120000"/>
                  <a:pt x="67058" y="120000"/>
                </a:cubicBezTo>
                <a:cubicBezTo>
                  <a:pt x="70588" y="120000"/>
                  <a:pt x="77647" y="118153"/>
                  <a:pt x="77647" y="116307"/>
                </a:cubicBezTo>
                <a:cubicBezTo>
                  <a:pt x="84705" y="110769"/>
                  <a:pt x="84705" y="105230"/>
                  <a:pt x="84705" y="103384"/>
                </a:cubicBezTo>
                <a:cubicBezTo>
                  <a:pt x="81176" y="101538"/>
                  <a:pt x="84705" y="97846"/>
                  <a:pt x="88235" y="97846"/>
                </a:cubicBezTo>
                <a:cubicBezTo>
                  <a:pt x="91764" y="96000"/>
                  <a:pt x="105882" y="86769"/>
                  <a:pt x="109411" y="86769"/>
                </a:cubicBezTo>
                <a:cubicBezTo>
                  <a:pt x="112941" y="84923"/>
                  <a:pt x="120000" y="86769"/>
                  <a:pt x="120000" y="81230"/>
                </a:cubicBezTo>
                <a:cubicBezTo>
                  <a:pt x="120000" y="79384"/>
                  <a:pt x="120000" y="77538"/>
                  <a:pt x="120000" y="73846"/>
                </a:cubicBezTo>
                <a:cubicBezTo>
                  <a:pt x="116470" y="72000"/>
                  <a:pt x="109411" y="68307"/>
                  <a:pt x="109411" y="68307"/>
                </a:cubicBezTo>
                <a:cubicBezTo>
                  <a:pt x="109411" y="64615"/>
                  <a:pt x="102352" y="59076"/>
                  <a:pt x="98823" y="62769"/>
                </a:cubicBezTo>
                <a:cubicBezTo>
                  <a:pt x="95294" y="64615"/>
                  <a:pt x="77647" y="62769"/>
                  <a:pt x="77647" y="57230"/>
                </a:cubicBezTo>
                <a:cubicBezTo>
                  <a:pt x="74117" y="51692"/>
                  <a:pt x="88235" y="51692"/>
                  <a:pt x="98823" y="48000"/>
                </a:cubicBezTo>
                <a:cubicBezTo>
                  <a:pt x="109411" y="42461"/>
                  <a:pt x="112941" y="33230"/>
                  <a:pt x="98823" y="27692"/>
                </a:cubicBezTo>
                <a:cubicBezTo>
                  <a:pt x="88235" y="22153"/>
                  <a:pt x="95294" y="18461"/>
                  <a:pt x="105882" y="14769"/>
                </a:cubicBezTo>
                <a:cubicBezTo>
                  <a:pt x="112941" y="9230"/>
                  <a:pt x="105882" y="7384"/>
                  <a:pt x="102352" y="9230"/>
                </a:cubicBezTo>
                <a:cubicBezTo>
                  <a:pt x="95294" y="11076"/>
                  <a:pt x="88235" y="11076"/>
                  <a:pt x="88235" y="7384"/>
                </a:cubicBezTo>
                <a:cubicBezTo>
                  <a:pt x="84705" y="1846"/>
                  <a:pt x="60000" y="0"/>
                  <a:pt x="49411" y="5538"/>
                </a:cubicBezTo>
                <a:cubicBezTo>
                  <a:pt x="45882" y="7384"/>
                  <a:pt x="38823" y="7384"/>
                  <a:pt x="31764" y="7384"/>
                </a:cubicBezTo>
                <a:cubicBezTo>
                  <a:pt x="31764" y="16615"/>
                  <a:pt x="28235" y="27692"/>
                  <a:pt x="31764" y="3138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4480369" y="2942707"/>
            <a:ext cx="420900" cy="40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428" y="23105"/>
                </a:moveTo>
                <a:cubicBezTo>
                  <a:pt x="41428" y="25341"/>
                  <a:pt x="40714" y="28322"/>
                  <a:pt x="41428" y="28322"/>
                </a:cubicBezTo>
                <a:cubicBezTo>
                  <a:pt x="42857" y="29068"/>
                  <a:pt x="43571" y="32049"/>
                  <a:pt x="44285" y="32795"/>
                </a:cubicBezTo>
                <a:cubicBezTo>
                  <a:pt x="44285" y="33540"/>
                  <a:pt x="43571" y="35031"/>
                  <a:pt x="42857" y="35031"/>
                </a:cubicBezTo>
                <a:cubicBezTo>
                  <a:pt x="41428" y="35031"/>
                  <a:pt x="34285" y="34285"/>
                  <a:pt x="34285" y="35776"/>
                </a:cubicBezTo>
                <a:cubicBezTo>
                  <a:pt x="34285" y="36521"/>
                  <a:pt x="32857" y="37267"/>
                  <a:pt x="30714" y="37267"/>
                </a:cubicBezTo>
                <a:cubicBezTo>
                  <a:pt x="29285" y="37267"/>
                  <a:pt x="29285" y="37267"/>
                  <a:pt x="29285" y="38757"/>
                </a:cubicBezTo>
                <a:cubicBezTo>
                  <a:pt x="28571" y="40993"/>
                  <a:pt x="29285" y="42484"/>
                  <a:pt x="28571" y="42484"/>
                </a:cubicBezTo>
                <a:cubicBezTo>
                  <a:pt x="27142" y="42484"/>
                  <a:pt x="27142" y="44720"/>
                  <a:pt x="25714" y="44720"/>
                </a:cubicBezTo>
                <a:cubicBezTo>
                  <a:pt x="24285" y="44720"/>
                  <a:pt x="21428" y="44720"/>
                  <a:pt x="21428" y="46211"/>
                </a:cubicBezTo>
                <a:cubicBezTo>
                  <a:pt x="21428" y="47701"/>
                  <a:pt x="20000" y="49192"/>
                  <a:pt x="18571" y="49937"/>
                </a:cubicBezTo>
                <a:cubicBezTo>
                  <a:pt x="16428" y="49937"/>
                  <a:pt x="13571" y="49192"/>
                  <a:pt x="13571" y="50683"/>
                </a:cubicBezTo>
                <a:cubicBezTo>
                  <a:pt x="13571" y="52173"/>
                  <a:pt x="10714" y="51428"/>
                  <a:pt x="9285" y="52173"/>
                </a:cubicBezTo>
                <a:cubicBezTo>
                  <a:pt x="7857" y="52919"/>
                  <a:pt x="714" y="57391"/>
                  <a:pt x="0" y="58136"/>
                </a:cubicBezTo>
                <a:cubicBezTo>
                  <a:pt x="0" y="58881"/>
                  <a:pt x="714" y="62608"/>
                  <a:pt x="714" y="66335"/>
                </a:cubicBezTo>
                <a:cubicBezTo>
                  <a:pt x="714" y="67080"/>
                  <a:pt x="714" y="67080"/>
                  <a:pt x="1428" y="67826"/>
                </a:cubicBezTo>
                <a:cubicBezTo>
                  <a:pt x="4285" y="69316"/>
                  <a:pt x="55714" y="104347"/>
                  <a:pt x="57142" y="106583"/>
                </a:cubicBezTo>
                <a:cubicBezTo>
                  <a:pt x="59285" y="108074"/>
                  <a:pt x="60714" y="111801"/>
                  <a:pt x="60714" y="111801"/>
                </a:cubicBezTo>
                <a:cubicBezTo>
                  <a:pt x="60714" y="111801"/>
                  <a:pt x="64285" y="112546"/>
                  <a:pt x="67142" y="114037"/>
                </a:cubicBezTo>
                <a:cubicBezTo>
                  <a:pt x="70000" y="115527"/>
                  <a:pt x="70000" y="120000"/>
                  <a:pt x="70000" y="120000"/>
                </a:cubicBezTo>
                <a:cubicBezTo>
                  <a:pt x="70000" y="120000"/>
                  <a:pt x="73571" y="119254"/>
                  <a:pt x="75714" y="119254"/>
                </a:cubicBezTo>
                <a:cubicBezTo>
                  <a:pt x="77857" y="118509"/>
                  <a:pt x="85000" y="116273"/>
                  <a:pt x="85000" y="116273"/>
                </a:cubicBezTo>
                <a:cubicBezTo>
                  <a:pt x="95000" y="107329"/>
                  <a:pt x="95000" y="107329"/>
                  <a:pt x="95000" y="107329"/>
                </a:cubicBezTo>
                <a:cubicBezTo>
                  <a:pt x="120000" y="90931"/>
                  <a:pt x="120000" y="90931"/>
                  <a:pt x="120000" y="90931"/>
                </a:cubicBezTo>
                <a:cubicBezTo>
                  <a:pt x="120000" y="90931"/>
                  <a:pt x="120000" y="90931"/>
                  <a:pt x="120000" y="90931"/>
                </a:cubicBezTo>
                <a:cubicBezTo>
                  <a:pt x="119285" y="87950"/>
                  <a:pt x="118571" y="85714"/>
                  <a:pt x="117142" y="85714"/>
                </a:cubicBezTo>
                <a:cubicBezTo>
                  <a:pt x="115714" y="85714"/>
                  <a:pt x="114285" y="84968"/>
                  <a:pt x="112857" y="84968"/>
                </a:cubicBezTo>
                <a:cubicBezTo>
                  <a:pt x="111428" y="84968"/>
                  <a:pt x="109285" y="83478"/>
                  <a:pt x="108571" y="81987"/>
                </a:cubicBezTo>
                <a:cubicBezTo>
                  <a:pt x="108571" y="80496"/>
                  <a:pt x="109285" y="79751"/>
                  <a:pt x="107857" y="77515"/>
                </a:cubicBezTo>
                <a:cubicBezTo>
                  <a:pt x="107142" y="75279"/>
                  <a:pt x="105714" y="74534"/>
                  <a:pt x="105714" y="73788"/>
                </a:cubicBezTo>
                <a:cubicBezTo>
                  <a:pt x="105714" y="73043"/>
                  <a:pt x="107857" y="71552"/>
                  <a:pt x="107857" y="70807"/>
                </a:cubicBezTo>
                <a:cubicBezTo>
                  <a:pt x="108571" y="70807"/>
                  <a:pt x="107142" y="69316"/>
                  <a:pt x="107142" y="67826"/>
                </a:cubicBezTo>
                <a:cubicBezTo>
                  <a:pt x="107142" y="67080"/>
                  <a:pt x="106428" y="65590"/>
                  <a:pt x="107142" y="64099"/>
                </a:cubicBezTo>
                <a:cubicBezTo>
                  <a:pt x="107857" y="63354"/>
                  <a:pt x="108571" y="62608"/>
                  <a:pt x="107857" y="60372"/>
                </a:cubicBezTo>
                <a:cubicBezTo>
                  <a:pt x="106428" y="58136"/>
                  <a:pt x="109285" y="56645"/>
                  <a:pt x="107857" y="54409"/>
                </a:cubicBezTo>
                <a:cubicBezTo>
                  <a:pt x="106428" y="51428"/>
                  <a:pt x="105000" y="49192"/>
                  <a:pt x="105000" y="48447"/>
                </a:cubicBezTo>
                <a:cubicBezTo>
                  <a:pt x="105000" y="48447"/>
                  <a:pt x="105714" y="47701"/>
                  <a:pt x="106428" y="46956"/>
                </a:cubicBezTo>
                <a:cubicBezTo>
                  <a:pt x="106428" y="46956"/>
                  <a:pt x="105714" y="46211"/>
                  <a:pt x="105714" y="45465"/>
                </a:cubicBezTo>
                <a:cubicBezTo>
                  <a:pt x="105714" y="43229"/>
                  <a:pt x="104285" y="36521"/>
                  <a:pt x="103571" y="35031"/>
                </a:cubicBezTo>
                <a:cubicBezTo>
                  <a:pt x="102142" y="33540"/>
                  <a:pt x="98571" y="32795"/>
                  <a:pt x="98571" y="31304"/>
                </a:cubicBezTo>
                <a:cubicBezTo>
                  <a:pt x="98571" y="30559"/>
                  <a:pt x="98571" y="29068"/>
                  <a:pt x="96428" y="27577"/>
                </a:cubicBezTo>
                <a:cubicBezTo>
                  <a:pt x="94285" y="26832"/>
                  <a:pt x="92857" y="21614"/>
                  <a:pt x="94285" y="21614"/>
                </a:cubicBezTo>
                <a:cubicBezTo>
                  <a:pt x="95714" y="21614"/>
                  <a:pt x="96428" y="17888"/>
                  <a:pt x="97857" y="17142"/>
                </a:cubicBezTo>
                <a:cubicBezTo>
                  <a:pt x="99285" y="16397"/>
                  <a:pt x="100714" y="13416"/>
                  <a:pt x="99285" y="11180"/>
                </a:cubicBezTo>
                <a:cubicBezTo>
                  <a:pt x="98571" y="9689"/>
                  <a:pt x="99285" y="5217"/>
                  <a:pt x="99285" y="1490"/>
                </a:cubicBezTo>
                <a:cubicBezTo>
                  <a:pt x="97142" y="1490"/>
                  <a:pt x="95000" y="745"/>
                  <a:pt x="94285" y="745"/>
                </a:cubicBezTo>
                <a:cubicBezTo>
                  <a:pt x="92857" y="0"/>
                  <a:pt x="90000" y="745"/>
                  <a:pt x="88571" y="1490"/>
                </a:cubicBezTo>
                <a:cubicBezTo>
                  <a:pt x="86428" y="1490"/>
                  <a:pt x="82142" y="4472"/>
                  <a:pt x="80714" y="2981"/>
                </a:cubicBezTo>
                <a:cubicBezTo>
                  <a:pt x="78571" y="1490"/>
                  <a:pt x="63571" y="3726"/>
                  <a:pt x="58571" y="4472"/>
                </a:cubicBezTo>
                <a:cubicBezTo>
                  <a:pt x="54285" y="4472"/>
                  <a:pt x="52857" y="8944"/>
                  <a:pt x="50000" y="8944"/>
                </a:cubicBezTo>
                <a:cubicBezTo>
                  <a:pt x="47142" y="8944"/>
                  <a:pt x="42857" y="11180"/>
                  <a:pt x="40714" y="14161"/>
                </a:cubicBezTo>
                <a:cubicBezTo>
                  <a:pt x="40000" y="14906"/>
                  <a:pt x="39285" y="14906"/>
                  <a:pt x="38571" y="14906"/>
                </a:cubicBezTo>
                <a:cubicBezTo>
                  <a:pt x="39285" y="15652"/>
                  <a:pt x="39285" y="16397"/>
                  <a:pt x="40000" y="17142"/>
                </a:cubicBezTo>
                <a:cubicBezTo>
                  <a:pt x="40714" y="18633"/>
                  <a:pt x="41428" y="20869"/>
                  <a:pt x="41428" y="2310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848780" y="3037441"/>
            <a:ext cx="306900" cy="293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658" y="7179"/>
                </a:moveTo>
                <a:cubicBezTo>
                  <a:pt x="12682" y="7179"/>
                  <a:pt x="8780" y="12307"/>
                  <a:pt x="7804" y="13333"/>
                </a:cubicBezTo>
                <a:cubicBezTo>
                  <a:pt x="6829" y="13333"/>
                  <a:pt x="5853" y="15384"/>
                  <a:pt x="6829" y="16410"/>
                </a:cubicBezTo>
                <a:cubicBezTo>
                  <a:pt x="6829" y="17435"/>
                  <a:pt x="6829" y="20512"/>
                  <a:pt x="4878" y="23589"/>
                </a:cubicBezTo>
                <a:cubicBezTo>
                  <a:pt x="3902" y="25641"/>
                  <a:pt x="975" y="26666"/>
                  <a:pt x="0" y="27692"/>
                </a:cubicBezTo>
                <a:cubicBezTo>
                  <a:pt x="0" y="28717"/>
                  <a:pt x="1951" y="31794"/>
                  <a:pt x="3902" y="35897"/>
                </a:cubicBezTo>
                <a:cubicBezTo>
                  <a:pt x="5853" y="38974"/>
                  <a:pt x="1951" y="41025"/>
                  <a:pt x="3902" y="44102"/>
                </a:cubicBezTo>
                <a:cubicBezTo>
                  <a:pt x="4878" y="47179"/>
                  <a:pt x="3902" y="48205"/>
                  <a:pt x="2926" y="49230"/>
                </a:cubicBezTo>
                <a:cubicBezTo>
                  <a:pt x="1951" y="51282"/>
                  <a:pt x="2926" y="53333"/>
                  <a:pt x="2926" y="54358"/>
                </a:cubicBezTo>
                <a:cubicBezTo>
                  <a:pt x="2926" y="56410"/>
                  <a:pt x="4878" y="58461"/>
                  <a:pt x="3902" y="58461"/>
                </a:cubicBezTo>
                <a:cubicBezTo>
                  <a:pt x="3902" y="59487"/>
                  <a:pt x="975" y="61538"/>
                  <a:pt x="975" y="62564"/>
                </a:cubicBezTo>
                <a:cubicBezTo>
                  <a:pt x="975" y="63589"/>
                  <a:pt x="2926" y="64615"/>
                  <a:pt x="3902" y="67692"/>
                </a:cubicBezTo>
                <a:cubicBezTo>
                  <a:pt x="5853" y="70769"/>
                  <a:pt x="4878" y="71794"/>
                  <a:pt x="4878" y="73846"/>
                </a:cubicBezTo>
                <a:cubicBezTo>
                  <a:pt x="5853" y="75897"/>
                  <a:pt x="8780" y="77948"/>
                  <a:pt x="10731" y="77948"/>
                </a:cubicBezTo>
                <a:cubicBezTo>
                  <a:pt x="12682" y="77948"/>
                  <a:pt x="14634" y="78974"/>
                  <a:pt x="16585" y="78974"/>
                </a:cubicBezTo>
                <a:cubicBezTo>
                  <a:pt x="18536" y="78974"/>
                  <a:pt x="19512" y="82051"/>
                  <a:pt x="20487" y="86153"/>
                </a:cubicBezTo>
                <a:cubicBezTo>
                  <a:pt x="21463" y="86153"/>
                  <a:pt x="29268" y="86153"/>
                  <a:pt x="32195" y="89230"/>
                </a:cubicBezTo>
                <a:cubicBezTo>
                  <a:pt x="35121" y="91282"/>
                  <a:pt x="37073" y="94358"/>
                  <a:pt x="37073" y="94358"/>
                </a:cubicBezTo>
                <a:cubicBezTo>
                  <a:pt x="49756" y="86153"/>
                  <a:pt x="49756" y="86153"/>
                  <a:pt x="49756" y="86153"/>
                </a:cubicBezTo>
                <a:cubicBezTo>
                  <a:pt x="110243" y="120000"/>
                  <a:pt x="110243" y="120000"/>
                  <a:pt x="110243" y="120000"/>
                </a:cubicBezTo>
                <a:cubicBezTo>
                  <a:pt x="110243" y="115897"/>
                  <a:pt x="110243" y="115897"/>
                  <a:pt x="110243" y="115897"/>
                </a:cubicBezTo>
                <a:cubicBezTo>
                  <a:pt x="117073" y="115897"/>
                  <a:pt x="117073" y="115897"/>
                  <a:pt x="117073" y="115897"/>
                </a:cubicBezTo>
                <a:cubicBezTo>
                  <a:pt x="117073" y="115897"/>
                  <a:pt x="117073" y="41025"/>
                  <a:pt x="117073" y="34871"/>
                </a:cubicBezTo>
                <a:cubicBezTo>
                  <a:pt x="117073" y="29743"/>
                  <a:pt x="115121" y="25641"/>
                  <a:pt x="117073" y="22564"/>
                </a:cubicBezTo>
                <a:cubicBezTo>
                  <a:pt x="120000" y="19487"/>
                  <a:pt x="116097" y="18461"/>
                  <a:pt x="118048" y="12307"/>
                </a:cubicBezTo>
                <a:cubicBezTo>
                  <a:pt x="118048" y="12307"/>
                  <a:pt x="119024" y="11282"/>
                  <a:pt x="119024" y="10256"/>
                </a:cubicBezTo>
                <a:cubicBezTo>
                  <a:pt x="119024" y="10256"/>
                  <a:pt x="119024" y="10256"/>
                  <a:pt x="119024" y="10256"/>
                </a:cubicBezTo>
                <a:cubicBezTo>
                  <a:pt x="118048" y="8205"/>
                  <a:pt x="115121" y="8205"/>
                  <a:pt x="108292" y="7179"/>
                </a:cubicBezTo>
                <a:cubicBezTo>
                  <a:pt x="101463" y="6153"/>
                  <a:pt x="104390" y="1025"/>
                  <a:pt x="96585" y="1025"/>
                </a:cubicBezTo>
                <a:cubicBezTo>
                  <a:pt x="88780" y="0"/>
                  <a:pt x="79024" y="7179"/>
                  <a:pt x="79024" y="10256"/>
                </a:cubicBezTo>
                <a:cubicBezTo>
                  <a:pt x="79024" y="13333"/>
                  <a:pt x="81951" y="17435"/>
                  <a:pt x="80000" y="20512"/>
                </a:cubicBezTo>
                <a:cubicBezTo>
                  <a:pt x="77073" y="24615"/>
                  <a:pt x="71219" y="24615"/>
                  <a:pt x="67317" y="21538"/>
                </a:cubicBezTo>
                <a:cubicBezTo>
                  <a:pt x="63414" y="17435"/>
                  <a:pt x="57560" y="15384"/>
                  <a:pt x="53658" y="15384"/>
                </a:cubicBezTo>
                <a:cubicBezTo>
                  <a:pt x="48780" y="15384"/>
                  <a:pt x="44878" y="12307"/>
                  <a:pt x="45853" y="10256"/>
                </a:cubicBezTo>
                <a:cubicBezTo>
                  <a:pt x="45853" y="7179"/>
                  <a:pt x="43902" y="6153"/>
                  <a:pt x="40000" y="5128"/>
                </a:cubicBezTo>
                <a:cubicBezTo>
                  <a:pt x="36097" y="4102"/>
                  <a:pt x="33170" y="1025"/>
                  <a:pt x="26341" y="2051"/>
                </a:cubicBezTo>
                <a:cubicBezTo>
                  <a:pt x="22439" y="3076"/>
                  <a:pt x="19512" y="1025"/>
                  <a:pt x="16585" y="0"/>
                </a:cubicBezTo>
                <a:cubicBezTo>
                  <a:pt x="16585" y="2051"/>
                  <a:pt x="16585" y="3076"/>
                  <a:pt x="16585" y="4102"/>
                </a:cubicBezTo>
                <a:cubicBezTo>
                  <a:pt x="16585" y="7179"/>
                  <a:pt x="14634" y="6153"/>
                  <a:pt x="13658" y="717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4320723" y="3447957"/>
            <a:ext cx="57900" cy="2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608" y="75000"/>
                </a:moveTo>
                <a:cubicBezTo>
                  <a:pt x="67826" y="45000"/>
                  <a:pt x="83478" y="90000"/>
                  <a:pt x="99130" y="105000"/>
                </a:cubicBezTo>
                <a:cubicBezTo>
                  <a:pt x="109565" y="105000"/>
                  <a:pt x="120000" y="75000"/>
                  <a:pt x="120000" y="75000"/>
                </a:cubicBezTo>
                <a:cubicBezTo>
                  <a:pt x="120000" y="75000"/>
                  <a:pt x="120000" y="75000"/>
                  <a:pt x="99130" y="75000"/>
                </a:cubicBezTo>
                <a:cubicBezTo>
                  <a:pt x="78260" y="60000"/>
                  <a:pt x="78260" y="0"/>
                  <a:pt x="57391" y="15000"/>
                </a:cubicBezTo>
                <a:cubicBezTo>
                  <a:pt x="41739" y="45000"/>
                  <a:pt x="31304" y="45000"/>
                  <a:pt x="5217" y="45000"/>
                </a:cubicBezTo>
                <a:cubicBezTo>
                  <a:pt x="5217" y="60000"/>
                  <a:pt x="0" y="90000"/>
                  <a:pt x="0" y="120000"/>
                </a:cubicBezTo>
                <a:cubicBezTo>
                  <a:pt x="5217" y="120000"/>
                  <a:pt x="10434" y="105000"/>
                  <a:pt x="15652" y="105000"/>
                </a:cubicBezTo>
                <a:cubicBezTo>
                  <a:pt x="26086" y="105000"/>
                  <a:pt x="52173" y="90000"/>
                  <a:pt x="62608" y="75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4308444" y="3393573"/>
            <a:ext cx="119400" cy="93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7500" y="116756"/>
                </a:moveTo>
                <a:cubicBezTo>
                  <a:pt x="32500" y="116756"/>
                  <a:pt x="40000" y="110270"/>
                  <a:pt x="40000" y="110270"/>
                </a:cubicBezTo>
                <a:cubicBezTo>
                  <a:pt x="40000" y="110270"/>
                  <a:pt x="65000" y="107027"/>
                  <a:pt x="67500" y="107027"/>
                </a:cubicBezTo>
                <a:cubicBezTo>
                  <a:pt x="70000" y="107027"/>
                  <a:pt x="72500" y="107027"/>
                  <a:pt x="72500" y="110270"/>
                </a:cubicBezTo>
                <a:cubicBezTo>
                  <a:pt x="72500" y="107027"/>
                  <a:pt x="72500" y="107027"/>
                  <a:pt x="72500" y="107027"/>
                </a:cubicBezTo>
                <a:cubicBezTo>
                  <a:pt x="72500" y="107027"/>
                  <a:pt x="87500" y="110270"/>
                  <a:pt x="87500" y="113513"/>
                </a:cubicBezTo>
                <a:cubicBezTo>
                  <a:pt x="87500" y="116756"/>
                  <a:pt x="107500" y="120000"/>
                  <a:pt x="117500" y="116756"/>
                </a:cubicBezTo>
                <a:cubicBezTo>
                  <a:pt x="117500" y="116756"/>
                  <a:pt x="117500" y="116756"/>
                  <a:pt x="120000" y="116756"/>
                </a:cubicBezTo>
                <a:cubicBezTo>
                  <a:pt x="120000" y="110270"/>
                  <a:pt x="120000" y="100540"/>
                  <a:pt x="120000" y="97297"/>
                </a:cubicBezTo>
                <a:cubicBezTo>
                  <a:pt x="117500" y="94054"/>
                  <a:pt x="112500" y="87567"/>
                  <a:pt x="107500" y="81081"/>
                </a:cubicBezTo>
                <a:cubicBezTo>
                  <a:pt x="105000" y="77837"/>
                  <a:pt x="105000" y="64864"/>
                  <a:pt x="105000" y="64864"/>
                </a:cubicBezTo>
                <a:cubicBezTo>
                  <a:pt x="102500" y="58378"/>
                  <a:pt x="102500" y="58378"/>
                  <a:pt x="102500" y="58378"/>
                </a:cubicBezTo>
                <a:cubicBezTo>
                  <a:pt x="102500" y="58378"/>
                  <a:pt x="100000" y="42162"/>
                  <a:pt x="90000" y="38918"/>
                </a:cubicBezTo>
                <a:cubicBezTo>
                  <a:pt x="82500" y="35675"/>
                  <a:pt x="77500" y="16216"/>
                  <a:pt x="77500" y="16216"/>
                </a:cubicBezTo>
                <a:cubicBezTo>
                  <a:pt x="70000" y="16216"/>
                  <a:pt x="70000" y="16216"/>
                  <a:pt x="70000" y="16216"/>
                </a:cubicBezTo>
                <a:cubicBezTo>
                  <a:pt x="70000" y="16216"/>
                  <a:pt x="62500" y="6486"/>
                  <a:pt x="57500" y="3243"/>
                </a:cubicBezTo>
                <a:cubicBezTo>
                  <a:pt x="52500" y="0"/>
                  <a:pt x="42500" y="6486"/>
                  <a:pt x="42500" y="6486"/>
                </a:cubicBezTo>
                <a:cubicBezTo>
                  <a:pt x="42500" y="6486"/>
                  <a:pt x="30000" y="6486"/>
                  <a:pt x="25000" y="6486"/>
                </a:cubicBezTo>
                <a:cubicBezTo>
                  <a:pt x="17500" y="3243"/>
                  <a:pt x="17500" y="16216"/>
                  <a:pt x="12500" y="19459"/>
                </a:cubicBezTo>
                <a:cubicBezTo>
                  <a:pt x="12500" y="19459"/>
                  <a:pt x="12500" y="19459"/>
                  <a:pt x="12500" y="19459"/>
                </a:cubicBezTo>
                <a:cubicBezTo>
                  <a:pt x="10000" y="25945"/>
                  <a:pt x="10000" y="32432"/>
                  <a:pt x="7500" y="38918"/>
                </a:cubicBezTo>
                <a:cubicBezTo>
                  <a:pt x="0" y="51891"/>
                  <a:pt x="10000" y="71351"/>
                  <a:pt x="15000" y="77837"/>
                </a:cubicBezTo>
                <a:cubicBezTo>
                  <a:pt x="15000" y="77837"/>
                  <a:pt x="15000" y="77837"/>
                  <a:pt x="15000" y="81081"/>
                </a:cubicBezTo>
                <a:cubicBezTo>
                  <a:pt x="27500" y="81081"/>
                  <a:pt x="32500" y="81081"/>
                  <a:pt x="40000" y="74594"/>
                </a:cubicBezTo>
                <a:cubicBezTo>
                  <a:pt x="50000" y="71351"/>
                  <a:pt x="50000" y="84324"/>
                  <a:pt x="60000" y="87567"/>
                </a:cubicBezTo>
                <a:cubicBezTo>
                  <a:pt x="70000" y="87567"/>
                  <a:pt x="70000" y="87567"/>
                  <a:pt x="70000" y="87567"/>
                </a:cubicBezTo>
                <a:cubicBezTo>
                  <a:pt x="70000" y="87567"/>
                  <a:pt x="65000" y="94054"/>
                  <a:pt x="60000" y="94054"/>
                </a:cubicBezTo>
                <a:cubicBezTo>
                  <a:pt x="52500" y="90810"/>
                  <a:pt x="45000" y="81081"/>
                  <a:pt x="42500" y="87567"/>
                </a:cubicBezTo>
                <a:cubicBezTo>
                  <a:pt x="37500" y="90810"/>
                  <a:pt x="25000" y="94054"/>
                  <a:pt x="20000" y="94054"/>
                </a:cubicBezTo>
                <a:cubicBezTo>
                  <a:pt x="17500" y="94054"/>
                  <a:pt x="15000" y="97297"/>
                  <a:pt x="12500" y="97297"/>
                </a:cubicBezTo>
                <a:cubicBezTo>
                  <a:pt x="12500" y="100540"/>
                  <a:pt x="12500" y="107027"/>
                  <a:pt x="15000" y="110270"/>
                </a:cubicBezTo>
                <a:cubicBezTo>
                  <a:pt x="15000" y="110270"/>
                  <a:pt x="17500" y="110270"/>
                  <a:pt x="17500" y="113513"/>
                </a:cubicBezTo>
                <a:cubicBezTo>
                  <a:pt x="27500" y="110270"/>
                  <a:pt x="25000" y="116756"/>
                  <a:pt x="27500" y="116756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4325987" y="3476028"/>
            <a:ext cx="54300" cy="33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54" y="110769"/>
                </a:moveTo>
                <a:cubicBezTo>
                  <a:pt x="70909" y="101538"/>
                  <a:pt x="92727" y="73846"/>
                  <a:pt x="98181" y="83076"/>
                </a:cubicBezTo>
                <a:cubicBezTo>
                  <a:pt x="103636" y="83076"/>
                  <a:pt x="114545" y="73846"/>
                  <a:pt x="114545" y="64615"/>
                </a:cubicBezTo>
                <a:cubicBezTo>
                  <a:pt x="114545" y="64615"/>
                  <a:pt x="103636" y="36923"/>
                  <a:pt x="114545" y="36923"/>
                </a:cubicBezTo>
                <a:cubicBezTo>
                  <a:pt x="120000" y="27692"/>
                  <a:pt x="120000" y="18461"/>
                  <a:pt x="120000" y="9230"/>
                </a:cubicBezTo>
                <a:cubicBezTo>
                  <a:pt x="120000" y="0"/>
                  <a:pt x="114545" y="0"/>
                  <a:pt x="109090" y="0"/>
                </a:cubicBezTo>
                <a:cubicBezTo>
                  <a:pt x="103636" y="0"/>
                  <a:pt x="49090" y="9230"/>
                  <a:pt x="49090" y="9230"/>
                </a:cubicBezTo>
                <a:cubicBezTo>
                  <a:pt x="49090" y="9230"/>
                  <a:pt x="32727" y="27692"/>
                  <a:pt x="21818" y="27692"/>
                </a:cubicBezTo>
                <a:cubicBezTo>
                  <a:pt x="16363" y="27692"/>
                  <a:pt x="21818" y="9230"/>
                  <a:pt x="0" y="18461"/>
                </a:cubicBezTo>
                <a:cubicBezTo>
                  <a:pt x="10909" y="36923"/>
                  <a:pt x="10909" y="46153"/>
                  <a:pt x="32727" y="64615"/>
                </a:cubicBezTo>
                <a:cubicBezTo>
                  <a:pt x="60000" y="73846"/>
                  <a:pt x="32727" y="92307"/>
                  <a:pt x="54545" y="120000"/>
                </a:cubicBezTo>
                <a:cubicBezTo>
                  <a:pt x="54545" y="120000"/>
                  <a:pt x="54545" y="120000"/>
                  <a:pt x="60000" y="120000"/>
                </a:cubicBezTo>
                <a:cubicBezTo>
                  <a:pt x="60000" y="120000"/>
                  <a:pt x="60000" y="120000"/>
                  <a:pt x="65454" y="11076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4948778" y="3505851"/>
            <a:ext cx="247500" cy="175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303" y="68571"/>
                </a:moveTo>
                <a:cubicBezTo>
                  <a:pt x="110303" y="65142"/>
                  <a:pt x="110303" y="63428"/>
                  <a:pt x="106666" y="58285"/>
                </a:cubicBezTo>
                <a:cubicBezTo>
                  <a:pt x="103030" y="54857"/>
                  <a:pt x="100606" y="53142"/>
                  <a:pt x="100606" y="51428"/>
                </a:cubicBezTo>
                <a:cubicBezTo>
                  <a:pt x="100606" y="48000"/>
                  <a:pt x="99393" y="48000"/>
                  <a:pt x="96969" y="42857"/>
                </a:cubicBezTo>
                <a:cubicBezTo>
                  <a:pt x="93333" y="37714"/>
                  <a:pt x="88484" y="37714"/>
                  <a:pt x="88484" y="37714"/>
                </a:cubicBezTo>
                <a:cubicBezTo>
                  <a:pt x="87272" y="32571"/>
                  <a:pt x="87272" y="32571"/>
                  <a:pt x="87272" y="32571"/>
                </a:cubicBezTo>
                <a:cubicBezTo>
                  <a:pt x="83636" y="32571"/>
                  <a:pt x="83636" y="32571"/>
                  <a:pt x="83636" y="32571"/>
                </a:cubicBezTo>
                <a:cubicBezTo>
                  <a:pt x="83636" y="32571"/>
                  <a:pt x="81212" y="29142"/>
                  <a:pt x="84848" y="27428"/>
                </a:cubicBezTo>
                <a:cubicBezTo>
                  <a:pt x="88484" y="24000"/>
                  <a:pt x="84848" y="17142"/>
                  <a:pt x="83636" y="15428"/>
                </a:cubicBezTo>
                <a:cubicBezTo>
                  <a:pt x="83636" y="13714"/>
                  <a:pt x="78787" y="3428"/>
                  <a:pt x="77575" y="1714"/>
                </a:cubicBezTo>
                <a:cubicBezTo>
                  <a:pt x="76363" y="1714"/>
                  <a:pt x="76363" y="1714"/>
                  <a:pt x="75151" y="1714"/>
                </a:cubicBezTo>
                <a:cubicBezTo>
                  <a:pt x="73939" y="0"/>
                  <a:pt x="69090" y="3428"/>
                  <a:pt x="67878" y="6857"/>
                </a:cubicBezTo>
                <a:cubicBezTo>
                  <a:pt x="65454" y="8571"/>
                  <a:pt x="66666" y="10285"/>
                  <a:pt x="65454" y="12000"/>
                </a:cubicBezTo>
                <a:cubicBezTo>
                  <a:pt x="64242" y="15428"/>
                  <a:pt x="59393" y="20571"/>
                  <a:pt x="55757" y="25714"/>
                </a:cubicBezTo>
                <a:cubicBezTo>
                  <a:pt x="52121" y="32571"/>
                  <a:pt x="44848" y="29142"/>
                  <a:pt x="42424" y="30857"/>
                </a:cubicBezTo>
                <a:cubicBezTo>
                  <a:pt x="40000" y="32571"/>
                  <a:pt x="43636" y="36000"/>
                  <a:pt x="41212" y="37714"/>
                </a:cubicBezTo>
                <a:cubicBezTo>
                  <a:pt x="40000" y="39428"/>
                  <a:pt x="33939" y="42857"/>
                  <a:pt x="32727" y="44571"/>
                </a:cubicBezTo>
                <a:cubicBezTo>
                  <a:pt x="31515" y="46285"/>
                  <a:pt x="24242" y="44571"/>
                  <a:pt x="21818" y="48000"/>
                </a:cubicBezTo>
                <a:cubicBezTo>
                  <a:pt x="20606" y="53142"/>
                  <a:pt x="18181" y="44571"/>
                  <a:pt x="15757" y="48000"/>
                </a:cubicBezTo>
                <a:cubicBezTo>
                  <a:pt x="13333" y="53142"/>
                  <a:pt x="10909" y="53142"/>
                  <a:pt x="10909" y="51428"/>
                </a:cubicBezTo>
                <a:cubicBezTo>
                  <a:pt x="9696" y="51428"/>
                  <a:pt x="9696" y="51428"/>
                  <a:pt x="9696" y="51428"/>
                </a:cubicBezTo>
                <a:cubicBezTo>
                  <a:pt x="7272" y="53142"/>
                  <a:pt x="4848" y="56571"/>
                  <a:pt x="4848" y="60000"/>
                </a:cubicBezTo>
                <a:cubicBezTo>
                  <a:pt x="3636" y="65142"/>
                  <a:pt x="0" y="70285"/>
                  <a:pt x="0" y="73714"/>
                </a:cubicBezTo>
                <a:cubicBezTo>
                  <a:pt x="0" y="75428"/>
                  <a:pt x="1212" y="78857"/>
                  <a:pt x="1212" y="84000"/>
                </a:cubicBezTo>
                <a:cubicBezTo>
                  <a:pt x="1212" y="89142"/>
                  <a:pt x="2424" y="90857"/>
                  <a:pt x="3636" y="96000"/>
                </a:cubicBezTo>
                <a:cubicBezTo>
                  <a:pt x="6060" y="99428"/>
                  <a:pt x="4848" y="102857"/>
                  <a:pt x="4848" y="102857"/>
                </a:cubicBezTo>
                <a:cubicBezTo>
                  <a:pt x="4848" y="102857"/>
                  <a:pt x="6060" y="104571"/>
                  <a:pt x="7272" y="108000"/>
                </a:cubicBezTo>
                <a:cubicBezTo>
                  <a:pt x="9696" y="111428"/>
                  <a:pt x="13333" y="114857"/>
                  <a:pt x="13333" y="116571"/>
                </a:cubicBezTo>
                <a:cubicBezTo>
                  <a:pt x="14545" y="118285"/>
                  <a:pt x="14545" y="118285"/>
                  <a:pt x="15757" y="120000"/>
                </a:cubicBezTo>
                <a:cubicBezTo>
                  <a:pt x="15757" y="118285"/>
                  <a:pt x="15757" y="118285"/>
                  <a:pt x="15757" y="118285"/>
                </a:cubicBezTo>
                <a:cubicBezTo>
                  <a:pt x="18181" y="113142"/>
                  <a:pt x="18181" y="108000"/>
                  <a:pt x="18181" y="108000"/>
                </a:cubicBezTo>
                <a:cubicBezTo>
                  <a:pt x="23030" y="106285"/>
                  <a:pt x="23030" y="106285"/>
                  <a:pt x="23030" y="106285"/>
                </a:cubicBezTo>
                <a:cubicBezTo>
                  <a:pt x="27878" y="104571"/>
                  <a:pt x="27878" y="104571"/>
                  <a:pt x="27878" y="104571"/>
                </a:cubicBezTo>
                <a:cubicBezTo>
                  <a:pt x="36363" y="106285"/>
                  <a:pt x="36363" y="106285"/>
                  <a:pt x="36363" y="106285"/>
                </a:cubicBezTo>
                <a:cubicBezTo>
                  <a:pt x="36363" y="96000"/>
                  <a:pt x="36363" y="96000"/>
                  <a:pt x="36363" y="96000"/>
                </a:cubicBezTo>
                <a:cubicBezTo>
                  <a:pt x="36363" y="96000"/>
                  <a:pt x="42424" y="85714"/>
                  <a:pt x="46060" y="85714"/>
                </a:cubicBezTo>
                <a:cubicBezTo>
                  <a:pt x="50909" y="85714"/>
                  <a:pt x="54545" y="92571"/>
                  <a:pt x="54545" y="92571"/>
                </a:cubicBezTo>
                <a:cubicBezTo>
                  <a:pt x="72727" y="97714"/>
                  <a:pt x="72727" y="97714"/>
                  <a:pt x="72727" y="97714"/>
                </a:cubicBezTo>
                <a:cubicBezTo>
                  <a:pt x="72727" y="97714"/>
                  <a:pt x="73939" y="90857"/>
                  <a:pt x="75151" y="89142"/>
                </a:cubicBezTo>
                <a:cubicBezTo>
                  <a:pt x="77575" y="87428"/>
                  <a:pt x="81212" y="90857"/>
                  <a:pt x="83636" y="89142"/>
                </a:cubicBezTo>
                <a:cubicBezTo>
                  <a:pt x="86060" y="87428"/>
                  <a:pt x="89696" y="85714"/>
                  <a:pt x="93333" y="85714"/>
                </a:cubicBezTo>
                <a:cubicBezTo>
                  <a:pt x="98181" y="85714"/>
                  <a:pt x="99393" y="87428"/>
                  <a:pt x="101818" y="84000"/>
                </a:cubicBezTo>
                <a:cubicBezTo>
                  <a:pt x="103030" y="78857"/>
                  <a:pt x="112727" y="85714"/>
                  <a:pt x="112727" y="85714"/>
                </a:cubicBezTo>
                <a:cubicBezTo>
                  <a:pt x="119999" y="84000"/>
                  <a:pt x="119999" y="84000"/>
                  <a:pt x="119999" y="84000"/>
                </a:cubicBezTo>
                <a:cubicBezTo>
                  <a:pt x="117575" y="75428"/>
                  <a:pt x="117575" y="75428"/>
                  <a:pt x="117575" y="75428"/>
                </a:cubicBezTo>
                <a:cubicBezTo>
                  <a:pt x="117575" y="75428"/>
                  <a:pt x="110303" y="70285"/>
                  <a:pt x="110303" y="6857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4713696" y="3447957"/>
            <a:ext cx="240600" cy="201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750" y="87000"/>
                </a:moveTo>
                <a:cubicBezTo>
                  <a:pt x="75000" y="87000"/>
                  <a:pt x="77500" y="88500"/>
                  <a:pt x="80000" y="85500"/>
                </a:cubicBezTo>
                <a:cubicBezTo>
                  <a:pt x="81250" y="84000"/>
                  <a:pt x="86250" y="88500"/>
                  <a:pt x="86250" y="91500"/>
                </a:cubicBezTo>
                <a:cubicBezTo>
                  <a:pt x="87500" y="96000"/>
                  <a:pt x="88750" y="91500"/>
                  <a:pt x="91250" y="87000"/>
                </a:cubicBezTo>
                <a:cubicBezTo>
                  <a:pt x="92500" y="82500"/>
                  <a:pt x="97500" y="70500"/>
                  <a:pt x="97500" y="69000"/>
                </a:cubicBezTo>
                <a:cubicBezTo>
                  <a:pt x="97500" y="66000"/>
                  <a:pt x="102500" y="63000"/>
                  <a:pt x="102500" y="61500"/>
                </a:cubicBezTo>
                <a:cubicBezTo>
                  <a:pt x="102500" y="60000"/>
                  <a:pt x="102500" y="55500"/>
                  <a:pt x="103750" y="54000"/>
                </a:cubicBezTo>
                <a:cubicBezTo>
                  <a:pt x="105000" y="54000"/>
                  <a:pt x="106250" y="48000"/>
                  <a:pt x="106250" y="46500"/>
                </a:cubicBezTo>
                <a:cubicBezTo>
                  <a:pt x="106250" y="45000"/>
                  <a:pt x="111250" y="34500"/>
                  <a:pt x="112500" y="33000"/>
                </a:cubicBezTo>
                <a:cubicBezTo>
                  <a:pt x="113750" y="33000"/>
                  <a:pt x="117500" y="33000"/>
                  <a:pt x="118750" y="30000"/>
                </a:cubicBezTo>
                <a:cubicBezTo>
                  <a:pt x="118750" y="27000"/>
                  <a:pt x="120000" y="22500"/>
                  <a:pt x="117500" y="22500"/>
                </a:cubicBezTo>
                <a:cubicBezTo>
                  <a:pt x="116250" y="21000"/>
                  <a:pt x="113750" y="19500"/>
                  <a:pt x="113750" y="18000"/>
                </a:cubicBezTo>
                <a:cubicBezTo>
                  <a:pt x="113750" y="16500"/>
                  <a:pt x="113750" y="13500"/>
                  <a:pt x="113750" y="10500"/>
                </a:cubicBezTo>
                <a:cubicBezTo>
                  <a:pt x="111250" y="10500"/>
                  <a:pt x="111250" y="7500"/>
                  <a:pt x="110000" y="6000"/>
                </a:cubicBezTo>
                <a:cubicBezTo>
                  <a:pt x="108750" y="4500"/>
                  <a:pt x="108750" y="3000"/>
                  <a:pt x="106250" y="3000"/>
                </a:cubicBezTo>
                <a:cubicBezTo>
                  <a:pt x="105000" y="4500"/>
                  <a:pt x="102500" y="10500"/>
                  <a:pt x="100000" y="10500"/>
                </a:cubicBezTo>
                <a:cubicBezTo>
                  <a:pt x="97500" y="12000"/>
                  <a:pt x="92500" y="10500"/>
                  <a:pt x="91250" y="9000"/>
                </a:cubicBezTo>
                <a:cubicBezTo>
                  <a:pt x="90000" y="7500"/>
                  <a:pt x="81250" y="9000"/>
                  <a:pt x="78750" y="9000"/>
                </a:cubicBezTo>
                <a:cubicBezTo>
                  <a:pt x="76250" y="7500"/>
                  <a:pt x="73750" y="12000"/>
                  <a:pt x="71250" y="13500"/>
                </a:cubicBezTo>
                <a:cubicBezTo>
                  <a:pt x="68750" y="15000"/>
                  <a:pt x="62500" y="15000"/>
                  <a:pt x="61250" y="13500"/>
                </a:cubicBezTo>
                <a:cubicBezTo>
                  <a:pt x="60000" y="13500"/>
                  <a:pt x="55000" y="9000"/>
                  <a:pt x="53750" y="9000"/>
                </a:cubicBezTo>
                <a:cubicBezTo>
                  <a:pt x="51250" y="9000"/>
                  <a:pt x="48750" y="10500"/>
                  <a:pt x="45000" y="12000"/>
                </a:cubicBezTo>
                <a:cubicBezTo>
                  <a:pt x="42500" y="13500"/>
                  <a:pt x="41250" y="7500"/>
                  <a:pt x="40000" y="6000"/>
                </a:cubicBezTo>
                <a:cubicBezTo>
                  <a:pt x="37500" y="3000"/>
                  <a:pt x="33750" y="4500"/>
                  <a:pt x="31250" y="3000"/>
                </a:cubicBezTo>
                <a:cubicBezTo>
                  <a:pt x="28750" y="0"/>
                  <a:pt x="27500" y="6000"/>
                  <a:pt x="25000" y="4500"/>
                </a:cubicBezTo>
                <a:cubicBezTo>
                  <a:pt x="23750" y="4500"/>
                  <a:pt x="18750" y="3000"/>
                  <a:pt x="16250" y="4500"/>
                </a:cubicBezTo>
                <a:cubicBezTo>
                  <a:pt x="15000" y="7500"/>
                  <a:pt x="15000" y="13500"/>
                  <a:pt x="13750" y="15000"/>
                </a:cubicBezTo>
                <a:cubicBezTo>
                  <a:pt x="12500" y="16500"/>
                  <a:pt x="10000" y="21000"/>
                  <a:pt x="10000" y="24000"/>
                </a:cubicBezTo>
                <a:cubicBezTo>
                  <a:pt x="10000" y="24000"/>
                  <a:pt x="8750" y="25500"/>
                  <a:pt x="8750" y="25500"/>
                </a:cubicBezTo>
                <a:cubicBezTo>
                  <a:pt x="8750" y="28500"/>
                  <a:pt x="10000" y="33000"/>
                  <a:pt x="10000" y="34500"/>
                </a:cubicBezTo>
                <a:cubicBezTo>
                  <a:pt x="10000" y="36000"/>
                  <a:pt x="11250" y="48000"/>
                  <a:pt x="8750" y="51000"/>
                </a:cubicBezTo>
                <a:cubicBezTo>
                  <a:pt x="6250" y="54000"/>
                  <a:pt x="5000" y="58500"/>
                  <a:pt x="5000" y="58500"/>
                </a:cubicBezTo>
                <a:cubicBezTo>
                  <a:pt x="5000" y="58500"/>
                  <a:pt x="1250" y="61500"/>
                  <a:pt x="0" y="67500"/>
                </a:cubicBezTo>
                <a:cubicBezTo>
                  <a:pt x="0" y="72000"/>
                  <a:pt x="1250" y="76500"/>
                  <a:pt x="1250" y="81000"/>
                </a:cubicBezTo>
                <a:cubicBezTo>
                  <a:pt x="1250" y="84000"/>
                  <a:pt x="2500" y="87000"/>
                  <a:pt x="3750" y="90000"/>
                </a:cubicBezTo>
                <a:cubicBezTo>
                  <a:pt x="3750" y="90000"/>
                  <a:pt x="3750" y="90000"/>
                  <a:pt x="3750" y="90000"/>
                </a:cubicBezTo>
                <a:cubicBezTo>
                  <a:pt x="6250" y="93000"/>
                  <a:pt x="13750" y="94500"/>
                  <a:pt x="18750" y="94500"/>
                </a:cubicBezTo>
                <a:cubicBezTo>
                  <a:pt x="23750" y="96000"/>
                  <a:pt x="28750" y="105000"/>
                  <a:pt x="28750" y="108000"/>
                </a:cubicBezTo>
                <a:cubicBezTo>
                  <a:pt x="28750" y="111000"/>
                  <a:pt x="31250" y="117000"/>
                  <a:pt x="33750" y="118500"/>
                </a:cubicBezTo>
                <a:cubicBezTo>
                  <a:pt x="36250" y="120000"/>
                  <a:pt x="41250" y="115500"/>
                  <a:pt x="43750" y="115500"/>
                </a:cubicBezTo>
                <a:cubicBezTo>
                  <a:pt x="46250" y="115500"/>
                  <a:pt x="55000" y="115500"/>
                  <a:pt x="57500" y="114000"/>
                </a:cubicBezTo>
                <a:cubicBezTo>
                  <a:pt x="57500" y="112500"/>
                  <a:pt x="58750" y="112500"/>
                  <a:pt x="58750" y="114000"/>
                </a:cubicBezTo>
                <a:cubicBezTo>
                  <a:pt x="61250" y="106500"/>
                  <a:pt x="62500" y="100500"/>
                  <a:pt x="62500" y="100500"/>
                </a:cubicBezTo>
                <a:cubicBezTo>
                  <a:pt x="62500" y="100500"/>
                  <a:pt x="72500" y="87000"/>
                  <a:pt x="73750" y="87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673346" y="3477782"/>
            <a:ext cx="63300" cy="128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800" y="77647"/>
                </a:moveTo>
                <a:cubicBezTo>
                  <a:pt x="81600" y="68235"/>
                  <a:pt x="96000" y="63529"/>
                  <a:pt x="96000" y="63529"/>
                </a:cubicBezTo>
                <a:cubicBezTo>
                  <a:pt x="96000" y="63529"/>
                  <a:pt x="100800" y="56470"/>
                  <a:pt x="110400" y="51764"/>
                </a:cubicBezTo>
                <a:cubicBezTo>
                  <a:pt x="120000" y="47058"/>
                  <a:pt x="115200" y="28235"/>
                  <a:pt x="115200" y="25882"/>
                </a:cubicBezTo>
                <a:cubicBezTo>
                  <a:pt x="115200" y="23529"/>
                  <a:pt x="110400" y="16470"/>
                  <a:pt x="110400" y="11764"/>
                </a:cubicBezTo>
                <a:cubicBezTo>
                  <a:pt x="105600" y="14117"/>
                  <a:pt x="100800" y="14117"/>
                  <a:pt x="96000" y="11764"/>
                </a:cubicBezTo>
                <a:cubicBezTo>
                  <a:pt x="86400" y="9411"/>
                  <a:pt x="96000" y="4705"/>
                  <a:pt x="86400" y="2352"/>
                </a:cubicBezTo>
                <a:cubicBezTo>
                  <a:pt x="72000" y="0"/>
                  <a:pt x="67200" y="7058"/>
                  <a:pt x="72000" y="11764"/>
                </a:cubicBezTo>
                <a:cubicBezTo>
                  <a:pt x="72000" y="16470"/>
                  <a:pt x="67200" y="16470"/>
                  <a:pt x="62400" y="18823"/>
                </a:cubicBezTo>
                <a:cubicBezTo>
                  <a:pt x="57600" y="21176"/>
                  <a:pt x="33600" y="23529"/>
                  <a:pt x="28800" y="23529"/>
                </a:cubicBezTo>
                <a:cubicBezTo>
                  <a:pt x="24000" y="23529"/>
                  <a:pt x="14400" y="28235"/>
                  <a:pt x="9600" y="30588"/>
                </a:cubicBezTo>
                <a:cubicBezTo>
                  <a:pt x="4800" y="30588"/>
                  <a:pt x="4800" y="30588"/>
                  <a:pt x="0" y="30588"/>
                </a:cubicBezTo>
                <a:cubicBezTo>
                  <a:pt x="4800" y="44705"/>
                  <a:pt x="9600" y="42352"/>
                  <a:pt x="24000" y="47058"/>
                </a:cubicBezTo>
                <a:cubicBezTo>
                  <a:pt x="38400" y="51764"/>
                  <a:pt x="24000" y="58823"/>
                  <a:pt x="28800" y="61176"/>
                </a:cubicBezTo>
                <a:cubicBezTo>
                  <a:pt x="38400" y="65882"/>
                  <a:pt x="33600" y="72941"/>
                  <a:pt x="33600" y="84705"/>
                </a:cubicBezTo>
                <a:cubicBezTo>
                  <a:pt x="38400" y="89411"/>
                  <a:pt x="38400" y="105882"/>
                  <a:pt x="38400" y="120000"/>
                </a:cubicBezTo>
                <a:cubicBezTo>
                  <a:pt x="48000" y="117647"/>
                  <a:pt x="57600" y="117647"/>
                  <a:pt x="67200" y="117647"/>
                </a:cubicBezTo>
                <a:cubicBezTo>
                  <a:pt x="76800" y="117647"/>
                  <a:pt x="86400" y="110588"/>
                  <a:pt x="91200" y="112941"/>
                </a:cubicBezTo>
                <a:cubicBezTo>
                  <a:pt x="86400" y="108235"/>
                  <a:pt x="81600" y="103529"/>
                  <a:pt x="81600" y="98823"/>
                </a:cubicBezTo>
                <a:cubicBezTo>
                  <a:pt x="81600" y="91764"/>
                  <a:pt x="76800" y="84705"/>
                  <a:pt x="76800" y="77647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4655803" y="3509360"/>
            <a:ext cx="36600" cy="101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00" y="40975"/>
                </a:moveTo>
                <a:cubicBezTo>
                  <a:pt x="96000" y="38048"/>
                  <a:pt x="120000" y="29268"/>
                  <a:pt x="96000" y="23414"/>
                </a:cubicBezTo>
                <a:cubicBezTo>
                  <a:pt x="72000" y="17560"/>
                  <a:pt x="64000" y="20487"/>
                  <a:pt x="56000" y="2926"/>
                </a:cubicBezTo>
                <a:cubicBezTo>
                  <a:pt x="48000" y="2926"/>
                  <a:pt x="24000" y="0"/>
                  <a:pt x="8000" y="0"/>
                </a:cubicBezTo>
                <a:cubicBezTo>
                  <a:pt x="8000" y="0"/>
                  <a:pt x="0" y="0"/>
                  <a:pt x="0" y="0"/>
                </a:cubicBezTo>
                <a:cubicBezTo>
                  <a:pt x="8000" y="5853"/>
                  <a:pt x="8000" y="14634"/>
                  <a:pt x="16000" y="14634"/>
                </a:cubicBezTo>
                <a:cubicBezTo>
                  <a:pt x="24000" y="17560"/>
                  <a:pt x="32000" y="20487"/>
                  <a:pt x="32000" y="29268"/>
                </a:cubicBezTo>
                <a:cubicBezTo>
                  <a:pt x="32000" y="35121"/>
                  <a:pt x="24000" y="52682"/>
                  <a:pt x="32000" y="61463"/>
                </a:cubicBezTo>
                <a:cubicBezTo>
                  <a:pt x="40000" y="70243"/>
                  <a:pt x="48000" y="81951"/>
                  <a:pt x="48000" y="93658"/>
                </a:cubicBezTo>
                <a:cubicBezTo>
                  <a:pt x="48000" y="102439"/>
                  <a:pt x="64000" y="111219"/>
                  <a:pt x="72000" y="120000"/>
                </a:cubicBezTo>
                <a:cubicBezTo>
                  <a:pt x="80000" y="120000"/>
                  <a:pt x="80000" y="120000"/>
                  <a:pt x="88000" y="117073"/>
                </a:cubicBezTo>
                <a:cubicBezTo>
                  <a:pt x="96000" y="114146"/>
                  <a:pt x="104000" y="114146"/>
                  <a:pt x="120000" y="114146"/>
                </a:cubicBezTo>
                <a:cubicBezTo>
                  <a:pt x="120000" y="96585"/>
                  <a:pt x="120000" y="76097"/>
                  <a:pt x="112000" y="70243"/>
                </a:cubicBezTo>
                <a:cubicBezTo>
                  <a:pt x="112000" y="55609"/>
                  <a:pt x="120000" y="46829"/>
                  <a:pt x="104000" y="4097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4831237" y="3465501"/>
            <a:ext cx="149100" cy="233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000" y="113548"/>
                </a:moveTo>
                <a:cubicBezTo>
                  <a:pt x="50000" y="113548"/>
                  <a:pt x="88000" y="114838"/>
                  <a:pt x="92000" y="114838"/>
                </a:cubicBezTo>
                <a:cubicBezTo>
                  <a:pt x="98000" y="113548"/>
                  <a:pt x="116000" y="120000"/>
                  <a:pt x="116000" y="120000"/>
                </a:cubicBezTo>
                <a:cubicBezTo>
                  <a:pt x="116000" y="120000"/>
                  <a:pt x="116000" y="113548"/>
                  <a:pt x="120000" y="110967"/>
                </a:cubicBezTo>
                <a:cubicBezTo>
                  <a:pt x="118000" y="109677"/>
                  <a:pt x="118000" y="109677"/>
                  <a:pt x="116000" y="108387"/>
                </a:cubicBezTo>
                <a:cubicBezTo>
                  <a:pt x="116000" y="107096"/>
                  <a:pt x="110000" y="104516"/>
                  <a:pt x="106000" y="101935"/>
                </a:cubicBezTo>
                <a:cubicBezTo>
                  <a:pt x="104000" y="99354"/>
                  <a:pt x="102000" y="98064"/>
                  <a:pt x="102000" y="98064"/>
                </a:cubicBezTo>
                <a:cubicBezTo>
                  <a:pt x="102000" y="98064"/>
                  <a:pt x="104000" y="95483"/>
                  <a:pt x="100000" y="92903"/>
                </a:cubicBezTo>
                <a:cubicBezTo>
                  <a:pt x="98000" y="89032"/>
                  <a:pt x="96000" y="87741"/>
                  <a:pt x="96000" y="83870"/>
                </a:cubicBezTo>
                <a:cubicBezTo>
                  <a:pt x="96000" y="80000"/>
                  <a:pt x="94000" y="77419"/>
                  <a:pt x="94000" y="76129"/>
                </a:cubicBezTo>
                <a:cubicBezTo>
                  <a:pt x="94000" y="73548"/>
                  <a:pt x="100000" y="69677"/>
                  <a:pt x="102000" y="65806"/>
                </a:cubicBezTo>
                <a:cubicBezTo>
                  <a:pt x="102000" y="63225"/>
                  <a:pt x="106000" y="60645"/>
                  <a:pt x="110000" y="59354"/>
                </a:cubicBezTo>
                <a:cubicBezTo>
                  <a:pt x="108000" y="56774"/>
                  <a:pt x="106000" y="54193"/>
                  <a:pt x="104000" y="51612"/>
                </a:cubicBezTo>
                <a:cubicBezTo>
                  <a:pt x="102000" y="47741"/>
                  <a:pt x="98000" y="46451"/>
                  <a:pt x="92000" y="42580"/>
                </a:cubicBezTo>
                <a:cubicBezTo>
                  <a:pt x="86000" y="38709"/>
                  <a:pt x="88000" y="36129"/>
                  <a:pt x="88000" y="34838"/>
                </a:cubicBezTo>
                <a:cubicBezTo>
                  <a:pt x="88000" y="33548"/>
                  <a:pt x="96000" y="33548"/>
                  <a:pt x="102000" y="33548"/>
                </a:cubicBezTo>
                <a:cubicBezTo>
                  <a:pt x="108000" y="33548"/>
                  <a:pt x="110000" y="33548"/>
                  <a:pt x="108000" y="32258"/>
                </a:cubicBezTo>
                <a:cubicBezTo>
                  <a:pt x="106000" y="30967"/>
                  <a:pt x="102000" y="24516"/>
                  <a:pt x="102000" y="19354"/>
                </a:cubicBezTo>
                <a:cubicBezTo>
                  <a:pt x="102000" y="14193"/>
                  <a:pt x="100000" y="12903"/>
                  <a:pt x="100000" y="10322"/>
                </a:cubicBezTo>
                <a:cubicBezTo>
                  <a:pt x="100000" y="7741"/>
                  <a:pt x="94000" y="0"/>
                  <a:pt x="90000" y="0"/>
                </a:cubicBezTo>
                <a:cubicBezTo>
                  <a:pt x="90000" y="0"/>
                  <a:pt x="90000" y="0"/>
                  <a:pt x="88000" y="0"/>
                </a:cubicBezTo>
                <a:cubicBezTo>
                  <a:pt x="88000" y="2580"/>
                  <a:pt x="88000" y="5161"/>
                  <a:pt x="88000" y="6451"/>
                </a:cubicBezTo>
                <a:cubicBezTo>
                  <a:pt x="88000" y="7741"/>
                  <a:pt x="92000" y="9032"/>
                  <a:pt x="94000" y="10322"/>
                </a:cubicBezTo>
                <a:cubicBezTo>
                  <a:pt x="98000" y="10322"/>
                  <a:pt x="96000" y="14193"/>
                  <a:pt x="96000" y="16774"/>
                </a:cubicBezTo>
                <a:cubicBezTo>
                  <a:pt x="94000" y="19354"/>
                  <a:pt x="88000" y="19354"/>
                  <a:pt x="86000" y="19354"/>
                </a:cubicBezTo>
                <a:cubicBezTo>
                  <a:pt x="84000" y="20645"/>
                  <a:pt x="76000" y="29677"/>
                  <a:pt x="76000" y="30967"/>
                </a:cubicBezTo>
                <a:cubicBezTo>
                  <a:pt x="76000" y="32258"/>
                  <a:pt x="74000" y="37419"/>
                  <a:pt x="72000" y="37419"/>
                </a:cubicBezTo>
                <a:cubicBezTo>
                  <a:pt x="70000" y="38709"/>
                  <a:pt x="70000" y="42580"/>
                  <a:pt x="70000" y="43870"/>
                </a:cubicBezTo>
                <a:cubicBezTo>
                  <a:pt x="70000" y="45161"/>
                  <a:pt x="62000" y="47741"/>
                  <a:pt x="62000" y="50322"/>
                </a:cubicBezTo>
                <a:cubicBezTo>
                  <a:pt x="62000" y="51612"/>
                  <a:pt x="54000" y="61935"/>
                  <a:pt x="52000" y="65806"/>
                </a:cubicBezTo>
                <a:cubicBezTo>
                  <a:pt x="48000" y="69677"/>
                  <a:pt x="46000" y="73548"/>
                  <a:pt x="44000" y="69677"/>
                </a:cubicBezTo>
                <a:cubicBezTo>
                  <a:pt x="44000" y="67096"/>
                  <a:pt x="36000" y="63225"/>
                  <a:pt x="34000" y="64516"/>
                </a:cubicBezTo>
                <a:cubicBezTo>
                  <a:pt x="30000" y="67096"/>
                  <a:pt x="26000" y="65806"/>
                  <a:pt x="24000" y="65806"/>
                </a:cubicBezTo>
                <a:cubicBezTo>
                  <a:pt x="22000" y="65806"/>
                  <a:pt x="6000" y="77419"/>
                  <a:pt x="6000" y="77419"/>
                </a:cubicBezTo>
                <a:cubicBezTo>
                  <a:pt x="6000" y="77419"/>
                  <a:pt x="4000" y="82580"/>
                  <a:pt x="0" y="89032"/>
                </a:cubicBezTo>
                <a:cubicBezTo>
                  <a:pt x="2000" y="89032"/>
                  <a:pt x="4000" y="91612"/>
                  <a:pt x="8000" y="94193"/>
                </a:cubicBezTo>
                <a:cubicBezTo>
                  <a:pt x="10000" y="96774"/>
                  <a:pt x="16000" y="95483"/>
                  <a:pt x="20000" y="95483"/>
                </a:cubicBezTo>
                <a:cubicBezTo>
                  <a:pt x="22000" y="96774"/>
                  <a:pt x="24000" y="104516"/>
                  <a:pt x="24000" y="105806"/>
                </a:cubicBezTo>
                <a:cubicBezTo>
                  <a:pt x="24000" y="108387"/>
                  <a:pt x="20000" y="112258"/>
                  <a:pt x="20000" y="114838"/>
                </a:cubicBezTo>
                <a:cubicBezTo>
                  <a:pt x="44000" y="114838"/>
                  <a:pt x="44000" y="114838"/>
                  <a:pt x="44000" y="114838"/>
                </a:cubicBezTo>
                <a:lnTo>
                  <a:pt x="50000" y="113548"/>
                </a:ln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4483878" y="3516378"/>
            <a:ext cx="124500" cy="128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00" y="98823"/>
                </a:moveTo>
                <a:cubicBezTo>
                  <a:pt x="110400" y="96470"/>
                  <a:pt x="105600" y="82352"/>
                  <a:pt x="105600" y="80000"/>
                </a:cubicBezTo>
                <a:cubicBezTo>
                  <a:pt x="105600" y="75294"/>
                  <a:pt x="112800" y="65882"/>
                  <a:pt x="112800" y="61176"/>
                </a:cubicBezTo>
                <a:cubicBezTo>
                  <a:pt x="112800" y="56470"/>
                  <a:pt x="120000" y="51764"/>
                  <a:pt x="120000" y="47058"/>
                </a:cubicBezTo>
                <a:cubicBezTo>
                  <a:pt x="120000" y="44705"/>
                  <a:pt x="117600" y="28235"/>
                  <a:pt x="112800" y="18823"/>
                </a:cubicBezTo>
                <a:cubicBezTo>
                  <a:pt x="112800" y="18823"/>
                  <a:pt x="110400" y="18823"/>
                  <a:pt x="110400" y="16470"/>
                </a:cubicBezTo>
                <a:cubicBezTo>
                  <a:pt x="105600" y="14117"/>
                  <a:pt x="91200" y="14117"/>
                  <a:pt x="86400" y="18823"/>
                </a:cubicBezTo>
                <a:cubicBezTo>
                  <a:pt x="81600" y="25882"/>
                  <a:pt x="72000" y="14117"/>
                  <a:pt x="69600" y="11764"/>
                </a:cubicBezTo>
                <a:cubicBezTo>
                  <a:pt x="67200" y="9411"/>
                  <a:pt x="60000" y="2352"/>
                  <a:pt x="55200" y="7058"/>
                </a:cubicBezTo>
                <a:cubicBezTo>
                  <a:pt x="48000" y="11764"/>
                  <a:pt x="48000" y="9411"/>
                  <a:pt x="48000" y="4705"/>
                </a:cubicBezTo>
                <a:cubicBezTo>
                  <a:pt x="48000" y="0"/>
                  <a:pt x="38400" y="0"/>
                  <a:pt x="38400" y="4705"/>
                </a:cubicBezTo>
                <a:cubicBezTo>
                  <a:pt x="36000" y="9411"/>
                  <a:pt x="28800" y="14117"/>
                  <a:pt x="26400" y="11764"/>
                </a:cubicBezTo>
                <a:cubicBezTo>
                  <a:pt x="24000" y="7058"/>
                  <a:pt x="19200" y="2352"/>
                  <a:pt x="16800" y="7058"/>
                </a:cubicBezTo>
                <a:cubicBezTo>
                  <a:pt x="16800" y="11764"/>
                  <a:pt x="14400" y="11764"/>
                  <a:pt x="12000" y="9411"/>
                </a:cubicBezTo>
                <a:cubicBezTo>
                  <a:pt x="9600" y="16470"/>
                  <a:pt x="7200" y="23529"/>
                  <a:pt x="12000" y="23529"/>
                </a:cubicBezTo>
                <a:cubicBezTo>
                  <a:pt x="14400" y="25882"/>
                  <a:pt x="14400" y="30588"/>
                  <a:pt x="14400" y="32941"/>
                </a:cubicBezTo>
                <a:cubicBezTo>
                  <a:pt x="14400" y="35294"/>
                  <a:pt x="21600" y="42352"/>
                  <a:pt x="16800" y="44705"/>
                </a:cubicBezTo>
                <a:cubicBezTo>
                  <a:pt x="14400" y="47058"/>
                  <a:pt x="12000" y="42352"/>
                  <a:pt x="9600" y="47058"/>
                </a:cubicBezTo>
                <a:cubicBezTo>
                  <a:pt x="7200" y="49411"/>
                  <a:pt x="14400" y="54117"/>
                  <a:pt x="9600" y="56470"/>
                </a:cubicBezTo>
                <a:cubicBezTo>
                  <a:pt x="7200" y="61176"/>
                  <a:pt x="4800" y="61176"/>
                  <a:pt x="4800" y="68235"/>
                </a:cubicBezTo>
                <a:cubicBezTo>
                  <a:pt x="4800" y="75294"/>
                  <a:pt x="4800" y="80000"/>
                  <a:pt x="2400" y="82352"/>
                </a:cubicBezTo>
                <a:cubicBezTo>
                  <a:pt x="0" y="84705"/>
                  <a:pt x="2400" y="84705"/>
                  <a:pt x="9600" y="87058"/>
                </a:cubicBezTo>
                <a:cubicBezTo>
                  <a:pt x="14400" y="91764"/>
                  <a:pt x="26400" y="96470"/>
                  <a:pt x="24000" y="101176"/>
                </a:cubicBezTo>
                <a:cubicBezTo>
                  <a:pt x="24000" y="108235"/>
                  <a:pt x="21600" y="108235"/>
                  <a:pt x="19200" y="120000"/>
                </a:cubicBezTo>
                <a:cubicBezTo>
                  <a:pt x="31200" y="120000"/>
                  <a:pt x="50400" y="110588"/>
                  <a:pt x="76800" y="108235"/>
                </a:cubicBezTo>
                <a:cubicBezTo>
                  <a:pt x="91200" y="103529"/>
                  <a:pt x="103200" y="105882"/>
                  <a:pt x="112800" y="108235"/>
                </a:cubicBezTo>
                <a:cubicBezTo>
                  <a:pt x="115200" y="105882"/>
                  <a:pt x="115200" y="101176"/>
                  <a:pt x="112800" y="9882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4592646" y="3509360"/>
            <a:ext cx="85800" cy="129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352" y="48461"/>
                </a:moveTo>
                <a:cubicBezTo>
                  <a:pt x="98823" y="41538"/>
                  <a:pt x="102352" y="27692"/>
                  <a:pt x="102352" y="23076"/>
                </a:cubicBezTo>
                <a:cubicBezTo>
                  <a:pt x="102352" y="16153"/>
                  <a:pt x="98823" y="13846"/>
                  <a:pt x="95294" y="11538"/>
                </a:cubicBezTo>
                <a:cubicBezTo>
                  <a:pt x="91764" y="11538"/>
                  <a:pt x="91764" y="4615"/>
                  <a:pt x="88235" y="0"/>
                </a:cubicBezTo>
                <a:cubicBezTo>
                  <a:pt x="84705" y="0"/>
                  <a:pt x="84705" y="6923"/>
                  <a:pt x="81176" y="4615"/>
                </a:cubicBezTo>
                <a:cubicBezTo>
                  <a:pt x="77647" y="2307"/>
                  <a:pt x="14117" y="0"/>
                  <a:pt x="10588" y="2307"/>
                </a:cubicBezTo>
                <a:cubicBezTo>
                  <a:pt x="7058" y="6923"/>
                  <a:pt x="17647" y="18461"/>
                  <a:pt x="14117" y="20769"/>
                </a:cubicBezTo>
                <a:cubicBezTo>
                  <a:pt x="14117" y="23076"/>
                  <a:pt x="14117" y="25384"/>
                  <a:pt x="10588" y="25384"/>
                </a:cubicBezTo>
                <a:cubicBezTo>
                  <a:pt x="17647" y="34615"/>
                  <a:pt x="21176" y="50769"/>
                  <a:pt x="21176" y="53076"/>
                </a:cubicBezTo>
                <a:cubicBezTo>
                  <a:pt x="21176" y="57692"/>
                  <a:pt x="10588" y="62307"/>
                  <a:pt x="10588" y="66923"/>
                </a:cubicBezTo>
                <a:cubicBezTo>
                  <a:pt x="10588" y="71538"/>
                  <a:pt x="0" y="80769"/>
                  <a:pt x="0" y="85384"/>
                </a:cubicBezTo>
                <a:cubicBezTo>
                  <a:pt x="0" y="87692"/>
                  <a:pt x="7058" y="101538"/>
                  <a:pt x="10588" y="103846"/>
                </a:cubicBezTo>
                <a:cubicBezTo>
                  <a:pt x="14117" y="106153"/>
                  <a:pt x="14117" y="110769"/>
                  <a:pt x="10588" y="113076"/>
                </a:cubicBezTo>
                <a:cubicBezTo>
                  <a:pt x="21176" y="115384"/>
                  <a:pt x="28235" y="117692"/>
                  <a:pt x="31764" y="120000"/>
                </a:cubicBezTo>
                <a:cubicBezTo>
                  <a:pt x="38823" y="120000"/>
                  <a:pt x="74117" y="108461"/>
                  <a:pt x="88235" y="103846"/>
                </a:cubicBezTo>
                <a:cubicBezTo>
                  <a:pt x="98823" y="101538"/>
                  <a:pt x="112941" y="99230"/>
                  <a:pt x="120000" y="94615"/>
                </a:cubicBezTo>
                <a:cubicBezTo>
                  <a:pt x="116470" y="87692"/>
                  <a:pt x="109411" y="80769"/>
                  <a:pt x="109411" y="73846"/>
                </a:cubicBezTo>
                <a:cubicBezTo>
                  <a:pt x="109411" y="64615"/>
                  <a:pt x="105882" y="55384"/>
                  <a:pt x="102352" y="4846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4352303" y="3476028"/>
            <a:ext cx="152700" cy="115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9344" y="62608"/>
                </a:moveTo>
                <a:cubicBezTo>
                  <a:pt x="39344" y="57391"/>
                  <a:pt x="43278" y="60000"/>
                  <a:pt x="47213" y="60000"/>
                </a:cubicBezTo>
                <a:cubicBezTo>
                  <a:pt x="51147" y="62608"/>
                  <a:pt x="55081" y="57391"/>
                  <a:pt x="59016" y="57391"/>
                </a:cubicBezTo>
                <a:cubicBezTo>
                  <a:pt x="62950" y="57391"/>
                  <a:pt x="70819" y="73043"/>
                  <a:pt x="70819" y="78260"/>
                </a:cubicBezTo>
                <a:cubicBezTo>
                  <a:pt x="70819" y="83478"/>
                  <a:pt x="70819" y="88695"/>
                  <a:pt x="72786" y="91304"/>
                </a:cubicBezTo>
                <a:cubicBezTo>
                  <a:pt x="72786" y="91304"/>
                  <a:pt x="74754" y="91304"/>
                  <a:pt x="74754" y="93913"/>
                </a:cubicBezTo>
                <a:cubicBezTo>
                  <a:pt x="80655" y="91304"/>
                  <a:pt x="84590" y="88695"/>
                  <a:pt x="84590" y="88695"/>
                </a:cubicBezTo>
                <a:cubicBezTo>
                  <a:pt x="86557" y="88695"/>
                  <a:pt x="90491" y="101739"/>
                  <a:pt x="90491" y="106956"/>
                </a:cubicBezTo>
                <a:cubicBezTo>
                  <a:pt x="88524" y="114782"/>
                  <a:pt x="94426" y="120000"/>
                  <a:pt x="98360" y="114782"/>
                </a:cubicBezTo>
                <a:cubicBezTo>
                  <a:pt x="100327" y="109565"/>
                  <a:pt x="102295" y="104347"/>
                  <a:pt x="104262" y="109565"/>
                </a:cubicBezTo>
                <a:cubicBezTo>
                  <a:pt x="104262" y="109565"/>
                  <a:pt x="104262" y="112173"/>
                  <a:pt x="106229" y="112173"/>
                </a:cubicBezTo>
                <a:cubicBezTo>
                  <a:pt x="108196" y="109565"/>
                  <a:pt x="110163" y="106956"/>
                  <a:pt x="110163" y="104347"/>
                </a:cubicBezTo>
                <a:cubicBezTo>
                  <a:pt x="114098" y="101739"/>
                  <a:pt x="108196" y="96521"/>
                  <a:pt x="110163" y="93913"/>
                </a:cubicBezTo>
                <a:cubicBezTo>
                  <a:pt x="112131" y="88695"/>
                  <a:pt x="114098" y="93913"/>
                  <a:pt x="116065" y="91304"/>
                </a:cubicBezTo>
                <a:cubicBezTo>
                  <a:pt x="120000" y="88695"/>
                  <a:pt x="114098" y="80869"/>
                  <a:pt x="114098" y="78260"/>
                </a:cubicBezTo>
                <a:cubicBezTo>
                  <a:pt x="114098" y="75652"/>
                  <a:pt x="114098" y="70434"/>
                  <a:pt x="112131" y="67826"/>
                </a:cubicBezTo>
                <a:cubicBezTo>
                  <a:pt x="108196" y="67826"/>
                  <a:pt x="110163" y="60000"/>
                  <a:pt x="112131" y="52173"/>
                </a:cubicBezTo>
                <a:cubicBezTo>
                  <a:pt x="110163" y="52173"/>
                  <a:pt x="110163" y="49565"/>
                  <a:pt x="110163" y="49565"/>
                </a:cubicBezTo>
                <a:cubicBezTo>
                  <a:pt x="108196" y="44347"/>
                  <a:pt x="108196" y="36521"/>
                  <a:pt x="106229" y="36521"/>
                </a:cubicBezTo>
                <a:cubicBezTo>
                  <a:pt x="102295" y="36521"/>
                  <a:pt x="102295" y="31304"/>
                  <a:pt x="106229" y="28695"/>
                </a:cubicBezTo>
                <a:cubicBezTo>
                  <a:pt x="108196" y="28695"/>
                  <a:pt x="100327" y="23478"/>
                  <a:pt x="100327" y="20869"/>
                </a:cubicBezTo>
                <a:cubicBezTo>
                  <a:pt x="100327" y="15652"/>
                  <a:pt x="96393" y="5217"/>
                  <a:pt x="94426" y="5217"/>
                </a:cubicBezTo>
                <a:cubicBezTo>
                  <a:pt x="92459" y="2608"/>
                  <a:pt x="84590" y="15652"/>
                  <a:pt x="82622" y="15652"/>
                </a:cubicBezTo>
                <a:cubicBezTo>
                  <a:pt x="80655" y="15652"/>
                  <a:pt x="72786" y="7826"/>
                  <a:pt x="72786" y="13043"/>
                </a:cubicBezTo>
                <a:cubicBezTo>
                  <a:pt x="70819" y="20869"/>
                  <a:pt x="64918" y="10434"/>
                  <a:pt x="62950" y="15652"/>
                </a:cubicBezTo>
                <a:cubicBezTo>
                  <a:pt x="60983" y="20869"/>
                  <a:pt x="59016" y="10434"/>
                  <a:pt x="59016" y="10434"/>
                </a:cubicBezTo>
                <a:cubicBezTo>
                  <a:pt x="59016" y="10434"/>
                  <a:pt x="59016" y="7826"/>
                  <a:pt x="59016" y="7826"/>
                </a:cubicBezTo>
                <a:cubicBezTo>
                  <a:pt x="57049" y="7826"/>
                  <a:pt x="57049" y="7826"/>
                  <a:pt x="57049" y="7826"/>
                </a:cubicBezTo>
                <a:cubicBezTo>
                  <a:pt x="49180" y="10434"/>
                  <a:pt x="33442" y="7826"/>
                  <a:pt x="33442" y="5217"/>
                </a:cubicBezTo>
                <a:cubicBezTo>
                  <a:pt x="33442" y="2608"/>
                  <a:pt x="21639" y="0"/>
                  <a:pt x="21639" y="0"/>
                </a:cubicBezTo>
                <a:cubicBezTo>
                  <a:pt x="21639" y="0"/>
                  <a:pt x="23606" y="7826"/>
                  <a:pt x="19672" y="10434"/>
                </a:cubicBezTo>
                <a:cubicBezTo>
                  <a:pt x="15737" y="10434"/>
                  <a:pt x="19672" y="18260"/>
                  <a:pt x="19672" y="18260"/>
                </a:cubicBezTo>
                <a:cubicBezTo>
                  <a:pt x="19672" y="20869"/>
                  <a:pt x="15737" y="23478"/>
                  <a:pt x="13770" y="23478"/>
                </a:cubicBezTo>
                <a:cubicBezTo>
                  <a:pt x="11803" y="20869"/>
                  <a:pt x="3934" y="28695"/>
                  <a:pt x="1967" y="31304"/>
                </a:cubicBezTo>
                <a:cubicBezTo>
                  <a:pt x="0" y="33913"/>
                  <a:pt x="0" y="33913"/>
                  <a:pt x="0" y="33913"/>
                </a:cubicBezTo>
                <a:cubicBezTo>
                  <a:pt x="5901" y="41739"/>
                  <a:pt x="3934" y="46956"/>
                  <a:pt x="11803" y="52173"/>
                </a:cubicBezTo>
                <a:cubicBezTo>
                  <a:pt x="15737" y="60000"/>
                  <a:pt x="23606" y="67826"/>
                  <a:pt x="29508" y="78260"/>
                </a:cubicBezTo>
                <a:cubicBezTo>
                  <a:pt x="33442" y="73043"/>
                  <a:pt x="39344" y="67826"/>
                  <a:pt x="39344" y="6260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425985" y="3561991"/>
            <a:ext cx="84000" cy="8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294" y="69090"/>
                </a:moveTo>
                <a:cubicBezTo>
                  <a:pt x="84705" y="65454"/>
                  <a:pt x="81176" y="65454"/>
                  <a:pt x="84705" y="61818"/>
                </a:cubicBezTo>
                <a:cubicBezTo>
                  <a:pt x="88235" y="58181"/>
                  <a:pt x="88235" y="50909"/>
                  <a:pt x="88235" y="40000"/>
                </a:cubicBezTo>
                <a:cubicBezTo>
                  <a:pt x="88235" y="36363"/>
                  <a:pt x="88235" y="32727"/>
                  <a:pt x="88235" y="32727"/>
                </a:cubicBezTo>
                <a:cubicBezTo>
                  <a:pt x="84705" y="32727"/>
                  <a:pt x="84705" y="29090"/>
                  <a:pt x="84705" y="29090"/>
                </a:cubicBezTo>
                <a:cubicBezTo>
                  <a:pt x="81176" y="21818"/>
                  <a:pt x="77647" y="29090"/>
                  <a:pt x="74117" y="36363"/>
                </a:cubicBezTo>
                <a:cubicBezTo>
                  <a:pt x="67058" y="43636"/>
                  <a:pt x="56470" y="36363"/>
                  <a:pt x="60000" y="25454"/>
                </a:cubicBezTo>
                <a:cubicBezTo>
                  <a:pt x="60000" y="18181"/>
                  <a:pt x="52941" y="0"/>
                  <a:pt x="49411" y="0"/>
                </a:cubicBezTo>
                <a:cubicBezTo>
                  <a:pt x="49411" y="0"/>
                  <a:pt x="42352" y="3636"/>
                  <a:pt x="31764" y="7272"/>
                </a:cubicBezTo>
                <a:cubicBezTo>
                  <a:pt x="31764" y="10909"/>
                  <a:pt x="28235" y="14545"/>
                  <a:pt x="28235" y="21818"/>
                </a:cubicBezTo>
                <a:cubicBezTo>
                  <a:pt x="24705" y="25454"/>
                  <a:pt x="10588" y="36363"/>
                  <a:pt x="3529" y="40000"/>
                </a:cubicBezTo>
                <a:cubicBezTo>
                  <a:pt x="3529" y="40000"/>
                  <a:pt x="0" y="43636"/>
                  <a:pt x="0" y="50909"/>
                </a:cubicBezTo>
                <a:cubicBezTo>
                  <a:pt x="10588" y="58181"/>
                  <a:pt x="24705" y="65454"/>
                  <a:pt x="35294" y="76363"/>
                </a:cubicBezTo>
                <a:cubicBezTo>
                  <a:pt x="56470" y="90909"/>
                  <a:pt x="88235" y="112727"/>
                  <a:pt x="102352" y="116363"/>
                </a:cubicBezTo>
                <a:cubicBezTo>
                  <a:pt x="102352" y="120000"/>
                  <a:pt x="105882" y="120000"/>
                  <a:pt x="109411" y="120000"/>
                </a:cubicBezTo>
                <a:cubicBezTo>
                  <a:pt x="112941" y="101818"/>
                  <a:pt x="116470" y="101818"/>
                  <a:pt x="116470" y="90909"/>
                </a:cubicBezTo>
                <a:cubicBezTo>
                  <a:pt x="120000" y="83636"/>
                  <a:pt x="102352" y="76363"/>
                  <a:pt x="95294" y="6909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4390898" y="3530412"/>
            <a:ext cx="57900" cy="66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782" y="83076"/>
                </a:moveTo>
                <a:cubicBezTo>
                  <a:pt x="114782" y="73846"/>
                  <a:pt x="120000" y="64615"/>
                  <a:pt x="114782" y="60000"/>
                </a:cubicBezTo>
                <a:cubicBezTo>
                  <a:pt x="109565" y="55384"/>
                  <a:pt x="109565" y="46153"/>
                  <a:pt x="109565" y="36923"/>
                </a:cubicBezTo>
                <a:cubicBezTo>
                  <a:pt x="109565" y="27692"/>
                  <a:pt x="88695" y="0"/>
                  <a:pt x="78260" y="0"/>
                </a:cubicBezTo>
                <a:cubicBezTo>
                  <a:pt x="67826" y="0"/>
                  <a:pt x="57391" y="9230"/>
                  <a:pt x="46956" y="4615"/>
                </a:cubicBezTo>
                <a:cubicBezTo>
                  <a:pt x="36521" y="4615"/>
                  <a:pt x="26086" y="0"/>
                  <a:pt x="26086" y="9230"/>
                </a:cubicBezTo>
                <a:cubicBezTo>
                  <a:pt x="26086" y="18461"/>
                  <a:pt x="10434" y="27692"/>
                  <a:pt x="0" y="36923"/>
                </a:cubicBezTo>
                <a:cubicBezTo>
                  <a:pt x="0" y="41538"/>
                  <a:pt x="0" y="46153"/>
                  <a:pt x="5217" y="50769"/>
                </a:cubicBezTo>
                <a:cubicBezTo>
                  <a:pt x="15652" y="83076"/>
                  <a:pt x="20869" y="87692"/>
                  <a:pt x="36521" y="96923"/>
                </a:cubicBezTo>
                <a:cubicBezTo>
                  <a:pt x="41739" y="101538"/>
                  <a:pt x="57391" y="110769"/>
                  <a:pt x="73043" y="120000"/>
                </a:cubicBezTo>
                <a:cubicBezTo>
                  <a:pt x="73043" y="110769"/>
                  <a:pt x="78260" y="106153"/>
                  <a:pt x="78260" y="106153"/>
                </a:cubicBezTo>
                <a:cubicBezTo>
                  <a:pt x="88695" y="101538"/>
                  <a:pt x="109565" y="87692"/>
                  <a:pt x="114782" y="8307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4311951" y="3158491"/>
            <a:ext cx="171900" cy="137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470" y="91636"/>
                </a:moveTo>
                <a:cubicBezTo>
                  <a:pt x="56470" y="87272"/>
                  <a:pt x="70588" y="82909"/>
                  <a:pt x="70588" y="78545"/>
                </a:cubicBezTo>
                <a:cubicBezTo>
                  <a:pt x="70588" y="74181"/>
                  <a:pt x="70588" y="32727"/>
                  <a:pt x="70588" y="32727"/>
                </a:cubicBezTo>
                <a:cubicBezTo>
                  <a:pt x="70588" y="32727"/>
                  <a:pt x="118235" y="32727"/>
                  <a:pt x="118235" y="32727"/>
                </a:cubicBezTo>
                <a:cubicBezTo>
                  <a:pt x="120000" y="30545"/>
                  <a:pt x="120000" y="19636"/>
                  <a:pt x="120000" y="6545"/>
                </a:cubicBezTo>
                <a:cubicBezTo>
                  <a:pt x="118235" y="2181"/>
                  <a:pt x="120000" y="0"/>
                  <a:pt x="109411" y="0"/>
                </a:cubicBezTo>
                <a:cubicBezTo>
                  <a:pt x="100588" y="0"/>
                  <a:pt x="74117" y="0"/>
                  <a:pt x="56470" y="0"/>
                </a:cubicBezTo>
                <a:cubicBezTo>
                  <a:pt x="52941" y="4363"/>
                  <a:pt x="49411" y="10909"/>
                  <a:pt x="49411" y="15272"/>
                </a:cubicBezTo>
                <a:cubicBezTo>
                  <a:pt x="45882" y="24000"/>
                  <a:pt x="30000" y="37090"/>
                  <a:pt x="30000" y="48000"/>
                </a:cubicBezTo>
                <a:cubicBezTo>
                  <a:pt x="30000" y="61090"/>
                  <a:pt x="14117" y="78545"/>
                  <a:pt x="5294" y="102545"/>
                </a:cubicBezTo>
                <a:cubicBezTo>
                  <a:pt x="1764" y="109090"/>
                  <a:pt x="1764" y="115636"/>
                  <a:pt x="0" y="120000"/>
                </a:cubicBezTo>
                <a:cubicBezTo>
                  <a:pt x="56470" y="120000"/>
                  <a:pt x="56470" y="120000"/>
                  <a:pt x="56470" y="120000"/>
                </a:cubicBezTo>
                <a:cubicBezTo>
                  <a:pt x="56470" y="120000"/>
                  <a:pt x="56470" y="96000"/>
                  <a:pt x="56470" y="9163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311951" y="3165508"/>
            <a:ext cx="245700" cy="268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95" y="104299"/>
                </a:moveTo>
                <a:cubicBezTo>
                  <a:pt x="12244" y="104299"/>
                  <a:pt x="18367" y="104299"/>
                  <a:pt x="18367" y="104299"/>
                </a:cubicBezTo>
                <a:cubicBezTo>
                  <a:pt x="18367" y="104299"/>
                  <a:pt x="23265" y="102056"/>
                  <a:pt x="25714" y="103177"/>
                </a:cubicBezTo>
                <a:cubicBezTo>
                  <a:pt x="28163" y="104299"/>
                  <a:pt x="31836" y="107663"/>
                  <a:pt x="31836" y="107663"/>
                </a:cubicBezTo>
                <a:cubicBezTo>
                  <a:pt x="35510" y="107663"/>
                  <a:pt x="35510" y="107663"/>
                  <a:pt x="35510" y="107663"/>
                </a:cubicBezTo>
                <a:cubicBezTo>
                  <a:pt x="35510" y="107663"/>
                  <a:pt x="37959" y="114392"/>
                  <a:pt x="41632" y="115514"/>
                </a:cubicBezTo>
                <a:cubicBezTo>
                  <a:pt x="44081" y="116635"/>
                  <a:pt x="45306" y="118878"/>
                  <a:pt x="46530" y="120000"/>
                </a:cubicBezTo>
                <a:cubicBezTo>
                  <a:pt x="48979" y="120000"/>
                  <a:pt x="51428" y="118878"/>
                  <a:pt x="51428" y="117757"/>
                </a:cubicBezTo>
                <a:cubicBezTo>
                  <a:pt x="51428" y="114392"/>
                  <a:pt x="52653" y="112149"/>
                  <a:pt x="57551" y="115514"/>
                </a:cubicBezTo>
                <a:cubicBezTo>
                  <a:pt x="62448" y="118878"/>
                  <a:pt x="62448" y="115514"/>
                  <a:pt x="62448" y="114392"/>
                </a:cubicBezTo>
                <a:cubicBezTo>
                  <a:pt x="63673" y="113271"/>
                  <a:pt x="67346" y="114392"/>
                  <a:pt x="69795" y="114392"/>
                </a:cubicBezTo>
                <a:cubicBezTo>
                  <a:pt x="72244" y="114392"/>
                  <a:pt x="75918" y="113271"/>
                  <a:pt x="75918" y="113271"/>
                </a:cubicBezTo>
                <a:cubicBezTo>
                  <a:pt x="75918" y="113271"/>
                  <a:pt x="112653" y="113271"/>
                  <a:pt x="113877" y="113271"/>
                </a:cubicBezTo>
                <a:cubicBezTo>
                  <a:pt x="116326" y="112149"/>
                  <a:pt x="115102" y="105420"/>
                  <a:pt x="115102" y="105420"/>
                </a:cubicBezTo>
                <a:cubicBezTo>
                  <a:pt x="112653" y="102056"/>
                  <a:pt x="112653" y="102056"/>
                  <a:pt x="112653" y="102056"/>
                </a:cubicBezTo>
                <a:cubicBezTo>
                  <a:pt x="102857" y="22429"/>
                  <a:pt x="102857" y="22429"/>
                  <a:pt x="102857" y="22429"/>
                </a:cubicBezTo>
                <a:cubicBezTo>
                  <a:pt x="119999" y="22429"/>
                  <a:pt x="119999" y="22429"/>
                  <a:pt x="119999" y="22429"/>
                </a:cubicBezTo>
                <a:cubicBezTo>
                  <a:pt x="101632" y="12336"/>
                  <a:pt x="86938" y="2242"/>
                  <a:pt x="84489" y="2242"/>
                </a:cubicBezTo>
                <a:cubicBezTo>
                  <a:pt x="83265" y="1121"/>
                  <a:pt x="83265" y="1121"/>
                  <a:pt x="83265" y="0"/>
                </a:cubicBezTo>
                <a:cubicBezTo>
                  <a:pt x="83265" y="6728"/>
                  <a:pt x="83265" y="12336"/>
                  <a:pt x="82040" y="13457"/>
                </a:cubicBezTo>
                <a:cubicBezTo>
                  <a:pt x="82040" y="13457"/>
                  <a:pt x="48979" y="13457"/>
                  <a:pt x="48979" y="13457"/>
                </a:cubicBezTo>
                <a:cubicBezTo>
                  <a:pt x="48979" y="13457"/>
                  <a:pt x="48979" y="34766"/>
                  <a:pt x="48979" y="37009"/>
                </a:cubicBezTo>
                <a:cubicBezTo>
                  <a:pt x="48979" y="39252"/>
                  <a:pt x="39183" y="41495"/>
                  <a:pt x="39183" y="43738"/>
                </a:cubicBezTo>
                <a:cubicBezTo>
                  <a:pt x="39183" y="45981"/>
                  <a:pt x="39183" y="58317"/>
                  <a:pt x="39183" y="58317"/>
                </a:cubicBezTo>
                <a:cubicBezTo>
                  <a:pt x="0" y="58317"/>
                  <a:pt x="0" y="58317"/>
                  <a:pt x="0" y="58317"/>
                </a:cubicBezTo>
                <a:cubicBezTo>
                  <a:pt x="0" y="63925"/>
                  <a:pt x="3673" y="66168"/>
                  <a:pt x="6122" y="68411"/>
                </a:cubicBezTo>
                <a:cubicBezTo>
                  <a:pt x="8571" y="71775"/>
                  <a:pt x="3673" y="77383"/>
                  <a:pt x="8571" y="82990"/>
                </a:cubicBezTo>
                <a:cubicBezTo>
                  <a:pt x="12244" y="88598"/>
                  <a:pt x="7346" y="97570"/>
                  <a:pt x="4897" y="100934"/>
                </a:cubicBezTo>
                <a:cubicBezTo>
                  <a:pt x="3673" y="102056"/>
                  <a:pt x="3673" y="105420"/>
                  <a:pt x="3673" y="108785"/>
                </a:cubicBezTo>
                <a:cubicBezTo>
                  <a:pt x="3673" y="108785"/>
                  <a:pt x="3673" y="108785"/>
                  <a:pt x="3673" y="108785"/>
                </a:cubicBezTo>
                <a:cubicBezTo>
                  <a:pt x="6122" y="107663"/>
                  <a:pt x="6122" y="103177"/>
                  <a:pt x="9795" y="10429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4408442" y="3214631"/>
            <a:ext cx="335100" cy="315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731" y="49523"/>
                </a:moveTo>
                <a:cubicBezTo>
                  <a:pt x="113731" y="49523"/>
                  <a:pt x="113731" y="43809"/>
                  <a:pt x="110149" y="41904"/>
                </a:cubicBezTo>
                <a:cubicBezTo>
                  <a:pt x="106567" y="40000"/>
                  <a:pt x="102089" y="39047"/>
                  <a:pt x="102089" y="39047"/>
                </a:cubicBezTo>
                <a:cubicBezTo>
                  <a:pt x="102089" y="39047"/>
                  <a:pt x="100298" y="34285"/>
                  <a:pt x="97611" y="32380"/>
                </a:cubicBezTo>
                <a:cubicBezTo>
                  <a:pt x="96716" y="30476"/>
                  <a:pt x="72537" y="14285"/>
                  <a:pt x="53731" y="0"/>
                </a:cubicBezTo>
                <a:cubicBezTo>
                  <a:pt x="41194" y="0"/>
                  <a:pt x="41194" y="0"/>
                  <a:pt x="41194" y="0"/>
                </a:cubicBezTo>
                <a:cubicBezTo>
                  <a:pt x="48358" y="67619"/>
                  <a:pt x="48358" y="67619"/>
                  <a:pt x="48358" y="67619"/>
                </a:cubicBezTo>
                <a:cubicBezTo>
                  <a:pt x="50149" y="70476"/>
                  <a:pt x="50149" y="70476"/>
                  <a:pt x="50149" y="70476"/>
                </a:cubicBezTo>
                <a:cubicBezTo>
                  <a:pt x="50149" y="70476"/>
                  <a:pt x="51044" y="76190"/>
                  <a:pt x="49253" y="77142"/>
                </a:cubicBezTo>
                <a:cubicBezTo>
                  <a:pt x="48358" y="77142"/>
                  <a:pt x="21492" y="77142"/>
                  <a:pt x="21492" y="77142"/>
                </a:cubicBezTo>
                <a:cubicBezTo>
                  <a:pt x="21492" y="77142"/>
                  <a:pt x="18805" y="78095"/>
                  <a:pt x="17014" y="78095"/>
                </a:cubicBezTo>
                <a:cubicBezTo>
                  <a:pt x="15223" y="78095"/>
                  <a:pt x="12537" y="77142"/>
                  <a:pt x="11641" y="78095"/>
                </a:cubicBezTo>
                <a:cubicBezTo>
                  <a:pt x="11641" y="79047"/>
                  <a:pt x="11641" y="81904"/>
                  <a:pt x="8059" y="79047"/>
                </a:cubicBezTo>
                <a:cubicBezTo>
                  <a:pt x="4477" y="76190"/>
                  <a:pt x="3582" y="78095"/>
                  <a:pt x="3582" y="80952"/>
                </a:cubicBezTo>
                <a:cubicBezTo>
                  <a:pt x="3582" y="81904"/>
                  <a:pt x="1791" y="82857"/>
                  <a:pt x="0" y="82857"/>
                </a:cubicBezTo>
                <a:cubicBezTo>
                  <a:pt x="0" y="83809"/>
                  <a:pt x="895" y="84761"/>
                  <a:pt x="895" y="84761"/>
                </a:cubicBezTo>
                <a:cubicBezTo>
                  <a:pt x="1791" y="86666"/>
                  <a:pt x="1791" y="86666"/>
                  <a:pt x="1791" y="86666"/>
                </a:cubicBezTo>
                <a:cubicBezTo>
                  <a:pt x="1791" y="86666"/>
                  <a:pt x="1791" y="90476"/>
                  <a:pt x="2686" y="91428"/>
                </a:cubicBezTo>
                <a:cubicBezTo>
                  <a:pt x="4477" y="93333"/>
                  <a:pt x="6268" y="95238"/>
                  <a:pt x="7164" y="96190"/>
                </a:cubicBezTo>
                <a:cubicBezTo>
                  <a:pt x="7164" y="98095"/>
                  <a:pt x="7164" y="102857"/>
                  <a:pt x="7164" y="102857"/>
                </a:cubicBezTo>
                <a:cubicBezTo>
                  <a:pt x="7164" y="102857"/>
                  <a:pt x="8059" y="106666"/>
                  <a:pt x="8955" y="104761"/>
                </a:cubicBezTo>
                <a:cubicBezTo>
                  <a:pt x="9850" y="102857"/>
                  <a:pt x="12537" y="106666"/>
                  <a:pt x="13432" y="103809"/>
                </a:cubicBezTo>
                <a:cubicBezTo>
                  <a:pt x="13432" y="101904"/>
                  <a:pt x="17014" y="104761"/>
                  <a:pt x="17910" y="104761"/>
                </a:cubicBezTo>
                <a:cubicBezTo>
                  <a:pt x="18805" y="104761"/>
                  <a:pt x="22388" y="100000"/>
                  <a:pt x="23283" y="100952"/>
                </a:cubicBezTo>
                <a:cubicBezTo>
                  <a:pt x="24179" y="100952"/>
                  <a:pt x="25970" y="104761"/>
                  <a:pt x="25970" y="106666"/>
                </a:cubicBezTo>
                <a:cubicBezTo>
                  <a:pt x="25970" y="107619"/>
                  <a:pt x="29552" y="109523"/>
                  <a:pt x="28656" y="109523"/>
                </a:cubicBezTo>
                <a:cubicBezTo>
                  <a:pt x="26865" y="110476"/>
                  <a:pt x="26865" y="112380"/>
                  <a:pt x="28656" y="112380"/>
                </a:cubicBezTo>
                <a:cubicBezTo>
                  <a:pt x="29552" y="112380"/>
                  <a:pt x="29552" y="115238"/>
                  <a:pt x="30447" y="117142"/>
                </a:cubicBezTo>
                <a:cubicBezTo>
                  <a:pt x="31343" y="118095"/>
                  <a:pt x="32238" y="119047"/>
                  <a:pt x="33134" y="117142"/>
                </a:cubicBezTo>
                <a:cubicBezTo>
                  <a:pt x="34029" y="115238"/>
                  <a:pt x="35820" y="117142"/>
                  <a:pt x="36716" y="119047"/>
                </a:cubicBezTo>
                <a:cubicBezTo>
                  <a:pt x="37611" y="120000"/>
                  <a:pt x="40298" y="118095"/>
                  <a:pt x="41194" y="116190"/>
                </a:cubicBezTo>
                <a:cubicBezTo>
                  <a:pt x="41194" y="114285"/>
                  <a:pt x="44776" y="114285"/>
                  <a:pt x="44776" y="116190"/>
                </a:cubicBezTo>
                <a:cubicBezTo>
                  <a:pt x="44776" y="118095"/>
                  <a:pt x="44776" y="119047"/>
                  <a:pt x="47462" y="117142"/>
                </a:cubicBezTo>
                <a:cubicBezTo>
                  <a:pt x="48358" y="116190"/>
                  <a:pt x="48358" y="116190"/>
                  <a:pt x="49253" y="116190"/>
                </a:cubicBezTo>
                <a:cubicBezTo>
                  <a:pt x="50149" y="114285"/>
                  <a:pt x="51044" y="111428"/>
                  <a:pt x="51044" y="110476"/>
                </a:cubicBezTo>
                <a:cubicBezTo>
                  <a:pt x="51940" y="109523"/>
                  <a:pt x="50149" y="105714"/>
                  <a:pt x="51044" y="105714"/>
                </a:cubicBezTo>
                <a:cubicBezTo>
                  <a:pt x="51940" y="104761"/>
                  <a:pt x="55522" y="105714"/>
                  <a:pt x="56417" y="102857"/>
                </a:cubicBezTo>
                <a:cubicBezTo>
                  <a:pt x="57313" y="100000"/>
                  <a:pt x="59104" y="98095"/>
                  <a:pt x="59104" y="98095"/>
                </a:cubicBezTo>
                <a:cubicBezTo>
                  <a:pt x="59104" y="98095"/>
                  <a:pt x="59104" y="91428"/>
                  <a:pt x="61791" y="92380"/>
                </a:cubicBezTo>
                <a:cubicBezTo>
                  <a:pt x="63582" y="93333"/>
                  <a:pt x="65373" y="95238"/>
                  <a:pt x="66268" y="92380"/>
                </a:cubicBezTo>
                <a:cubicBezTo>
                  <a:pt x="66268" y="90476"/>
                  <a:pt x="68059" y="91428"/>
                  <a:pt x="68955" y="89523"/>
                </a:cubicBezTo>
                <a:cubicBezTo>
                  <a:pt x="69850" y="86666"/>
                  <a:pt x="70746" y="86666"/>
                  <a:pt x="72537" y="87619"/>
                </a:cubicBezTo>
                <a:cubicBezTo>
                  <a:pt x="74328" y="87619"/>
                  <a:pt x="75223" y="86666"/>
                  <a:pt x="75223" y="85714"/>
                </a:cubicBezTo>
                <a:cubicBezTo>
                  <a:pt x="75223" y="84761"/>
                  <a:pt x="78805" y="84761"/>
                  <a:pt x="81492" y="82857"/>
                </a:cubicBezTo>
                <a:cubicBezTo>
                  <a:pt x="84179" y="80952"/>
                  <a:pt x="85970" y="79047"/>
                  <a:pt x="86865" y="80952"/>
                </a:cubicBezTo>
                <a:cubicBezTo>
                  <a:pt x="87761" y="81904"/>
                  <a:pt x="94925" y="81904"/>
                  <a:pt x="95820" y="80952"/>
                </a:cubicBezTo>
                <a:cubicBezTo>
                  <a:pt x="96716" y="80952"/>
                  <a:pt x="99402" y="78095"/>
                  <a:pt x="101194" y="79047"/>
                </a:cubicBezTo>
                <a:cubicBezTo>
                  <a:pt x="103880" y="79047"/>
                  <a:pt x="110149" y="78095"/>
                  <a:pt x="112835" y="78095"/>
                </a:cubicBezTo>
                <a:cubicBezTo>
                  <a:pt x="115522" y="78095"/>
                  <a:pt x="116417" y="75238"/>
                  <a:pt x="117313" y="74285"/>
                </a:cubicBezTo>
                <a:cubicBezTo>
                  <a:pt x="118208" y="73333"/>
                  <a:pt x="119104" y="69523"/>
                  <a:pt x="120000" y="68571"/>
                </a:cubicBezTo>
                <a:cubicBezTo>
                  <a:pt x="120000" y="68571"/>
                  <a:pt x="120000" y="54285"/>
                  <a:pt x="120000" y="48571"/>
                </a:cubicBezTo>
                <a:cubicBezTo>
                  <a:pt x="117313" y="48571"/>
                  <a:pt x="113731" y="49523"/>
                  <a:pt x="113731" y="4952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4545280" y="3423396"/>
            <a:ext cx="165000" cy="121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67500"/>
                </a:moveTo>
                <a:cubicBezTo>
                  <a:pt x="118181" y="65000"/>
                  <a:pt x="114545" y="62500"/>
                  <a:pt x="114545" y="62500"/>
                </a:cubicBezTo>
                <a:cubicBezTo>
                  <a:pt x="112727" y="62500"/>
                  <a:pt x="112727" y="55000"/>
                  <a:pt x="112727" y="52500"/>
                </a:cubicBezTo>
                <a:cubicBezTo>
                  <a:pt x="112727" y="50000"/>
                  <a:pt x="107272" y="55000"/>
                  <a:pt x="105454" y="55000"/>
                </a:cubicBezTo>
                <a:cubicBezTo>
                  <a:pt x="103636" y="52500"/>
                  <a:pt x="101818" y="47500"/>
                  <a:pt x="100000" y="47500"/>
                </a:cubicBezTo>
                <a:cubicBezTo>
                  <a:pt x="96363" y="47500"/>
                  <a:pt x="96363" y="42500"/>
                  <a:pt x="96363" y="40000"/>
                </a:cubicBezTo>
                <a:cubicBezTo>
                  <a:pt x="96363" y="35000"/>
                  <a:pt x="92727" y="30000"/>
                  <a:pt x="90909" y="27500"/>
                </a:cubicBezTo>
                <a:cubicBezTo>
                  <a:pt x="87272" y="25000"/>
                  <a:pt x="87272" y="17500"/>
                  <a:pt x="85454" y="17500"/>
                </a:cubicBezTo>
                <a:cubicBezTo>
                  <a:pt x="83636" y="15000"/>
                  <a:pt x="85454" y="10000"/>
                  <a:pt x="85454" y="5000"/>
                </a:cubicBezTo>
                <a:cubicBezTo>
                  <a:pt x="81818" y="5000"/>
                  <a:pt x="76363" y="5000"/>
                  <a:pt x="76363" y="5000"/>
                </a:cubicBezTo>
                <a:cubicBezTo>
                  <a:pt x="74545" y="0"/>
                  <a:pt x="70909" y="5000"/>
                  <a:pt x="65454" y="10000"/>
                </a:cubicBezTo>
                <a:cubicBezTo>
                  <a:pt x="60000" y="15000"/>
                  <a:pt x="52727" y="15000"/>
                  <a:pt x="52727" y="17500"/>
                </a:cubicBezTo>
                <a:cubicBezTo>
                  <a:pt x="52727" y="20000"/>
                  <a:pt x="50909" y="22500"/>
                  <a:pt x="47272" y="22500"/>
                </a:cubicBezTo>
                <a:cubicBezTo>
                  <a:pt x="43636" y="20000"/>
                  <a:pt x="41818" y="20000"/>
                  <a:pt x="40000" y="27500"/>
                </a:cubicBezTo>
                <a:cubicBezTo>
                  <a:pt x="38181" y="32500"/>
                  <a:pt x="34545" y="30000"/>
                  <a:pt x="34545" y="35000"/>
                </a:cubicBezTo>
                <a:cubicBezTo>
                  <a:pt x="32727" y="42500"/>
                  <a:pt x="29090" y="37500"/>
                  <a:pt x="25454" y="35000"/>
                </a:cubicBezTo>
                <a:cubicBezTo>
                  <a:pt x="20000" y="32500"/>
                  <a:pt x="20000" y="50000"/>
                  <a:pt x="20000" y="50000"/>
                </a:cubicBezTo>
                <a:cubicBezTo>
                  <a:pt x="20000" y="50000"/>
                  <a:pt x="16363" y="55000"/>
                  <a:pt x="14545" y="62500"/>
                </a:cubicBezTo>
                <a:cubicBezTo>
                  <a:pt x="12727" y="70000"/>
                  <a:pt x="5454" y="67500"/>
                  <a:pt x="3636" y="70000"/>
                </a:cubicBezTo>
                <a:cubicBezTo>
                  <a:pt x="1818" y="70000"/>
                  <a:pt x="5454" y="80000"/>
                  <a:pt x="3636" y="82500"/>
                </a:cubicBezTo>
                <a:cubicBezTo>
                  <a:pt x="3636" y="85000"/>
                  <a:pt x="1818" y="92500"/>
                  <a:pt x="0" y="97500"/>
                </a:cubicBezTo>
                <a:cubicBezTo>
                  <a:pt x="3636" y="100000"/>
                  <a:pt x="7272" y="102500"/>
                  <a:pt x="7272" y="105000"/>
                </a:cubicBezTo>
                <a:cubicBezTo>
                  <a:pt x="9090" y="107500"/>
                  <a:pt x="16363" y="120000"/>
                  <a:pt x="20000" y="112500"/>
                </a:cubicBezTo>
                <a:cubicBezTo>
                  <a:pt x="23636" y="107500"/>
                  <a:pt x="34545" y="107500"/>
                  <a:pt x="38181" y="110000"/>
                </a:cubicBezTo>
                <a:cubicBezTo>
                  <a:pt x="40000" y="115000"/>
                  <a:pt x="41818" y="112500"/>
                  <a:pt x="41818" y="107500"/>
                </a:cubicBezTo>
                <a:cubicBezTo>
                  <a:pt x="43636" y="105000"/>
                  <a:pt x="38181" y="92500"/>
                  <a:pt x="40000" y="87500"/>
                </a:cubicBezTo>
                <a:cubicBezTo>
                  <a:pt x="41818" y="85000"/>
                  <a:pt x="74545" y="87500"/>
                  <a:pt x="76363" y="90000"/>
                </a:cubicBezTo>
                <a:cubicBezTo>
                  <a:pt x="78181" y="92500"/>
                  <a:pt x="78181" y="82500"/>
                  <a:pt x="81818" y="85000"/>
                </a:cubicBezTo>
                <a:cubicBezTo>
                  <a:pt x="87272" y="85000"/>
                  <a:pt x="92727" y="87500"/>
                  <a:pt x="96363" y="87500"/>
                </a:cubicBezTo>
                <a:cubicBezTo>
                  <a:pt x="98181" y="85000"/>
                  <a:pt x="101818" y="80000"/>
                  <a:pt x="103636" y="80000"/>
                </a:cubicBezTo>
                <a:cubicBezTo>
                  <a:pt x="105454" y="80000"/>
                  <a:pt x="114545" y="77500"/>
                  <a:pt x="116363" y="75000"/>
                </a:cubicBezTo>
                <a:cubicBezTo>
                  <a:pt x="118181" y="72500"/>
                  <a:pt x="120000" y="72500"/>
                  <a:pt x="120000" y="67500"/>
                </a:cubicBezTo>
                <a:cubicBezTo>
                  <a:pt x="120000" y="67500"/>
                  <a:pt x="120000" y="67500"/>
                  <a:pt x="120000" y="675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4661067" y="3247963"/>
            <a:ext cx="312300" cy="245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200" y="17142"/>
                </a:moveTo>
                <a:cubicBezTo>
                  <a:pt x="115200" y="15918"/>
                  <a:pt x="114240" y="9795"/>
                  <a:pt x="114240" y="4897"/>
                </a:cubicBezTo>
                <a:cubicBezTo>
                  <a:pt x="108480" y="9795"/>
                  <a:pt x="108480" y="9795"/>
                  <a:pt x="108480" y="9795"/>
                </a:cubicBezTo>
                <a:cubicBezTo>
                  <a:pt x="108480" y="9795"/>
                  <a:pt x="106560" y="6122"/>
                  <a:pt x="103680" y="3673"/>
                </a:cubicBezTo>
                <a:cubicBezTo>
                  <a:pt x="99840" y="0"/>
                  <a:pt x="92160" y="0"/>
                  <a:pt x="92160" y="0"/>
                </a:cubicBezTo>
                <a:cubicBezTo>
                  <a:pt x="58560" y="26938"/>
                  <a:pt x="58560" y="26938"/>
                  <a:pt x="58560" y="26938"/>
                </a:cubicBezTo>
                <a:cubicBezTo>
                  <a:pt x="45120" y="41632"/>
                  <a:pt x="45120" y="41632"/>
                  <a:pt x="45120" y="41632"/>
                </a:cubicBezTo>
                <a:cubicBezTo>
                  <a:pt x="45120" y="41632"/>
                  <a:pt x="35520" y="45306"/>
                  <a:pt x="32640" y="46530"/>
                </a:cubicBezTo>
                <a:cubicBezTo>
                  <a:pt x="32640" y="46530"/>
                  <a:pt x="32640" y="46530"/>
                  <a:pt x="31680" y="46530"/>
                </a:cubicBezTo>
                <a:cubicBezTo>
                  <a:pt x="31680" y="53877"/>
                  <a:pt x="31680" y="72244"/>
                  <a:pt x="31680" y="72244"/>
                </a:cubicBezTo>
                <a:cubicBezTo>
                  <a:pt x="30720" y="73469"/>
                  <a:pt x="29760" y="78367"/>
                  <a:pt x="28800" y="79591"/>
                </a:cubicBezTo>
                <a:cubicBezTo>
                  <a:pt x="27840" y="80816"/>
                  <a:pt x="26880" y="84489"/>
                  <a:pt x="24000" y="84489"/>
                </a:cubicBezTo>
                <a:cubicBezTo>
                  <a:pt x="21120" y="84489"/>
                  <a:pt x="14400" y="85714"/>
                  <a:pt x="11520" y="85714"/>
                </a:cubicBezTo>
                <a:cubicBezTo>
                  <a:pt x="9600" y="84489"/>
                  <a:pt x="6720" y="88163"/>
                  <a:pt x="5760" y="88163"/>
                </a:cubicBezTo>
                <a:cubicBezTo>
                  <a:pt x="4800" y="88163"/>
                  <a:pt x="2880" y="88163"/>
                  <a:pt x="960" y="88163"/>
                </a:cubicBezTo>
                <a:cubicBezTo>
                  <a:pt x="960" y="90612"/>
                  <a:pt x="0" y="93061"/>
                  <a:pt x="960" y="94285"/>
                </a:cubicBezTo>
                <a:cubicBezTo>
                  <a:pt x="1920" y="94285"/>
                  <a:pt x="1920" y="97959"/>
                  <a:pt x="3840" y="99183"/>
                </a:cubicBezTo>
                <a:cubicBezTo>
                  <a:pt x="4800" y="100408"/>
                  <a:pt x="6720" y="102857"/>
                  <a:pt x="6720" y="105306"/>
                </a:cubicBezTo>
                <a:cubicBezTo>
                  <a:pt x="6720" y="106530"/>
                  <a:pt x="6720" y="108979"/>
                  <a:pt x="8640" y="108979"/>
                </a:cubicBezTo>
                <a:cubicBezTo>
                  <a:pt x="9600" y="108979"/>
                  <a:pt x="10560" y="111428"/>
                  <a:pt x="11520" y="112653"/>
                </a:cubicBezTo>
                <a:cubicBezTo>
                  <a:pt x="12480" y="112653"/>
                  <a:pt x="15360" y="110204"/>
                  <a:pt x="15360" y="111428"/>
                </a:cubicBezTo>
                <a:cubicBezTo>
                  <a:pt x="15360" y="112653"/>
                  <a:pt x="15360" y="116326"/>
                  <a:pt x="16320" y="116326"/>
                </a:cubicBezTo>
                <a:cubicBezTo>
                  <a:pt x="16320" y="116326"/>
                  <a:pt x="18240" y="117551"/>
                  <a:pt x="19200" y="118775"/>
                </a:cubicBezTo>
                <a:cubicBezTo>
                  <a:pt x="18240" y="116326"/>
                  <a:pt x="19200" y="112653"/>
                  <a:pt x="22080" y="113877"/>
                </a:cubicBezTo>
                <a:cubicBezTo>
                  <a:pt x="24000" y="115102"/>
                  <a:pt x="22080" y="117551"/>
                  <a:pt x="24000" y="118775"/>
                </a:cubicBezTo>
                <a:cubicBezTo>
                  <a:pt x="25920" y="119999"/>
                  <a:pt x="27840" y="118775"/>
                  <a:pt x="27840" y="117551"/>
                </a:cubicBezTo>
                <a:cubicBezTo>
                  <a:pt x="27840" y="115102"/>
                  <a:pt x="29760" y="111428"/>
                  <a:pt x="30720" y="110204"/>
                </a:cubicBezTo>
                <a:cubicBezTo>
                  <a:pt x="31680" y="108979"/>
                  <a:pt x="31680" y="104081"/>
                  <a:pt x="32640" y="101632"/>
                </a:cubicBezTo>
                <a:cubicBezTo>
                  <a:pt x="34560" y="100408"/>
                  <a:pt x="38400" y="101632"/>
                  <a:pt x="39360" y="101632"/>
                </a:cubicBezTo>
                <a:cubicBezTo>
                  <a:pt x="41280" y="102857"/>
                  <a:pt x="42240" y="97959"/>
                  <a:pt x="44160" y="100408"/>
                </a:cubicBezTo>
                <a:cubicBezTo>
                  <a:pt x="46080" y="101632"/>
                  <a:pt x="48960" y="100408"/>
                  <a:pt x="50880" y="102857"/>
                </a:cubicBezTo>
                <a:cubicBezTo>
                  <a:pt x="51840" y="104081"/>
                  <a:pt x="52800" y="108979"/>
                  <a:pt x="54720" y="107755"/>
                </a:cubicBezTo>
                <a:cubicBezTo>
                  <a:pt x="57600" y="106530"/>
                  <a:pt x="59520" y="105306"/>
                  <a:pt x="61440" y="105306"/>
                </a:cubicBezTo>
                <a:cubicBezTo>
                  <a:pt x="62400" y="105306"/>
                  <a:pt x="66240" y="108979"/>
                  <a:pt x="67200" y="108979"/>
                </a:cubicBezTo>
                <a:cubicBezTo>
                  <a:pt x="68160" y="110204"/>
                  <a:pt x="72960" y="110204"/>
                  <a:pt x="74880" y="108979"/>
                </a:cubicBezTo>
                <a:cubicBezTo>
                  <a:pt x="76800" y="107755"/>
                  <a:pt x="78720" y="104081"/>
                  <a:pt x="80640" y="105306"/>
                </a:cubicBezTo>
                <a:cubicBezTo>
                  <a:pt x="82560" y="105306"/>
                  <a:pt x="89280" y="104081"/>
                  <a:pt x="90240" y="105306"/>
                </a:cubicBezTo>
                <a:cubicBezTo>
                  <a:pt x="91200" y="106530"/>
                  <a:pt x="95040" y="107755"/>
                  <a:pt x="96960" y="106530"/>
                </a:cubicBezTo>
                <a:cubicBezTo>
                  <a:pt x="98880" y="106530"/>
                  <a:pt x="100800" y="101632"/>
                  <a:pt x="101760" y="100408"/>
                </a:cubicBezTo>
                <a:cubicBezTo>
                  <a:pt x="102720" y="100408"/>
                  <a:pt x="102720" y="100408"/>
                  <a:pt x="103680" y="100408"/>
                </a:cubicBezTo>
                <a:cubicBezTo>
                  <a:pt x="103680" y="99183"/>
                  <a:pt x="103680" y="97959"/>
                  <a:pt x="103680" y="97959"/>
                </a:cubicBezTo>
                <a:cubicBezTo>
                  <a:pt x="103680" y="91836"/>
                  <a:pt x="104640" y="94285"/>
                  <a:pt x="104640" y="89387"/>
                </a:cubicBezTo>
                <a:cubicBezTo>
                  <a:pt x="105600" y="83265"/>
                  <a:pt x="116160" y="69795"/>
                  <a:pt x="117120" y="69795"/>
                </a:cubicBezTo>
                <a:cubicBezTo>
                  <a:pt x="118080" y="68571"/>
                  <a:pt x="118080" y="47755"/>
                  <a:pt x="118080" y="45306"/>
                </a:cubicBezTo>
                <a:cubicBezTo>
                  <a:pt x="118080" y="41632"/>
                  <a:pt x="119040" y="37959"/>
                  <a:pt x="119040" y="34285"/>
                </a:cubicBezTo>
                <a:cubicBezTo>
                  <a:pt x="120000" y="30612"/>
                  <a:pt x="118080" y="30612"/>
                  <a:pt x="118080" y="26938"/>
                </a:cubicBezTo>
                <a:cubicBezTo>
                  <a:pt x="118080" y="23265"/>
                  <a:pt x="115200" y="19591"/>
                  <a:pt x="115200" y="17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4931235" y="3247963"/>
            <a:ext cx="199800" cy="3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29552"/>
                </a:moveTo>
                <a:cubicBezTo>
                  <a:pt x="27000" y="0"/>
                  <a:pt x="27000" y="0"/>
                  <a:pt x="27000" y="0"/>
                </a:cubicBezTo>
                <a:cubicBezTo>
                  <a:pt x="16500" y="3582"/>
                  <a:pt x="16500" y="3582"/>
                  <a:pt x="16500" y="3582"/>
                </a:cubicBezTo>
                <a:cubicBezTo>
                  <a:pt x="16500" y="7164"/>
                  <a:pt x="18000" y="11641"/>
                  <a:pt x="18000" y="12537"/>
                </a:cubicBezTo>
                <a:cubicBezTo>
                  <a:pt x="18000" y="14328"/>
                  <a:pt x="22500" y="17014"/>
                  <a:pt x="22500" y="19701"/>
                </a:cubicBezTo>
                <a:cubicBezTo>
                  <a:pt x="22500" y="22388"/>
                  <a:pt x="25500" y="22388"/>
                  <a:pt x="24000" y="25074"/>
                </a:cubicBezTo>
                <a:cubicBezTo>
                  <a:pt x="24000" y="27761"/>
                  <a:pt x="22500" y="30447"/>
                  <a:pt x="22500" y="33134"/>
                </a:cubicBezTo>
                <a:cubicBezTo>
                  <a:pt x="22500" y="34925"/>
                  <a:pt x="22500" y="50149"/>
                  <a:pt x="21000" y="51044"/>
                </a:cubicBezTo>
                <a:cubicBezTo>
                  <a:pt x="19500" y="51044"/>
                  <a:pt x="3000" y="60895"/>
                  <a:pt x="1500" y="65373"/>
                </a:cubicBezTo>
                <a:cubicBezTo>
                  <a:pt x="1500" y="68955"/>
                  <a:pt x="0" y="67164"/>
                  <a:pt x="0" y="71641"/>
                </a:cubicBezTo>
                <a:cubicBezTo>
                  <a:pt x="0" y="71641"/>
                  <a:pt x="0" y="72537"/>
                  <a:pt x="0" y="73432"/>
                </a:cubicBezTo>
                <a:cubicBezTo>
                  <a:pt x="0" y="73432"/>
                  <a:pt x="0" y="74328"/>
                  <a:pt x="1500" y="75223"/>
                </a:cubicBezTo>
                <a:cubicBezTo>
                  <a:pt x="3000" y="76119"/>
                  <a:pt x="3000" y="77910"/>
                  <a:pt x="7500" y="77910"/>
                </a:cubicBezTo>
                <a:cubicBezTo>
                  <a:pt x="10500" y="77910"/>
                  <a:pt x="15000" y="83283"/>
                  <a:pt x="15000" y="85074"/>
                </a:cubicBezTo>
                <a:cubicBezTo>
                  <a:pt x="15000" y="86865"/>
                  <a:pt x="16500" y="87761"/>
                  <a:pt x="16500" y="91343"/>
                </a:cubicBezTo>
                <a:cubicBezTo>
                  <a:pt x="16500" y="94925"/>
                  <a:pt x="19500" y="99402"/>
                  <a:pt x="21000" y="100298"/>
                </a:cubicBezTo>
                <a:cubicBezTo>
                  <a:pt x="22500" y="101194"/>
                  <a:pt x="21000" y="101194"/>
                  <a:pt x="16500" y="101194"/>
                </a:cubicBezTo>
                <a:cubicBezTo>
                  <a:pt x="12000" y="101194"/>
                  <a:pt x="6000" y="101194"/>
                  <a:pt x="6000" y="102089"/>
                </a:cubicBezTo>
                <a:cubicBezTo>
                  <a:pt x="6000" y="102985"/>
                  <a:pt x="4500" y="104776"/>
                  <a:pt x="9000" y="107462"/>
                </a:cubicBezTo>
                <a:cubicBezTo>
                  <a:pt x="13500" y="110149"/>
                  <a:pt x="16500" y="111044"/>
                  <a:pt x="18000" y="113731"/>
                </a:cubicBezTo>
                <a:cubicBezTo>
                  <a:pt x="19500" y="116417"/>
                  <a:pt x="22500" y="119104"/>
                  <a:pt x="24000" y="119104"/>
                </a:cubicBezTo>
                <a:cubicBezTo>
                  <a:pt x="24000" y="120000"/>
                  <a:pt x="27000" y="120000"/>
                  <a:pt x="30000" y="117313"/>
                </a:cubicBezTo>
                <a:cubicBezTo>
                  <a:pt x="33000" y="115522"/>
                  <a:pt x="36000" y="120000"/>
                  <a:pt x="37500" y="117313"/>
                </a:cubicBezTo>
                <a:cubicBezTo>
                  <a:pt x="40500" y="115522"/>
                  <a:pt x="49500" y="116417"/>
                  <a:pt x="51000" y="115522"/>
                </a:cubicBezTo>
                <a:cubicBezTo>
                  <a:pt x="52500" y="114626"/>
                  <a:pt x="60000" y="112835"/>
                  <a:pt x="61500" y="111940"/>
                </a:cubicBezTo>
                <a:cubicBezTo>
                  <a:pt x="64500" y="111044"/>
                  <a:pt x="60000" y="109253"/>
                  <a:pt x="63000" y="108358"/>
                </a:cubicBezTo>
                <a:cubicBezTo>
                  <a:pt x="66000" y="107462"/>
                  <a:pt x="75000" y="109253"/>
                  <a:pt x="79500" y="105671"/>
                </a:cubicBezTo>
                <a:cubicBezTo>
                  <a:pt x="84000" y="102985"/>
                  <a:pt x="90000" y="100298"/>
                  <a:pt x="91500" y="98507"/>
                </a:cubicBezTo>
                <a:cubicBezTo>
                  <a:pt x="93000" y="97611"/>
                  <a:pt x="91500" y="96716"/>
                  <a:pt x="94500" y="95820"/>
                </a:cubicBezTo>
                <a:cubicBezTo>
                  <a:pt x="96000" y="94029"/>
                  <a:pt x="102000" y="92238"/>
                  <a:pt x="103500" y="93134"/>
                </a:cubicBezTo>
                <a:cubicBezTo>
                  <a:pt x="105000" y="93134"/>
                  <a:pt x="105000" y="93134"/>
                  <a:pt x="106500" y="93134"/>
                </a:cubicBezTo>
                <a:cubicBezTo>
                  <a:pt x="105000" y="93134"/>
                  <a:pt x="105000" y="93134"/>
                  <a:pt x="105000" y="93134"/>
                </a:cubicBezTo>
                <a:cubicBezTo>
                  <a:pt x="106500" y="89552"/>
                  <a:pt x="106500" y="89552"/>
                  <a:pt x="106500" y="89552"/>
                </a:cubicBezTo>
                <a:cubicBezTo>
                  <a:pt x="106500" y="89552"/>
                  <a:pt x="100500" y="87761"/>
                  <a:pt x="100500" y="85074"/>
                </a:cubicBezTo>
                <a:cubicBezTo>
                  <a:pt x="100500" y="82388"/>
                  <a:pt x="102000" y="80597"/>
                  <a:pt x="99000" y="80597"/>
                </a:cubicBezTo>
                <a:cubicBezTo>
                  <a:pt x="94500" y="80597"/>
                  <a:pt x="94500" y="77910"/>
                  <a:pt x="97500" y="76119"/>
                </a:cubicBezTo>
                <a:cubicBezTo>
                  <a:pt x="100500" y="74328"/>
                  <a:pt x="93000" y="70746"/>
                  <a:pt x="97500" y="70746"/>
                </a:cubicBezTo>
                <a:cubicBezTo>
                  <a:pt x="103500" y="70746"/>
                  <a:pt x="99000" y="66268"/>
                  <a:pt x="103500" y="65373"/>
                </a:cubicBezTo>
                <a:cubicBezTo>
                  <a:pt x="106500" y="65373"/>
                  <a:pt x="108000" y="63582"/>
                  <a:pt x="108000" y="60895"/>
                </a:cubicBezTo>
                <a:cubicBezTo>
                  <a:pt x="108000" y="59104"/>
                  <a:pt x="115500" y="57313"/>
                  <a:pt x="118500" y="57313"/>
                </a:cubicBezTo>
                <a:cubicBezTo>
                  <a:pt x="120000" y="56417"/>
                  <a:pt x="120000" y="49253"/>
                  <a:pt x="120000" y="49253"/>
                </a:cubicBezTo>
                <a:lnTo>
                  <a:pt x="120000" y="29552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5143510" y="3062001"/>
            <a:ext cx="221100" cy="221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818" y="25909"/>
                </a:moveTo>
                <a:cubicBezTo>
                  <a:pt x="103636" y="6818"/>
                  <a:pt x="103636" y="6818"/>
                  <a:pt x="103636" y="6818"/>
                </a:cubicBezTo>
                <a:cubicBezTo>
                  <a:pt x="103636" y="8181"/>
                  <a:pt x="103636" y="8181"/>
                  <a:pt x="102272" y="8181"/>
                </a:cubicBezTo>
                <a:cubicBezTo>
                  <a:pt x="100909" y="9545"/>
                  <a:pt x="95454" y="6818"/>
                  <a:pt x="91363" y="8181"/>
                </a:cubicBezTo>
                <a:cubicBezTo>
                  <a:pt x="85909" y="9545"/>
                  <a:pt x="81818" y="8181"/>
                  <a:pt x="77727" y="5454"/>
                </a:cubicBezTo>
                <a:cubicBezTo>
                  <a:pt x="72272" y="2727"/>
                  <a:pt x="55909" y="5454"/>
                  <a:pt x="54545" y="9545"/>
                </a:cubicBezTo>
                <a:cubicBezTo>
                  <a:pt x="51818" y="12272"/>
                  <a:pt x="46363" y="12272"/>
                  <a:pt x="42272" y="9545"/>
                </a:cubicBezTo>
                <a:cubicBezTo>
                  <a:pt x="36818" y="8181"/>
                  <a:pt x="31363" y="5454"/>
                  <a:pt x="21818" y="4090"/>
                </a:cubicBezTo>
                <a:cubicBezTo>
                  <a:pt x="13636" y="4090"/>
                  <a:pt x="6818" y="2727"/>
                  <a:pt x="5454" y="0"/>
                </a:cubicBezTo>
                <a:cubicBezTo>
                  <a:pt x="5454" y="1363"/>
                  <a:pt x="4090" y="2727"/>
                  <a:pt x="4090" y="2727"/>
                </a:cubicBezTo>
                <a:cubicBezTo>
                  <a:pt x="1363" y="10909"/>
                  <a:pt x="6818" y="12272"/>
                  <a:pt x="2727" y="16363"/>
                </a:cubicBezTo>
                <a:cubicBezTo>
                  <a:pt x="0" y="20454"/>
                  <a:pt x="2727" y="25909"/>
                  <a:pt x="2727" y="32727"/>
                </a:cubicBezTo>
                <a:cubicBezTo>
                  <a:pt x="2727" y="38181"/>
                  <a:pt x="2727" y="87272"/>
                  <a:pt x="2727" y="117272"/>
                </a:cubicBezTo>
                <a:cubicBezTo>
                  <a:pt x="69545" y="117272"/>
                  <a:pt x="69545" y="117272"/>
                  <a:pt x="69545" y="117272"/>
                </a:cubicBezTo>
                <a:cubicBezTo>
                  <a:pt x="69545" y="117272"/>
                  <a:pt x="72272" y="115909"/>
                  <a:pt x="73636" y="114545"/>
                </a:cubicBezTo>
                <a:cubicBezTo>
                  <a:pt x="76363" y="113181"/>
                  <a:pt x="79090" y="117272"/>
                  <a:pt x="79090" y="117272"/>
                </a:cubicBezTo>
                <a:cubicBezTo>
                  <a:pt x="92727" y="117272"/>
                  <a:pt x="92727" y="117272"/>
                  <a:pt x="92727" y="117272"/>
                </a:cubicBezTo>
                <a:cubicBezTo>
                  <a:pt x="92727" y="117272"/>
                  <a:pt x="95454" y="120000"/>
                  <a:pt x="99545" y="120000"/>
                </a:cubicBezTo>
                <a:cubicBezTo>
                  <a:pt x="102272" y="120000"/>
                  <a:pt x="100909" y="114545"/>
                  <a:pt x="105000" y="114545"/>
                </a:cubicBezTo>
                <a:cubicBezTo>
                  <a:pt x="110454" y="114545"/>
                  <a:pt x="109090" y="106363"/>
                  <a:pt x="113181" y="106363"/>
                </a:cubicBezTo>
                <a:cubicBezTo>
                  <a:pt x="115909" y="106363"/>
                  <a:pt x="115909" y="107727"/>
                  <a:pt x="118636" y="103636"/>
                </a:cubicBezTo>
                <a:cubicBezTo>
                  <a:pt x="118636" y="103636"/>
                  <a:pt x="118636" y="102272"/>
                  <a:pt x="118636" y="102272"/>
                </a:cubicBezTo>
                <a:cubicBezTo>
                  <a:pt x="118636" y="100909"/>
                  <a:pt x="118636" y="99545"/>
                  <a:pt x="118636" y="98181"/>
                </a:cubicBezTo>
                <a:cubicBezTo>
                  <a:pt x="120000" y="92727"/>
                  <a:pt x="115909" y="94090"/>
                  <a:pt x="114545" y="85909"/>
                </a:cubicBezTo>
                <a:cubicBezTo>
                  <a:pt x="111818" y="79090"/>
                  <a:pt x="102272" y="68181"/>
                  <a:pt x="102272" y="64090"/>
                </a:cubicBezTo>
                <a:cubicBezTo>
                  <a:pt x="102272" y="60000"/>
                  <a:pt x="96818" y="57272"/>
                  <a:pt x="96818" y="53181"/>
                </a:cubicBezTo>
                <a:cubicBezTo>
                  <a:pt x="96818" y="47727"/>
                  <a:pt x="94090" y="47727"/>
                  <a:pt x="90000" y="40909"/>
                </a:cubicBezTo>
                <a:cubicBezTo>
                  <a:pt x="84545" y="32727"/>
                  <a:pt x="83181" y="20454"/>
                  <a:pt x="84545" y="20454"/>
                </a:cubicBezTo>
                <a:cubicBezTo>
                  <a:pt x="85909" y="20454"/>
                  <a:pt x="90000" y="31363"/>
                  <a:pt x="91363" y="34090"/>
                </a:cubicBezTo>
                <a:cubicBezTo>
                  <a:pt x="94090" y="38181"/>
                  <a:pt x="99545" y="49090"/>
                  <a:pt x="102272" y="49090"/>
                </a:cubicBezTo>
                <a:cubicBezTo>
                  <a:pt x="106363" y="49090"/>
                  <a:pt x="107727" y="32727"/>
                  <a:pt x="109090" y="32727"/>
                </a:cubicBezTo>
                <a:cubicBezTo>
                  <a:pt x="109090" y="32727"/>
                  <a:pt x="109090" y="34090"/>
                  <a:pt x="110454" y="34090"/>
                </a:cubicBezTo>
                <a:cubicBezTo>
                  <a:pt x="110454" y="31363"/>
                  <a:pt x="110454" y="31363"/>
                  <a:pt x="110454" y="31363"/>
                </a:cubicBezTo>
                <a:lnTo>
                  <a:pt x="111818" y="25909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4832992" y="3686548"/>
            <a:ext cx="115800" cy="128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2941"/>
                </a:moveTo>
                <a:cubicBezTo>
                  <a:pt x="70434" y="112941"/>
                  <a:pt x="67826" y="108235"/>
                  <a:pt x="62608" y="98823"/>
                </a:cubicBezTo>
                <a:cubicBezTo>
                  <a:pt x="60000" y="89411"/>
                  <a:pt x="70434" y="89411"/>
                  <a:pt x="75652" y="89411"/>
                </a:cubicBezTo>
                <a:cubicBezTo>
                  <a:pt x="83478" y="89411"/>
                  <a:pt x="80869" y="80000"/>
                  <a:pt x="86086" y="80000"/>
                </a:cubicBezTo>
                <a:cubicBezTo>
                  <a:pt x="91304" y="80000"/>
                  <a:pt x="91304" y="91764"/>
                  <a:pt x="96521" y="91764"/>
                </a:cubicBezTo>
                <a:cubicBezTo>
                  <a:pt x="101739" y="89411"/>
                  <a:pt x="106956" y="94117"/>
                  <a:pt x="112173" y="94117"/>
                </a:cubicBezTo>
                <a:cubicBezTo>
                  <a:pt x="120000" y="91764"/>
                  <a:pt x="120000" y="80000"/>
                  <a:pt x="120000" y="70588"/>
                </a:cubicBezTo>
                <a:cubicBezTo>
                  <a:pt x="120000" y="63529"/>
                  <a:pt x="120000" y="56470"/>
                  <a:pt x="114782" y="51764"/>
                </a:cubicBezTo>
                <a:cubicBezTo>
                  <a:pt x="106956" y="49411"/>
                  <a:pt x="101739" y="40000"/>
                  <a:pt x="109565" y="37647"/>
                </a:cubicBezTo>
                <a:cubicBezTo>
                  <a:pt x="117391" y="32941"/>
                  <a:pt x="120000" y="25882"/>
                  <a:pt x="112173" y="21176"/>
                </a:cubicBezTo>
                <a:cubicBezTo>
                  <a:pt x="106956" y="16470"/>
                  <a:pt x="91304" y="25882"/>
                  <a:pt x="91304" y="21176"/>
                </a:cubicBezTo>
                <a:cubicBezTo>
                  <a:pt x="91304" y="18823"/>
                  <a:pt x="93913" y="9411"/>
                  <a:pt x="93913" y="2352"/>
                </a:cubicBezTo>
                <a:cubicBezTo>
                  <a:pt x="78260" y="2352"/>
                  <a:pt x="62608" y="0"/>
                  <a:pt x="62608" y="0"/>
                </a:cubicBezTo>
                <a:cubicBezTo>
                  <a:pt x="60000" y="2352"/>
                  <a:pt x="60000" y="2352"/>
                  <a:pt x="60000" y="2352"/>
                </a:cubicBezTo>
                <a:cubicBezTo>
                  <a:pt x="60000" y="16470"/>
                  <a:pt x="57391" y="25882"/>
                  <a:pt x="57391" y="25882"/>
                </a:cubicBezTo>
                <a:cubicBezTo>
                  <a:pt x="57391" y="25882"/>
                  <a:pt x="33913" y="28235"/>
                  <a:pt x="28695" y="28235"/>
                </a:cubicBezTo>
                <a:cubicBezTo>
                  <a:pt x="28695" y="28235"/>
                  <a:pt x="26086" y="28235"/>
                  <a:pt x="20869" y="28235"/>
                </a:cubicBezTo>
                <a:cubicBezTo>
                  <a:pt x="18260" y="30588"/>
                  <a:pt x="18260" y="30588"/>
                  <a:pt x="15652" y="32941"/>
                </a:cubicBezTo>
                <a:cubicBezTo>
                  <a:pt x="13043" y="35294"/>
                  <a:pt x="23478" y="37647"/>
                  <a:pt x="23478" y="42352"/>
                </a:cubicBezTo>
                <a:cubicBezTo>
                  <a:pt x="26086" y="44705"/>
                  <a:pt x="13043" y="44705"/>
                  <a:pt x="13043" y="49411"/>
                </a:cubicBezTo>
                <a:cubicBezTo>
                  <a:pt x="13043" y="54117"/>
                  <a:pt x="7826" y="58823"/>
                  <a:pt x="5217" y="61176"/>
                </a:cubicBezTo>
                <a:cubicBezTo>
                  <a:pt x="0" y="63529"/>
                  <a:pt x="15652" y="75294"/>
                  <a:pt x="15652" y="77647"/>
                </a:cubicBezTo>
                <a:cubicBezTo>
                  <a:pt x="15652" y="82352"/>
                  <a:pt x="18260" y="84705"/>
                  <a:pt x="28695" y="96470"/>
                </a:cubicBezTo>
                <a:cubicBezTo>
                  <a:pt x="41739" y="105882"/>
                  <a:pt x="36521" y="108235"/>
                  <a:pt x="49565" y="120000"/>
                </a:cubicBezTo>
                <a:cubicBezTo>
                  <a:pt x="52173" y="117647"/>
                  <a:pt x="54782" y="112941"/>
                  <a:pt x="60000" y="11294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4845271" y="3688303"/>
            <a:ext cx="45600" cy="27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33" y="109090"/>
                </a:moveTo>
                <a:cubicBezTo>
                  <a:pt x="113333" y="109090"/>
                  <a:pt x="120000" y="65454"/>
                  <a:pt x="120000" y="0"/>
                </a:cubicBezTo>
                <a:cubicBezTo>
                  <a:pt x="106666" y="0"/>
                  <a:pt x="106666" y="0"/>
                  <a:pt x="106666" y="0"/>
                </a:cubicBezTo>
                <a:cubicBezTo>
                  <a:pt x="26666" y="0"/>
                  <a:pt x="26666" y="0"/>
                  <a:pt x="26666" y="0"/>
                </a:cubicBezTo>
                <a:cubicBezTo>
                  <a:pt x="33333" y="0"/>
                  <a:pt x="33333" y="0"/>
                  <a:pt x="33333" y="10909"/>
                </a:cubicBezTo>
                <a:cubicBezTo>
                  <a:pt x="40000" y="21818"/>
                  <a:pt x="33333" y="54545"/>
                  <a:pt x="20000" y="65454"/>
                </a:cubicBezTo>
                <a:cubicBezTo>
                  <a:pt x="0" y="76363"/>
                  <a:pt x="0" y="98181"/>
                  <a:pt x="13333" y="98181"/>
                </a:cubicBezTo>
                <a:cubicBezTo>
                  <a:pt x="26666" y="98181"/>
                  <a:pt x="20000" y="109090"/>
                  <a:pt x="20000" y="120000"/>
                </a:cubicBezTo>
                <a:cubicBezTo>
                  <a:pt x="33333" y="120000"/>
                  <a:pt x="40000" y="120000"/>
                  <a:pt x="40000" y="120000"/>
                </a:cubicBezTo>
                <a:cubicBezTo>
                  <a:pt x="53333" y="120000"/>
                  <a:pt x="113333" y="109090"/>
                  <a:pt x="113333" y="10909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880358" y="3658478"/>
            <a:ext cx="143700" cy="179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684" y="113239"/>
                </a:moveTo>
                <a:cubicBezTo>
                  <a:pt x="35789" y="113239"/>
                  <a:pt x="37894" y="118309"/>
                  <a:pt x="44210" y="113239"/>
                </a:cubicBezTo>
                <a:cubicBezTo>
                  <a:pt x="50526" y="109859"/>
                  <a:pt x="58947" y="109859"/>
                  <a:pt x="58947" y="114929"/>
                </a:cubicBezTo>
                <a:cubicBezTo>
                  <a:pt x="58947" y="118309"/>
                  <a:pt x="61052" y="118309"/>
                  <a:pt x="65263" y="113239"/>
                </a:cubicBezTo>
                <a:cubicBezTo>
                  <a:pt x="71578" y="109859"/>
                  <a:pt x="75789" y="114929"/>
                  <a:pt x="75789" y="106478"/>
                </a:cubicBezTo>
                <a:cubicBezTo>
                  <a:pt x="75789" y="98028"/>
                  <a:pt x="82105" y="104788"/>
                  <a:pt x="82105" y="96338"/>
                </a:cubicBezTo>
                <a:cubicBezTo>
                  <a:pt x="82105" y="86197"/>
                  <a:pt x="84210" y="77746"/>
                  <a:pt x="84210" y="72676"/>
                </a:cubicBezTo>
                <a:cubicBezTo>
                  <a:pt x="84210" y="69295"/>
                  <a:pt x="98947" y="65915"/>
                  <a:pt x="98947" y="59154"/>
                </a:cubicBezTo>
                <a:cubicBezTo>
                  <a:pt x="98947" y="52394"/>
                  <a:pt x="109473" y="38873"/>
                  <a:pt x="109473" y="30422"/>
                </a:cubicBezTo>
                <a:cubicBezTo>
                  <a:pt x="109473" y="21971"/>
                  <a:pt x="113684" y="20281"/>
                  <a:pt x="115789" y="15211"/>
                </a:cubicBezTo>
                <a:cubicBezTo>
                  <a:pt x="119999" y="11830"/>
                  <a:pt x="119999" y="6760"/>
                  <a:pt x="119999" y="1690"/>
                </a:cubicBezTo>
                <a:cubicBezTo>
                  <a:pt x="119999" y="1690"/>
                  <a:pt x="119999" y="1690"/>
                  <a:pt x="119999" y="1690"/>
                </a:cubicBezTo>
                <a:cubicBezTo>
                  <a:pt x="105263" y="0"/>
                  <a:pt x="105263" y="0"/>
                  <a:pt x="105263" y="0"/>
                </a:cubicBezTo>
                <a:cubicBezTo>
                  <a:pt x="96842" y="1690"/>
                  <a:pt x="96842" y="1690"/>
                  <a:pt x="96842" y="1690"/>
                </a:cubicBezTo>
                <a:cubicBezTo>
                  <a:pt x="88421" y="3380"/>
                  <a:pt x="88421" y="3380"/>
                  <a:pt x="88421" y="3380"/>
                </a:cubicBezTo>
                <a:cubicBezTo>
                  <a:pt x="88421" y="3380"/>
                  <a:pt x="88421" y="8450"/>
                  <a:pt x="84210" y="13521"/>
                </a:cubicBezTo>
                <a:cubicBezTo>
                  <a:pt x="80000" y="16901"/>
                  <a:pt x="80000" y="27042"/>
                  <a:pt x="80000" y="27042"/>
                </a:cubicBezTo>
                <a:cubicBezTo>
                  <a:pt x="80000" y="27042"/>
                  <a:pt x="61052" y="18591"/>
                  <a:pt x="54736" y="20281"/>
                </a:cubicBezTo>
                <a:cubicBezTo>
                  <a:pt x="52631" y="20281"/>
                  <a:pt x="44210" y="20281"/>
                  <a:pt x="35789" y="20281"/>
                </a:cubicBezTo>
                <a:cubicBezTo>
                  <a:pt x="35789" y="25352"/>
                  <a:pt x="33684" y="32112"/>
                  <a:pt x="33684" y="33802"/>
                </a:cubicBezTo>
                <a:cubicBezTo>
                  <a:pt x="33684" y="37183"/>
                  <a:pt x="46315" y="30422"/>
                  <a:pt x="50526" y="33802"/>
                </a:cubicBezTo>
                <a:cubicBezTo>
                  <a:pt x="56842" y="37183"/>
                  <a:pt x="54736" y="42253"/>
                  <a:pt x="48421" y="45633"/>
                </a:cubicBezTo>
                <a:cubicBezTo>
                  <a:pt x="42105" y="47323"/>
                  <a:pt x="46315" y="54084"/>
                  <a:pt x="52631" y="55774"/>
                </a:cubicBezTo>
                <a:cubicBezTo>
                  <a:pt x="56842" y="59154"/>
                  <a:pt x="56842" y="64225"/>
                  <a:pt x="56842" y="69295"/>
                </a:cubicBezTo>
                <a:cubicBezTo>
                  <a:pt x="56842" y="76056"/>
                  <a:pt x="56842" y="84507"/>
                  <a:pt x="50526" y="86197"/>
                </a:cubicBezTo>
                <a:cubicBezTo>
                  <a:pt x="46315" y="86197"/>
                  <a:pt x="42105" y="82816"/>
                  <a:pt x="37894" y="84507"/>
                </a:cubicBezTo>
                <a:cubicBezTo>
                  <a:pt x="33684" y="84507"/>
                  <a:pt x="33684" y="76056"/>
                  <a:pt x="29473" y="76056"/>
                </a:cubicBezTo>
                <a:cubicBezTo>
                  <a:pt x="25263" y="76056"/>
                  <a:pt x="27368" y="82816"/>
                  <a:pt x="21052" y="82816"/>
                </a:cubicBezTo>
                <a:cubicBezTo>
                  <a:pt x="16842" y="82816"/>
                  <a:pt x="8421" y="82816"/>
                  <a:pt x="10526" y="89577"/>
                </a:cubicBezTo>
                <a:cubicBezTo>
                  <a:pt x="14736" y="96338"/>
                  <a:pt x="16842" y="99718"/>
                  <a:pt x="8421" y="99718"/>
                </a:cubicBezTo>
                <a:cubicBezTo>
                  <a:pt x="4210" y="99718"/>
                  <a:pt x="2105" y="103098"/>
                  <a:pt x="0" y="104788"/>
                </a:cubicBezTo>
                <a:cubicBezTo>
                  <a:pt x="2105" y="104788"/>
                  <a:pt x="2105" y="104788"/>
                  <a:pt x="2105" y="104788"/>
                </a:cubicBezTo>
                <a:cubicBezTo>
                  <a:pt x="10526" y="109859"/>
                  <a:pt x="14736" y="114929"/>
                  <a:pt x="16842" y="120000"/>
                </a:cubicBezTo>
                <a:cubicBezTo>
                  <a:pt x="23157" y="116619"/>
                  <a:pt x="31578" y="113239"/>
                  <a:pt x="33684" y="11323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5085617" y="3249717"/>
            <a:ext cx="333300" cy="414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639" y="2181"/>
                </a:moveTo>
                <a:cubicBezTo>
                  <a:pt x="92932" y="2181"/>
                  <a:pt x="93834" y="6545"/>
                  <a:pt x="90225" y="6545"/>
                </a:cubicBezTo>
                <a:cubicBezTo>
                  <a:pt x="87518" y="6545"/>
                  <a:pt x="88421" y="9454"/>
                  <a:pt x="86616" y="9454"/>
                </a:cubicBezTo>
                <a:cubicBezTo>
                  <a:pt x="83909" y="9454"/>
                  <a:pt x="82105" y="8000"/>
                  <a:pt x="82105" y="8000"/>
                </a:cubicBezTo>
                <a:cubicBezTo>
                  <a:pt x="73082" y="8000"/>
                  <a:pt x="73082" y="8000"/>
                  <a:pt x="73082" y="8000"/>
                </a:cubicBezTo>
                <a:cubicBezTo>
                  <a:pt x="73082" y="8000"/>
                  <a:pt x="71278" y="5818"/>
                  <a:pt x="69473" y="6545"/>
                </a:cubicBezTo>
                <a:cubicBezTo>
                  <a:pt x="68571" y="7272"/>
                  <a:pt x="66766" y="8000"/>
                  <a:pt x="66766" y="8000"/>
                </a:cubicBezTo>
                <a:cubicBezTo>
                  <a:pt x="22556" y="8000"/>
                  <a:pt x="22556" y="8000"/>
                  <a:pt x="22556" y="8000"/>
                </a:cubicBezTo>
                <a:cubicBezTo>
                  <a:pt x="22556" y="15272"/>
                  <a:pt x="22556" y="20363"/>
                  <a:pt x="22556" y="20363"/>
                </a:cubicBezTo>
                <a:cubicBezTo>
                  <a:pt x="16240" y="20363"/>
                  <a:pt x="16240" y="20363"/>
                  <a:pt x="16240" y="20363"/>
                </a:cubicBezTo>
                <a:cubicBezTo>
                  <a:pt x="16240" y="39272"/>
                  <a:pt x="16240" y="39272"/>
                  <a:pt x="16240" y="39272"/>
                </a:cubicBezTo>
                <a:cubicBezTo>
                  <a:pt x="16240" y="39272"/>
                  <a:pt x="16240" y="45090"/>
                  <a:pt x="15338" y="45818"/>
                </a:cubicBezTo>
                <a:cubicBezTo>
                  <a:pt x="13533" y="45818"/>
                  <a:pt x="9022" y="47272"/>
                  <a:pt x="9022" y="48727"/>
                </a:cubicBezTo>
                <a:cubicBezTo>
                  <a:pt x="9022" y="50909"/>
                  <a:pt x="8120" y="52363"/>
                  <a:pt x="6315" y="52363"/>
                </a:cubicBezTo>
                <a:cubicBezTo>
                  <a:pt x="3609" y="53090"/>
                  <a:pt x="6315" y="56727"/>
                  <a:pt x="2706" y="56727"/>
                </a:cubicBezTo>
                <a:cubicBezTo>
                  <a:pt x="0" y="56727"/>
                  <a:pt x="4511" y="59636"/>
                  <a:pt x="2706" y="61090"/>
                </a:cubicBezTo>
                <a:cubicBezTo>
                  <a:pt x="902" y="62545"/>
                  <a:pt x="902" y="64727"/>
                  <a:pt x="3609" y="64727"/>
                </a:cubicBezTo>
                <a:cubicBezTo>
                  <a:pt x="5413" y="64727"/>
                  <a:pt x="4511" y="66181"/>
                  <a:pt x="4511" y="68363"/>
                </a:cubicBezTo>
                <a:cubicBezTo>
                  <a:pt x="4511" y="70545"/>
                  <a:pt x="8120" y="72000"/>
                  <a:pt x="8120" y="72000"/>
                </a:cubicBezTo>
                <a:cubicBezTo>
                  <a:pt x="7218" y="74909"/>
                  <a:pt x="7218" y="74909"/>
                  <a:pt x="7218" y="74909"/>
                </a:cubicBezTo>
                <a:cubicBezTo>
                  <a:pt x="7218" y="74909"/>
                  <a:pt x="12631" y="79272"/>
                  <a:pt x="12631" y="80727"/>
                </a:cubicBezTo>
                <a:cubicBezTo>
                  <a:pt x="13533" y="81454"/>
                  <a:pt x="16240" y="84363"/>
                  <a:pt x="13533" y="85818"/>
                </a:cubicBezTo>
                <a:cubicBezTo>
                  <a:pt x="10827" y="86545"/>
                  <a:pt x="12631" y="88000"/>
                  <a:pt x="12631" y="88000"/>
                </a:cubicBezTo>
                <a:cubicBezTo>
                  <a:pt x="15338" y="88000"/>
                  <a:pt x="15338" y="88000"/>
                  <a:pt x="15338" y="88000"/>
                </a:cubicBezTo>
                <a:cubicBezTo>
                  <a:pt x="16240" y="90181"/>
                  <a:pt x="16240" y="90181"/>
                  <a:pt x="16240" y="90181"/>
                </a:cubicBezTo>
                <a:cubicBezTo>
                  <a:pt x="16240" y="90181"/>
                  <a:pt x="19849" y="90181"/>
                  <a:pt x="22556" y="92363"/>
                </a:cubicBezTo>
                <a:cubicBezTo>
                  <a:pt x="24360" y="94545"/>
                  <a:pt x="25263" y="94545"/>
                  <a:pt x="25263" y="96000"/>
                </a:cubicBezTo>
                <a:cubicBezTo>
                  <a:pt x="25263" y="96727"/>
                  <a:pt x="27067" y="97454"/>
                  <a:pt x="29774" y="98909"/>
                </a:cubicBezTo>
                <a:cubicBezTo>
                  <a:pt x="32481" y="101090"/>
                  <a:pt x="32481" y="101818"/>
                  <a:pt x="32481" y="103272"/>
                </a:cubicBezTo>
                <a:cubicBezTo>
                  <a:pt x="32481" y="104000"/>
                  <a:pt x="37894" y="106181"/>
                  <a:pt x="37894" y="106181"/>
                </a:cubicBezTo>
                <a:cubicBezTo>
                  <a:pt x="38796" y="109090"/>
                  <a:pt x="38796" y="109090"/>
                  <a:pt x="38796" y="109090"/>
                </a:cubicBezTo>
                <a:cubicBezTo>
                  <a:pt x="39699" y="109818"/>
                  <a:pt x="40601" y="109818"/>
                  <a:pt x="41503" y="110545"/>
                </a:cubicBezTo>
                <a:cubicBezTo>
                  <a:pt x="42406" y="112727"/>
                  <a:pt x="44210" y="113454"/>
                  <a:pt x="44210" y="113454"/>
                </a:cubicBezTo>
                <a:cubicBezTo>
                  <a:pt x="44210" y="113454"/>
                  <a:pt x="46917" y="114909"/>
                  <a:pt x="48721" y="113454"/>
                </a:cubicBezTo>
                <a:cubicBezTo>
                  <a:pt x="50526" y="112000"/>
                  <a:pt x="52330" y="114181"/>
                  <a:pt x="52330" y="114181"/>
                </a:cubicBezTo>
                <a:cubicBezTo>
                  <a:pt x="52330" y="114181"/>
                  <a:pt x="55037" y="112727"/>
                  <a:pt x="55939" y="113454"/>
                </a:cubicBezTo>
                <a:cubicBezTo>
                  <a:pt x="56842" y="113454"/>
                  <a:pt x="61353" y="116363"/>
                  <a:pt x="64962" y="119272"/>
                </a:cubicBezTo>
                <a:cubicBezTo>
                  <a:pt x="64962" y="118545"/>
                  <a:pt x="68571" y="117818"/>
                  <a:pt x="70375" y="117818"/>
                </a:cubicBezTo>
                <a:cubicBezTo>
                  <a:pt x="71278" y="117818"/>
                  <a:pt x="73984" y="120000"/>
                  <a:pt x="74887" y="119272"/>
                </a:cubicBezTo>
                <a:cubicBezTo>
                  <a:pt x="74887" y="118545"/>
                  <a:pt x="78496" y="117090"/>
                  <a:pt x="80300" y="117818"/>
                </a:cubicBezTo>
                <a:cubicBezTo>
                  <a:pt x="81203" y="117818"/>
                  <a:pt x="83909" y="118545"/>
                  <a:pt x="84812" y="117090"/>
                </a:cubicBezTo>
                <a:cubicBezTo>
                  <a:pt x="84812" y="116363"/>
                  <a:pt x="85714" y="116363"/>
                  <a:pt x="86616" y="115636"/>
                </a:cubicBezTo>
                <a:cubicBezTo>
                  <a:pt x="87518" y="114909"/>
                  <a:pt x="87518" y="114909"/>
                  <a:pt x="87518" y="114181"/>
                </a:cubicBezTo>
                <a:cubicBezTo>
                  <a:pt x="88421" y="113454"/>
                  <a:pt x="92030" y="111272"/>
                  <a:pt x="93834" y="111272"/>
                </a:cubicBezTo>
                <a:cubicBezTo>
                  <a:pt x="95639" y="111272"/>
                  <a:pt x="97443" y="111272"/>
                  <a:pt x="98345" y="112000"/>
                </a:cubicBezTo>
                <a:cubicBezTo>
                  <a:pt x="98345" y="112000"/>
                  <a:pt x="99248" y="112727"/>
                  <a:pt x="100150" y="112727"/>
                </a:cubicBezTo>
                <a:cubicBezTo>
                  <a:pt x="100150" y="109090"/>
                  <a:pt x="101052" y="107636"/>
                  <a:pt x="100150" y="107636"/>
                </a:cubicBezTo>
                <a:cubicBezTo>
                  <a:pt x="98345" y="107636"/>
                  <a:pt x="94736" y="106181"/>
                  <a:pt x="92932" y="103272"/>
                </a:cubicBezTo>
                <a:cubicBezTo>
                  <a:pt x="92030" y="100363"/>
                  <a:pt x="87518" y="98181"/>
                  <a:pt x="86616" y="96727"/>
                </a:cubicBezTo>
                <a:cubicBezTo>
                  <a:pt x="85714" y="94545"/>
                  <a:pt x="81203" y="95272"/>
                  <a:pt x="80300" y="93818"/>
                </a:cubicBezTo>
                <a:cubicBezTo>
                  <a:pt x="79398" y="92363"/>
                  <a:pt x="81203" y="92363"/>
                  <a:pt x="81203" y="90181"/>
                </a:cubicBezTo>
                <a:cubicBezTo>
                  <a:pt x="81203" y="88727"/>
                  <a:pt x="86616" y="89454"/>
                  <a:pt x="87518" y="89454"/>
                </a:cubicBezTo>
                <a:cubicBezTo>
                  <a:pt x="87518" y="88727"/>
                  <a:pt x="88421" y="85090"/>
                  <a:pt x="88421" y="82909"/>
                </a:cubicBezTo>
                <a:cubicBezTo>
                  <a:pt x="88421" y="80727"/>
                  <a:pt x="92030" y="78545"/>
                  <a:pt x="90225" y="77818"/>
                </a:cubicBezTo>
                <a:cubicBezTo>
                  <a:pt x="89323" y="76363"/>
                  <a:pt x="92030" y="76363"/>
                  <a:pt x="93834" y="74909"/>
                </a:cubicBezTo>
                <a:cubicBezTo>
                  <a:pt x="95639" y="74181"/>
                  <a:pt x="93834" y="70545"/>
                  <a:pt x="95639" y="69090"/>
                </a:cubicBezTo>
                <a:cubicBezTo>
                  <a:pt x="97443" y="67636"/>
                  <a:pt x="99248" y="64727"/>
                  <a:pt x="100150" y="64727"/>
                </a:cubicBezTo>
                <a:cubicBezTo>
                  <a:pt x="101954" y="64727"/>
                  <a:pt x="103759" y="63272"/>
                  <a:pt x="103759" y="61818"/>
                </a:cubicBezTo>
                <a:cubicBezTo>
                  <a:pt x="103759" y="60363"/>
                  <a:pt x="106466" y="57454"/>
                  <a:pt x="106466" y="55272"/>
                </a:cubicBezTo>
                <a:cubicBezTo>
                  <a:pt x="105563" y="52363"/>
                  <a:pt x="104661" y="49454"/>
                  <a:pt x="106466" y="47272"/>
                </a:cubicBezTo>
                <a:cubicBezTo>
                  <a:pt x="109172" y="45090"/>
                  <a:pt x="110075" y="42909"/>
                  <a:pt x="109172" y="41454"/>
                </a:cubicBezTo>
                <a:cubicBezTo>
                  <a:pt x="109172" y="39272"/>
                  <a:pt x="111879" y="39272"/>
                  <a:pt x="113684" y="37818"/>
                </a:cubicBezTo>
                <a:cubicBezTo>
                  <a:pt x="114586" y="37090"/>
                  <a:pt x="117293" y="36363"/>
                  <a:pt x="120000" y="32727"/>
                </a:cubicBezTo>
                <a:cubicBezTo>
                  <a:pt x="118195" y="31272"/>
                  <a:pt x="117293" y="29818"/>
                  <a:pt x="115488" y="29818"/>
                </a:cubicBezTo>
                <a:cubicBezTo>
                  <a:pt x="112781" y="28363"/>
                  <a:pt x="111879" y="24727"/>
                  <a:pt x="111879" y="20363"/>
                </a:cubicBezTo>
                <a:cubicBezTo>
                  <a:pt x="111879" y="16000"/>
                  <a:pt x="110075" y="12363"/>
                  <a:pt x="110075" y="10909"/>
                </a:cubicBezTo>
                <a:cubicBezTo>
                  <a:pt x="110075" y="9454"/>
                  <a:pt x="106466" y="5818"/>
                  <a:pt x="103759" y="4363"/>
                </a:cubicBezTo>
                <a:cubicBezTo>
                  <a:pt x="101052" y="3636"/>
                  <a:pt x="100150" y="2181"/>
                  <a:pt x="99248" y="0"/>
                </a:cubicBezTo>
                <a:cubicBezTo>
                  <a:pt x="99248" y="0"/>
                  <a:pt x="99248" y="727"/>
                  <a:pt x="99248" y="727"/>
                </a:cubicBezTo>
                <a:cubicBezTo>
                  <a:pt x="97443" y="2909"/>
                  <a:pt x="97443" y="2181"/>
                  <a:pt x="95639" y="218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5482098" y="3474273"/>
            <a:ext cx="40200" cy="3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5000" y="15000"/>
                </a:moveTo>
                <a:cubicBezTo>
                  <a:pt x="45000" y="22500"/>
                  <a:pt x="30000" y="45000"/>
                  <a:pt x="15000" y="60000"/>
                </a:cubicBezTo>
                <a:cubicBezTo>
                  <a:pt x="0" y="75000"/>
                  <a:pt x="7500" y="105000"/>
                  <a:pt x="15000" y="112500"/>
                </a:cubicBezTo>
                <a:cubicBezTo>
                  <a:pt x="15000" y="120000"/>
                  <a:pt x="37500" y="112500"/>
                  <a:pt x="45000" y="105000"/>
                </a:cubicBezTo>
                <a:cubicBezTo>
                  <a:pt x="60000" y="105000"/>
                  <a:pt x="67500" y="105000"/>
                  <a:pt x="75000" y="120000"/>
                </a:cubicBezTo>
                <a:cubicBezTo>
                  <a:pt x="82500" y="105000"/>
                  <a:pt x="90000" y="97500"/>
                  <a:pt x="105000" y="90000"/>
                </a:cubicBezTo>
                <a:cubicBezTo>
                  <a:pt x="90000" y="82500"/>
                  <a:pt x="75000" y="75000"/>
                  <a:pt x="67500" y="75000"/>
                </a:cubicBezTo>
                <a:cubicBezTo>
                  <a:pt x="60000" y="67500"/>
                  <a:pt x="90000" y="52500"/>
                  <a:pt x="105000" y="45000"/>
                </a:cubicBezTo>
                <a:cubicBezTo>
                  <a:pt x="120000" y="45000"/>
                  <a:pt x="112500" y="22500"/>
                  <a:pt x="97500" y="7500"/>
                </a:cubicBezTo>
                <a:cubicBezTo>
                  <a:pt x="97500" y="7500"/>
                  <a:pt x="97500" y="7500"/>
                  <a:pt x="90000" y="0"/>
                </a:cubicBezTo>
                <a:cubicBezTo>
                  <a:pt x="82500" y="7500"/>
                  <a:pt x="75000" y="15000"/>
                  <a:pt x="75000" y="15000"/>
                </a:cubicBezTo>
                <a:cubicBezTo>
                  <a:pt x="67500" y="22500"/>
                  <a:pt x="60000" y="15000"/>
                  <a:pt x="45000" y="15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5376837" y="3363750"/>
            <a:ext cx="135300" cy="117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222" y="17872"/>
                </a:moveTo>
                <a:cubicBezTo>
                  <a:pt x="17777" y="22978"/>
                  <a:pt x="11111" y="22978"/>
                  <a:pt x="11111" y="30638"/>
                </a:cubicBezTo>
                <a:cubicBezTo>
                  <a:pt x="13333" y="35744"/>
                  <a:pt x="11111" y="43404"/>
                  <a:pt x="4444" y="51063"/>
                </a:cubicBezTo>
                <a:cubicBezTo>
                  <a:pt x="0" y="58723"/>
                  <a:pt x="2222" y="68936"/>
                  <a:pt x="4444" y="79148"/>
                </a:cubicBezTo>
                <a:cubicBezTo>
                  <a:pt x="11111" y="76595"/>
                  <a:pt x="17777" y="76595"/>
                  <a:pt x="17777" y="79148"/>
                </a:cubicBezTo>
                <a:cubicBezTo>
                  <a:pt x="22222" y="81702"/>
                  <a:pt x="22222" y="79148"/>
                  <a:pt x="24444" y="74042"/>
                </a:cubicBezTo>
                <a:cubicBezTo>
                  <a:pt x="26666" y="66382"/>
                  <a:pt x="28888" y="66382"/>
                  <a:pt x="33333" y="71489"/>
                </a:cubicBezTo>
                <a:cubicBezTo>
                  <a:pt x="35555" y="74042"/>
                  <a:pt x="37777" y="79148"/>
                  <a:pt x="44444" y="76595"/>
                </a:cubicBezTo>
                <a:cubicBezTo>
                  <a:pt x="48888" y="71489"/>
                  <a:pt x="48888" y="74042"/>
                  <a:pt x="51111" y="76595"/>
                </a:cubicBezTo>
                <a:cubicBezTo>
                  <a:pt x="53333" y="76595"/>
                  <a:pt x="64444" y="74042"/>
                  <a:pt x="68888" y="76595"/>
                </a:cubicBezTo>
                <a:cubicBezTo>
                  <a:pt x="73333" y="76595"/>
                  <a:pt x="106666" y="117446"/>
                  <a:pt x="106666" y="117446"/>
                </a:cubicBezTo>
                <a:cubicBezTo>
                  <a:pt x="106666" y="117446"/>
                  <a:pt x="106666" y="117446"/>
                  <a:pt x="106666" y="117446"/>
                </a:cubicBezTo>
                <a:cubicBezTo>
                  <a:pt x="111111" y="117446"/>
                  <a:pt x="113333" y="120000"/>
                  <a:pt x="115555" y="117446"/>
                </a:cubicBezTo>
                <a:cubicBezTo>
                  <a:pt x="115555" y="117446"/>
                  <a:pt x="117777" y="114893"/>
                  <a:pt x="120000" y="112340"/>
                </a:cubicBezTo>
                <a:cubicBezTo>
                  <a:pt x="115555" y="109787"/>
                  <a:pt x="108888" y="102127"/>
                  <a:pt x="102222" y="89361"/>
                </a:cubicBezTo>
                <a:cubicBezTo>
                  <a:pt x="91111" y="74042"/>
                  <a:pt x="80000" y="66382"/>
                  <a:pt x="73333" y="66382"/>
                </a:cubicBezTo>
                <a:cubicBezTo>
                  <a:pt x="66666" y="66382"/>
                  <a:pt x="66666" y="53617"/>
                  <a:pt x="62222" y="53617"/>
                </a:cubicBezTo>
                <a:cubicBezTo>
                  <a:pt x="57777" y="53617"/>
                  <a:pt x="48888" y="35744"/>
                  <a:pt x="48888" y="22978"/>
                </a:cubicBezTo>
                <a:cubicBezTo>
                  <a:pt x="48888" y="17872"/>
                  <a:pt x="44444" y="7659"/>
                  <a:pt x="37777" y="0"/>
                </a:cubicBezTo>
                <a:cubicBezTo>
                  <a:pt x="31111" y="12765"/>
                  <a:pt x="24444" y="15319"/>
                  <a:pt x="22222" y="1787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5306664" y="3428660"/>
            <a:ext cx="303600" cy="235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3" y="79148"/>
                </a:moveTo>
                <a:cubicBezTo>
                  <a:pt x="8925" y="81702"/>
                  <a:pt x="13884" y="85531"/>
                  <a:pt x="14876" y="90638"/>
                </a:cubicBezTo>
                <a:cubicBezTo>
                  <a:pt x="16859" y="95744"/>
                  <a:pt x="20826" y="98297"/>
                  <a:pt x="22809" y="98297"/>
                </a:cubicBezTo>
                <a:cubicBezTo>
                  <a:pt x="23801" y="98297"/>
                  <a:pt x="22809" y="100851"/>
                  <a:pt x="22809" y="107234"/>
                </a:cubicBezTo>
                <a:cubicBezTo>
                  <a:pt x="23801" y="107234"/>
                  <a:pt x="24793" y="108510"/>
                  <a:pt x="24793" y="108510"/>
                </a:cubicBezTo>
                <a:cubicBezTo>
                  <a:pt x="25785" y="109787"/>
                  <a:pt x="31735" y="108510"/>
                  <a:pt x="32727" y="111063"/>
                </a:cubicBezTo>
                <a:cubicBezTo>
                  <a:pt x="34710" y="112340"/>
                  <a:pt x="40661" y="117446"/>
                  <a:pt x="42644" y="117446"/>
                </a:cubicBezTo>
                <a:cubicBezTo>
                  <a:pt x="43636" y="117446"/>
                  <a:pt x="50578" y="118723"/>
                  <a:pt x="51570" y="120000"/>
                </a:cubicBezTo>
                <a:cubicBezTo>
                  <a:pt x="52561" y="120000"/>
                  <a:pt x="53553" y="116170"/>
                  <a:pt x="56528" y="113617"/>
                </a:cubicBezTo>
                <a:cubicBezTo>
                  <a:pt x="59504" y="112340"/>
                  <a:pt x="63471" y="111063"/>
                  <a:pt x="63471" y="112340"/>
                </a:cubicBezTo>
                <a:cubicBezTo>
                  <a:pt x="64462" y="113617"/>
                  <a:pt x="66446" y="114893"/>
                  <a:pt x="67438" y="113617"/>
                </a:cubicBezTo>
                <a:cubicBezTo>
                  <a:pt x="68429" y="113617"/>
                  <a:pt x="69421" y="113617"/>
                  <a:pt x="71404" y="112340"/>
                </a:cubicBezTo>
                <a:cubicBezTo>
                  <a:pt x="74380" y="112340"/>
                  <a:pt x="77355" y="111063"/>
                  <a:pt x="78347" y="111063"/>
                </a:cubicBezTo>
                <a:cubicBezTo>
                  <a:pt x="79338" y="111063"/>
                  <a:pt x="83305" y="104680"/>
                  <a:pt x="88264" y="104680"/>
                </a:cubicBezTo>
                <a:cubicBezTo>
                  <a:pt x="93223" y="104680"/>
                  <a:pt x="95206" y="105957"/>
                  <a:pt x="97190" y="102127"/>
                </a:cubicBezTo>
                <a:cubicBezTo>
                  <a:pt x="99173" y="99574"/>
                  <a:pt x="117024" y="76595"/>
                  <a:pt x="119008" y="75319"/>
                </a:cubicBezTo>
                <a:cubicBezTo>
                  <a:pt x="120000" y="74042"/>
                  <a:pt x="117024" y="72765"/>
                  <a:pt x="116033" y="72765"/>
                </a:cubicBezTo>
                <a:cubicBezTo>
                  <a:pt x="114049" y="72765"/>
                  <a:pt x="110082" y="72765"/>
                  <a:pt x="105123" y="68936"/>
                </a:cubicBezTo>
                <a:cubicBezTo>
                  <a:pt x="99173" y="66382"/>
                  <a:pt x="90247" y="62553"/>
                  <a:pt x="88264" y="62553"/>
                </a:cubicBezTo>
                <a:cubicBezTo>
                  <a:pt x="87272" y="61276"/>
                  <a:pt x="84297" y="57446"/>
                  <a:pt x="83305" y="56170"/>
                </a:cubicBezTo>
                <a:cubicBezTo>
                  <a:pt x="82314" y="54893"/>
                  <a:pt x="79338" y="48510"/>
                  <a:pt x="78347" y="47234"/>
                </a:cubicBezTo>
                <a:cubicBezTo>
                  <a:pt x="78347" y="45957"/>
                  <a:pt x="78347" y="44680"/>
                  <a:pt x="79338" y="43404"/>
                </a:cubicBezTo>
                <a:cubicBezTo>
                  <a:pt x="78347" y="40851"/>
                  <a:pt x="77355" y="40851"/>
                  <a:pt x="75371" y="40851"/>
                </a:cubicBezTo>
                <a:cubicBezTo>
                  <a:pt x="74380" y="42127"/>
                  <a:pt x="71404" y="43404"/>
                  <a:pt x="71404" y="42127"/>
                </a:cubicBezTo>
                <a:cubicBezTo>
                  <a:pt x="70413" y="40851"/>
                  <a:pt x="69421" y="35744"/>
                  <a:pt x="71404" y="33191"/>
                </a:cubicBezTo>
                <a:cubicBezTo>
                  <a:pt x="73388" y="30638"/>
                  <a:pt x="75371" y="25531"/>
                  <a:pt x="75371" y="25531"/>
                </a:cubicBezTo>
                <a:cubicBezTo>
                  <a:pt x="75371" y="25531"/>
                  <a:pt x="60495" y="5106"/>
                  <a:pt x="58512" y="5106"/>
                </a:cubicBezTo>
                <a:cubicBezTo>
                  <a:pt x="56528" y="3829"/>
                  <a:pt x="51570" y="5106"/>
                  <a:pt x="50578" y="5106"/>
                </a:cubicBezTo>
                <a:cubicBezTo>
                  <a:pt x="49586" y="3829"/>
                  <a:pt x="49586" y="2553"/>
                  <a:pt x="47603" y="5106"/>
                </a:cubicBezTo>
                <a:cubicBezTo>
                  <a:pt x="44628" y="6382"/>
                  <a:pt x="43636" y="3829"/>
                  <a:pt x="42644" y="2553"/>
                </a:cubicBezTo>
                <a:cubicBezTo>
                  <a:pt x="40661" y="0"/>
                  <a:pt x="39669" y="0"/>
                  <a:pt x="38677" y="3829"/>
                </a:cubicBezTo>
                <a:cubicBezTo>
                  <a:pt x="37685" y="6382"/>
                  <a:pt x="37685" y="7659"/>
                  <a:pt x="35702" y="6382"/>
                </a:cubicBezTo>
                <a:cubicBezTo>
                  <a:pt x="35702" y="5106"/>
                  <a:pt x="32727" y="5106"/>
                  <a:pt x="29752" y="6382"/>
                </a:cubicBezTo>
                <a:cubicBezTo>
                  <a:pt x="29752" y="6382"/>
                  <a:pt x="29752" y="6382"/>
                  <a:pt x="29752" y="6382"/>
                </a:cubicBezTo>
                <a:cubicBezTo>
                  <a:pt x="29752" y="10212"/>
                  <a:pt x="26776" y="15319"/>
                  <a:pt x="26776" y="17872"/>
                </a:cubicBezTo>
                <a:cubicBezTo>
                  <a:pt x="26776" y="20425"/>
                  <a:pt x="24793" y="22978"/>
                  <a:pt x="22809" y="22978"/>
                </a:cubicBezTo>
                <a:cubicBezTo>
                  <a:pt x="21818" y="22978"/>
                  <a:pt x="19834" y="28085"/>
                  <a:pt x="17851" y="30638"/>
                </a:cubicBezTo>
                <a:cubicBezTo>
                  <a:pt x="15867" y="33191"/>
                  <a:pt x="17851" y="39574"/>
                  <a:pt x="15867" y="40851"/>
                </a:cubicBezTo>
                <a:cubicBezTo>
                  <a:pt x="13884" y="43404"/>
                  <a:pt x="10909" y="43404"/>
                  <a:pt x="11900" y="45957"/>
                </a:cubicBezTo>
                <a:cubicBezTo>
                  <a:pt x="13884" y="47234"/>
                  <a:pt x="9917" y="51063"/>
                  <a:pt x="9917" y="54893"/>
                </a:cubicBezTo>
                <a:cubicBezTo>
                  <a:pt x="9917" y="58723"/>
                  <a:pt x="8925" y="65106"/>
                  <a:pt x="8925" y="66382"/>
                </a:cubicBezTo>
                <a:cubicBezTo>
                  <a:pt x="7933" y="66382"/>
                  <a:pt x="1983" y="65106"/>
                  <a:pt x="1983" y="67659"/>
                </a:cubicBezTo>
                <a:cubicBezTo>
                  <a:pt x="1983" y="71489"/>
                  <a:pt x="0" y="71489"/>
                  <a:pt x="991" y="74042"/>
                </a:cubicBezTo>
                <a:cubicBezTo>
                  <a:pt x="1983" y="76595"/>
                  <a:pt x="6942" y="75319"/>
                  <a:pt x="7933" y="79148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5354030" y="2997091"/>
            <a:ext cx="29700" cy="3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000" y="48000"/>
                </a:moveTo>
                <a:cubicBezTo>
                  <a:pt x="110000" y="40000"/>
                  <a:pt x="120000" y="0"/>
                  <a:pt x="60000" y="0"/>
                </a:cubicBezTo>
                <a:cubicBezTo>
                  <a:pt x="60000" y="0"/>
                  <a:pt x="60000" y="8000"/>
                  <a:pt x="60000" y="8000"/>
                </a:cubicBezTo>
                <a:cubicBezTo>
                  <a:pt x="60000" y="24000"/>
                  <a:pt x="20000" y="72000"/>
                  <a:pt x="0" y="104000"/>
                </a:cubicBezTo>
                <a:cubicBezTo>
                  <a:pt x="40000" y="120000"/>
                  <a:pt x="40000" y="120000"/>
                  <a:pt x="40000" y="120000"/>
                </a:cubicBezTo>
                <a:cubicBezTo>
                  <a:pt x="60000" y="88000"/>
                  <a:pt x="90000" y="56000"/>
                  <a:pt x="100000" y="48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5364557" y="2939198"/>
            <a:ext cx="137100" cy="11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090" y="77333"/>
                </a:moveTo>
                <a:cubicBezTo>
                  <a:pt x="10909" y="80000"/>
                  <a:pt x="4363" y="90666"/>
                  <a:pt x="0" y="101333"/>
                </a:cubicBezTo>
                <a:cubicBezTo>
                  <a:pt x="0" y="101333"/>
                  <a:pt x="0" y="101333"/>
                  <a:pt x="0" y="101333"/>
                </a:cubicBezTo>
                <a:cubicBezTo>
                  <a:pt x="2181" y="109333"/>
                  <a:pt x="2181" y="109333"/>
                  <a:pt x="2181" y="109333"/>
                </a:cubicBezTo>
                <a:cubicBezTo>
                  <a:pt x="17454" y="120000"/>
                  <a:pt x="17454" y="120000"/>
                  <a:pt x="17454" y="120000"/>
                </a:cubicBezTo>
                <a:cubicBezTo>
                  <a:pt x="17454" y="120000"/>
                  <a:pt x="28363" y="109333"/>
                  <a:pt x="34909" y="106666"/>
                </a:cubicBezTo>
                <a:cubicBezTo>
                  <a:pt x="39272" y="106666"/>
                  <a:pt x="93818" y="69333"/>
                  <a:pt x="93818" y="69333"/>
                </a:cubicBezTo>
                <a:cubicBezTo>
                  <a:pt x="93818" y="69333"/>
                  <a:pt x="98181" y="61333"/>
                  <a:pt x="98181" y="58666"/>
                </a:cubicBezTo>
                <a:cubicBezTo>
                  <a:pt x="98181" y="53333"/>
                  <a:pt x="98181" y="45333"/>
                  <a:pt x="100363" y="40000"/>
                </a:cubicBezTo>
                <a:cubicBezTo>
                  <a:pt x="102545" y="37333"/>
                  <a:pt x="96000" y="29333"/>
                  <a:pt x="98181" y="24000"/>
                </a:cubicBezTo>
                <a:cubicBezTo>
                  <a:pt x="100363" y="16000"/>
                  <a:pt x="109090" y="13333"/>
                  <a:pt x="109090" y="13333"/>
                </a:cubicBezTo>
                <a:cubicBezTo>
                  <a:pt x="120000" y="2666"/>
                  <a:pt x="120000" y="2666"/>
                  <a:pt x="120000" y="2666"/>
                </a:cubicBezTo>
                <a:cubicBezTo>
                  <a:pt x="113454" y="0"/>
                  <a:pt x="113454" y="0"/>
                  <a:pt x="113454" y="0"/>
                </a:cubicBezTo>
                <a:cubicBezTo>
                  <a:pt x="113454" y="0"/>
                  <a:pt x="104727" y="5333"/>
                  <a:pt x="93818" y="5333"/>
                </a:cubicBezTo>
                <a:cubicBezTo>
                  <a:pt x="82909" y="2666"/>
                  <a:pt x="80727" y="13333"/>
                  <a:pt x="69818" y="13333"/>
                </a:cubicBezTo>
                <a:cubicBezTo>
                  <a:pt x="58909" y="13333"/>
                  <a:pt x="52363" y="16000"/>
                  <a:pt x="50181" y="13333"/>
                </a:cubicBezTo>
                <a:cubicBezTo>
                  <a:pt x="48000" y="8000"/>
                  <a:pt x="45818" y="10666"/>
                  <a:pt x="39272" y="16000"/>
                </a:cubicBezTo>
                <a:cubicBezTo>
                  <a:pt x="30545" y="18666"/>
                  <a:pt x="26181" y="18666"/>
                  <a:pt x="24000" y="16000"/>
                </a:cubicBezTo>
                <a:cubicBezTo>
                  <a:pt x="19636" y="10666"/>
                  <a:pt x="17454" y="16000"/>
                  <a:pt x="15272" y="18666"/>
                </a:cubicBezTo>
                <a:cubicBezTo>
                  <a:pt x="15272" y="24000"/>
                  <a:pt x="17454" y="32000"/>
                  <a:pt x="6545" y="34666"/>
                </a:cubicBezTo>
                <a:cubicBezTo>
                  <a:pt x="4363" y="37333"/>
                  <a:pt x="4363" y="42666"/>
                  <a:pt x="6545" y="45333"/>
                </a:cubicBezTo>
                <a:cubicBezTo>
                  <a:pt x="8727" y="50666"/>
                  <a:pt x="4363" y="53333"/>
                  <a:pt x="4363" y="61333"/>
                </a:cubicBezTo>
                <a:cubicBezTo>
                  <a:pt x="17454" y="61333"/>
                  <a:pt x="15272" y="74666"/>
                  <a:pt x="13090" y="7733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7173284" y="2916392"/>
            <a:ext cx="79200" cy="9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967" y="9473"/>
                </a:moveTo>
                <a:cubicBezTo>
                  <a:pt x="27096" y="9473"/>
                  <a:pt x="19354" y="15789"/>
                  <a:pt x="11612" y="18947"/>
                </a:cubicBezTo>
                <a:cubicBezTo>
                  <a:pt x="15483" y="25263"/>
                  <a:pt x="15483" y="31578"/>
                  <a:pt x="23225" y="34736"/>
                </a:cubicBezTo>
                <a:cubicBezTo>
                  <a:pt x="30967" y="34736"/>
                  <a:pt x="30967" y="47368"/>
                  <a:pt x="19354" y="44210"/>
                </a:cubicBezTo>
                <a:cubicBezTo>
                  <a:pt x="11612" y="41052"/>
                  <a:pt x="11612" y="56842"/>
                  <a:pt x="19354" y="66315"/>
                </a:cubicBezTo>
                <a:cubicBezTo>
                  <a:pt x="27096" y="78947"/>
                  <a:pt x="0" y="91578"/>
                  <a:pt x="7741" y="97894"/>
                </a:cubicBezTo>
                <a:cubicBezTo>
                  <a:pt x="15483" y="104210"/>
                  <a:pt x="11612" y="110526"/>
                  <a:pt x="15483" y="116842"/>
                </a:cubicBezTo>
                <a:cubicBezTo>
                  <a:pt x="15483" y="120000"/>
                  <a:pt x="54193" y="113684"/>
                  <a:pt x="73548" y="101052"/>
                </a:cubicBezTo>
                <a:cubicBezTo>
                  <a:pt x="89032" y="85263"/>
                  <a:pt x="92903" y="88421"/>
                  <a:pt x="104516" y="88421"/>
                </a:cubicBezTo>
                <a:cubicBezTo>
                  <a:pt x="112258" y="91578"/>
                  <a:pt x="120000" y="85263"/>
                  <a:pt x="116129" y="78947"/>
                </a:cubicBezTo>
                <a:cubicBezTo>
                  <a:pt x="112258" y="72631"/>
                  <a:pt x="108387" y="60000"/>
                  <a:pt x="108387" y="41052"/>
                </a:cubicBezTo>
                <a:cubicBezTo>
                  <a:pt x="108387" y="31578"/>
                  <a:pt x="92903" y="12631"/>
                  <a:pt x="77419" y="0"/>
                </a:cubicBezTo>
                <a:cubicBezTo>
                  <a:pt x="69677" y="3157"/>
                  <a:pt x="65806" y="3157"/>
                  <a:pt x="58064" y="3157"/>
                </a:cubicBezTo>
                <a:cubicBezTo>
                  <a:pt x="46451" y="3157"/>
                  <a:pt x="34838" y="3157"/>
                  <a:pt x="30967" y="947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6417162" y="3184806"/>
            <a:ext cx="91200" cy="1175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102127"/>
                </a:moveTo>
                <a:cubicBezTo>
                  <a:pt x="113333" y="81702"/>
                  <a:pt x="113333" y="61276"/>
                  <a:pt x="110000" y="61276"/>
                </a:cubicBezTo>
                <a:cubicBezTo>
                  <a:pt x="103333" y="61276"/>
                  <a:pt x="96666" y="79148"/>
                  <a:pt x="90000" y="76595"/>
                </a:cubicBezTo>
                <a:cubicBezTo>
                  <a:pt x="80000" y="76595"/>
                  <a:pt x="80000" y="56170"/>
                  <a:pt x="90000" y="56170"/>
                </a:cubicBezTo>
                <a:cubicBezTo>
                  <a:pt x="100000" y="56170"/>
                  <a:pt x="110000" y="40851"/>
                  <a:pt x="110000" y="35744"/>
                </a:cubicBezTo>
                <a:cubicBezTo>
                  <a:pt x="110000" y="30638"/>
                  <a:pt x="103333" y="30638"/>
                  <a:pt x="93333" y="30638"/>
                </a:cubicBezTo>
                <a:cubicBezTo>
                  <a:pt x="83333" y="30638"/>
                  <a:pt x="63333" y="30638"/>
                  <a:pt x="63333" y="30638"/>
                </a:cubicBezTo>
                <a:cubicBezTo>
                  <a:pt x="63333" y="30638"/>
                  <a:pt x="50000" y="28085"/>
                  <a:pt x="50000" y="20425"/>
                </a:cubicBezTo>
                <a:cubicBezTo>
                  <a:pt x="50000" y="15319"/>
                  <a:pt x="43333" y="10212"/>
                  <a:pt x="30000" y="10212"/>
                </a:cubicBezTo>
                <a:cubicBezTo>
                  <a:pt x="20000" y="10212"/>
                  <a:pt x="20000" y="0"/>
                  <a:pt x="10000" y="10212"/>
                </a:cubicBezTo>
                <a:cubicBezTo>
                  <a:pt x="0" y="20425"/>
                  <a:pt x="30000" y="20425"/>
                  <a:pt x="26666" y="28085"/>
                </a:cubicBezTo>
                <a:cubicBezTo>
                  <a:pt x="23333" y="35744"/>
                  <a:pt x="13333" y="30638"/>
                  <a:pt x="13333" y="35744"/>
                </a:cubicBezTo>
                <a:cubicBezTo>
                  <a:pt x="10000" y="40851"/>
                  <a:pt x="13333" y="58723"/>
                  <a:pt x="20000" y="66382"/>
                </a:cubicBezTo>
                <a:cubicBezTo>
                  <a:pt x="23333" y="74042"/>
                  <a:pt x="26666" y="89361"/>
                  <a:pt x="26666" y="104680"/>
                </a:cubicBezTo>
                <a:cubicBezTo>
                  <a:pt x="36666" y="102127"/>
                  <a:pt x="40000" y="99574"/>
                  <a:pt x="46666" y="99574"/>
                </a:cubicBezTo>
                <a:cubicBezTo>
                  <a:pt x="53333" y="99574"/>
                  <a:pt x="66666" y="99574"/>
                  <a:pt x="66666" y="91914"/>
                </a:cubicBezTo>
                <a:cubicBezTo>
                  <a:pt x="66666" y="86808"/>
                  <a:pt x="76666" y="81702"/>
                  <a:pt x="83333" y="81702"/>
                </a:cubicBezTo>
                <a:cubicBezTo>
                  <a:pt x="90000" y="84255"/>
                  <a:pt x="96666" y="102127"/>
                  <a:pt x="96666" y="109787"/>
                </a:cubicBezTo>
                <a:cubicBezTo>
                  <a:pt x="96666" y="112340"/>
                  <a:pt x="100000" y="117446"/>
                  <a:pt x="103333" y="120000"/>
                </a:cubicBezTo>
                <a:cubicBezTo>
                  <a:pt x="106666" y="117446"/>
                  <a:pt x="110000" y="114893"/>
                  <a:pt x="110000" y="114893"/>
                </a:cubicBezTo>
                <a:cubicBezTo>
                  <a:pt x="110000" y="114893"/>
                  <a:pt x="113333" y="104680"/>
                  <a:pt x="120000" y="102127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6032962" y="2984810"/>
            <a:ext cx="559799" cy="591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714" y="53898"/>
                </a:moveTo>
                <a:cubicBezTo>
                  <a:pt x="84642" y="52372"/>
                  <a:pt x="84107" y="48813"/>
                  <a:pt x="84642" y="47796"/>
                </a:cubicBezTo>
                <a:cubicBezTo>
                  <a:pt x="84642" y="46779"/>
                  <a:pt x="86249" y="47796"/>
                  <a:pt x="86785" y="46271"/>
                </a:cubicBezTo>
                <a:cubicBezTo>
                  <a:pt x="87321" y="44745"/>
                  <a:pt x="82499" y="44745"/>
                  <a:pt x="84107" y="42711"/>
                </a:cubicBezTo>
                <a:cubicBezTo>
                  <a:pt x="85714" y="40677"/>
                  <a:pt x="85714" y="42711"/>
                  <a:pt x="87321" y="42711"/>
                </a:cubicBezTo>
                <a:cubicBezTo>
                  <a:pt x="89464" y="42711"/>
                  <a:pt x="90535" y="43728"/>
                  <a:pt x="90535" y="44745"/>
                </a:cubicBezTo>
                <a:cubicBezTo>
                  <a:pt x="90535" y="46271"/>
                  <a:pt x="92678" y="46779"/>
                  <a:pt x="92678" y="46779"/>
                </a:cubicBezTo>
                <a:cubicBezTo>
                  <a:pt x="92678" y="46779"/>
                  <a:pt x="95892" y="46779"/>
                  <a:pt x="97499" y="46779"/>
                </a:cubicBezTo>
                <a:cubicBezTo>
                  <a:pt x="99107" y="46779"/>
                  <a:pt x="100178" y="46779"/>
                  <a:pt x="100178" y="47796"/>
                </a:cubicBezTo>
                <a:cubicBezTo>
                  <a:pt x="100178" y="48813"/>
                  <a:pt x="98571" y="51864"/>
                  <a:pt x="96964" y="51864"/>
                </a:cubicBezTo>
                <a:cubicBezTo>
                  <a:pt x="95357" y="51864"/>
                  <a:pt x="95357" y="55932"/>
                  <a:pt x="96964" y="55932"/>
                </a:cubicBezTo>
                <a:cubicBezTo>
                  <a:pt x="98035" y="56440"/>
                  <a:pt x="99107" y="52881"/>
                  <a:pt x="100178" y="52881"/>
                </a:cubicBezTo>
                <a:cubicBezTo>
                  <a:pt x="100714" y="52881"/>
                  <a:pt x="100714" y="56949"/>
                  <a:pt x="101785" y="61016"/>
                </a:cubicBezTo>
                <a:cubicBezTo>
                  <a:pt x="101785" y="60508"/>
                  <a:pt x="102321" y="60508"/>
                  <a:pt x="102321" y="60508"/>
                </a:cubicBezTo>
                <a:cubicBezTo>
                  <a:pt x="103392" y="60508"/>
                  <a:pt x="102857" y="56949"/>
                  <a:pt x="103392" y="55932"/>
                </a:cubicBezTo>
                <a:cubicBezTo>
                  <a:pt x="103928" y="54915"/>
                  <a:pt x="103928" y="51864"/>
                  <a:pt x="104464" y="51864"/>
                </a:cubicBezTo>
                <a:cubicBezTo>
                  <a:pt x="104999" y="51864"/>
                  <a:pt x="107678" y="52881"/>
                  <a:pt x="107678" y="52372"/>
                </a:cubicBezTo>
                <a:cubicBezTo>
                  <a:pt x="107678" y="51355"/>
                  <a:pt x="109821" y="48813"/>
                  <a:pt x="109285" y="47288"/>
                </a:cubicBezTo>
                <a:cubicBezTo>
                  <a:pt x="108749" y="45762"/>
                  <a:pt x="110357" y="44237"/>
                  <a:pt x="110357" y="42203"/>
                </a:cubicBezTo>
                <a:cubicBezTo>
                  <a:pt x="110357" y="40677"/>
                  <a:pt x="111964" y="40169"/>
                  <a:pt x="113571" y="39152"/>
                </a:cubicBezTo>
                <a:cubicBezTo>
                  <a:pt x="114642" y="38135"/>
                  <a:pt x="116785" y="36610"/>
                  <a:pt x="116785" y="37627"/>
                </a:cubicBezTo>
                <a:cubicBezTo>
                  <a:pt x="117321" y="38135"/>
                  <a:pt x="119999" y="39152"/>
                  <a:pt x="118928" y="37627"/>
                </a:cubicBezTo>
                <a:cubicBezTo>
                  <a:pt x="117857" y="36101"/>
                  <a:pt x="117857" y="35084"/>
                  <a:pt x="118392" y="34576"/>
                </a:cubicBezTo>
                <a:cubicBezTo>
                  <a:pt x="118928" y="34576"/>
                  <a:pt x="119464" y="33050"/>
                  <a:pt x="119464" y="33050"/>
                </a:cubicBezTo>
                <a:cubicBezTo>
                  <a:pt x="119464" y="33050"/>
                  <a:pt x="117321" y="32542"/>
                  <a:pt x="116785" y="31525"/>
                </a:cubicBezTo>
                <a:cubicBezTo>
                  <a:pt x="116785" y="30508"/>
                  <a:pt x="115178" y="29491"/>
                  <a:pt x="115178" y="28983"/>
                </a:cubicBezTo>
                <a:cubicBezTo>
                  <a:pt x="115178" y="27966"/>
                  <a:pt x="114107" y="28474"/>
                  <a:pt x="113035" y="28983"/>
                </a:cubicBezTo>
                <a:cubicBezTo>
                  <a:pt x="111964" y="30000"/>
                  <a:pt x="110357" y="27966"/>
                  <a:pt x="107678" y="29491"/>
                </a:cubicBezTo>
                <a:cubicBezTo>
                  <a:pt x="105535" y="30508"/>
                  <a:pt x="104999" y="31525"/>
                  <a:pt x="103928" y="31525"/>
                </a:cubicBezTo>
                <a:cubicBezTo>
                  <a:pt x="103392" y="31525"/>
                  <a:pt x="103392" y="32542"/>
                  <a:pt x="102321" y="33050"/>
                </a:cubicBezTo>
                <a:cubicBezTo>
                  <a:pt x="101785" y="34067"/>
                  <a:pt x="100714" y="35084"/>
                  <a:pt x="100178" y="35084"/>
                </a:cubicBezTo>
                <a:cubicBezTo>
                  <a:pt x="99642" y="35084"/>
                  <a:pt x="98035" y="35593"/>
                  <a:pt x="98035" y="35593"/>
                </a:cubicBezTo>
                <a:cubicBezTo>
                  <a:pt x="98035" y="35593"/>
                  <a:pt x="99642" y="38135"/>
                  <a:pt x="98571" y="39152"/>
                </a:cubicBezTo>
                <a:cubicBezTo>
                  <a:pt x="98035" y="40677"/>
                  <a:pt x="96428" y="39152"/>
                  <a:pt x="94285" y="39661"/>
                </a:cubicBezTo>
                <a:cubicBezTo>
                  <a:pt x="92678" y="40169"/>
                  <a:pt x="91607" y="39152"/>
                  <a:pt x="90535" y="39661"/>
                </a:cubicBezTo>
                <a:cubicBezTo>
                  <a:pt x="88928" y="39661"/>
                  <a:pt x="88392" y="38644"/>
                  <a:pt x="87321" y="38644"/>
                </a:cubicBezTo>
                <a:cubicBezTo>
                  <a:pt x="86785" y="39152"/>
                  <a:pt x="85714" y="37627"/>
                  <a:pt x="86249" y="36101"/>
                </a:cubicBezTo>
                <a:cubicBezTo>
                  <a:pt x="86249" y="34576"/>
                  <a:pt x="85714" y="33050"/>
                  <a:pt x="84642" y="34067"/>
                </a:cubicBezTo>
                <a:cubicBezTo>
                  <a:pt x="84107" y="35084"/>
                  <a:pt x="83035" y="34576"/>
                  <a:pt x="83035" y="36101"/>
                </a:cubicBezTo>
                <a:cubicBezTo>
                  <a:pt x="83035" y="37627"/>
                  <a:pt x="84107" y="39152"/>
                  <a:pt x="83035" y="40169"/>
                </a:cubicBezTo>
                <a:cubicBezTo>
                  <a:pt x="81964" y="41186"/>
                  <a:pt x="76607" y="41694"/>
                  <a:pt x="75535" y="40677"/>
                </a:cubicBezTo>
                <a:cubicBezTo>
                  <a:pt x="74464" y="40169"/>
                  <a:pt x="70178" y="39661"/>
                  <a:pt x="69642" y="38644"/>
                </a:cubicBezTo>
                <a:cubicBezTo>
                  <a:pt x="69642" y="38135"/>
                  <a:pt x="68035" y="36610"/>
                  <a:pt x="67500" y="36610"/>
                </a:cubicBezTo>
                <a:cubicBezTo>
                  <a:pt x="66428" y="36610"/>
                  <a:pt x="63749" y="37627"/>
                  <a:pt x="63214" y="37118"/>
                </a:cubicBezTo>
                <a:cubicBezTo>
                  <a:pt x="62678" y="36610"/>
                  <a:pt x="61071" y="35084"/>
                  <a:pt x="59999" y="35084"/>
                </a:cubicBezTo>
                <a:cubicBezTo>
                  <a:pt x="58392" y="35084"/>
                  <a:pt x="56785" y="34067"/>
                  <a:pt x="56785" y="33559"/>
                </a:cubicBezTo>
                <a:cubicBezTo>
                  <a:pt x="56249" y="33050"/>
                  <a:pt x="53571" y="32542"/>
                  <a:pt x="53035" y="32033"/>
                </a:cubicBezTo>
                <a:cubicBezTo>
                  <a:pt x="52499" y="31016"/>
                  <a:pt x="50892" y="31016"/>
                  <a:pt x="50892" y="30508"/>
                </a:cubicBezTo>
                <a:cubicBezTo>
                  <a:pt x="50892" y="29491"/>
                  <a:pt x="51428" y="27966"/>
                  <a:pt x="51428" y="27457"/>
                </a:cubicBezTo>
                <a:cubicBezTo>
                  <a:pt x="51428" y="26440"/>
                  <a:pt x="53571" y="25423"/>
                  <a:pt x="53571" y="24406"/>
                </a:cubicBezTo>
                <a:cubicBezTo>
                  <a:pt x="53571" y="23898"/>
                  <a:pt x="51964" y="22881"/>
                  <a:pt x="51964" y="22881"/>
                </a:cubicBezTo>
                <a:cubicBezTo>
                  <a:pt x="51964" y="22881"/>
                  <a:pt x="50357" y="20847"/>
                  <a:pt x="49285" y="20847"/>
                </a:cubicBezTo>
                <a:cubicBezTo>
                  <a:pt x="47678" y="20847"/>
                  <a:pt x="46607" y="18305"/>
                  <a:pt x="45535" y="18305"/>
                </a:cubicBezTo>
                <a:cubicBezTo>
                  <a:pt x="44464" y="18305"/>
                  <a:pt x="44999" y="15762"/>
                  <a:pt x="43928" y="15254"/>
                </a:cubicBezTo>
                <a:cubicBezTo>
                  <a:pt x="43392" y="14237"/>
                  <a:pt x="43928" y="12203"/>
                  <a:pt x="44999" y="13220"/>
                </a:cubicBezTo>
                <a:cubicBezTo>
                  <a:pt x="46071" y="14237"/>
                  <a:pt x="48749" y="13220"/>
                  <a:pt x="47678" y="11694"/>
                </a:cubicBezTo>
                <a:cubicBezTo>
                  <a:pt x="46607" y="10677"/>
                  <a:pt x="45535" y="9152"/>
                  <a:pt x="45535" y="8135"/>
                </a:cubicBezTo>
                <a:cubicBezTo>
                  <a:pt x="45535" y="7627"/>
                  <a:pt x="46071" y="5084"/>
                  <a:pt x="44999" y="4576"/>
                </a:cubicBezTo>
                <a:cubicBezTo>
                  <a:pt x="43928" y="4067"/>
                  <a:pt x="42857" y="3050"/>
                  <a:pt x="42321" y="1525"/>
                </a:cubicBezTo>
                <a:cubicBezTo>
                  <a:pt x="42321" y="508"/>
                  <a:pt x="40714" y="0"/>
                  <a:pt x="40714" y="0"/>
                </a:cubicBezTo>
                <a:cubicBezTo>
                  <a:pt x="39107" y="0"/>
                  <a:pt x="39107" y="0"/>
                  <a:pt x="39107" y="0"/>
                </a:cubicBezTo>
                <a:cubicBezTo>
                  <a:pt x="39107" y="0"/>
                  <a:pt x="38035" y="2542"/>
                  <a:pt x="37500" y="3050"/>
                </a:cubicBezTo>
                <a:cubicBezTo>
                  <a:pt x="36964" y="3050"/>
                  <a:pt x="34285" y="3559"/>
                  <a:pt x="33214" y="4576"/>
                </a:cubicBezTo>
                <a:cubicBezTo>
                  <a:pt x="32142" y="5084"/>
                  <a:pt x="28392" y="3559"/>
                  <a:pt x="26785" y="3559"/>
                </a:cubicBezTo>
                <a:cubicBezTo>
                  <a:pt x="24642" y="3559"/>
                  <a:pt x="23571" y="5084"/>
                  <a:pt x="24642" y="5593"/>
                </a:cubicBezTo>
                <a:cubicBezTo>
                  <a:pt x="25178" y="6101"/>
                  <a:pt x="25178" y="9661"/>
                  <a:pt x="25178" y="9661"/>
                </a:cubicBezTo>
                <a:cubicBezTo>
                  <a:pt x="25178" y="9661"/>
                  <a:pt x="26249" y="13728"/>
                  <a:pt x="27857" y="13220"/>
                </a:cubicBezTo>
                <a:cubicBezTo>
                  <a:pt x="29464" y="13220"/>
                  <a:pt x="31071" y="14745"/>
                  <a:pt x="29999" y="15254"/>
                </a:cubicBezTo>
                <a:cubicBezTo>
                  <a:pt x="28392" y="15254"/>
                  <a:pt x="27857" y="16779"/>
                  <a:pt x="27857" y="18305"/>
                </a:cubicBezTo>
                <a:cubicBezTo>
                  <a:pt x="27321" y="19322"/>
                  <a:pt x="27857" y="20847"/>
                  <a:pt x="26785" y="21355"/>
                </a:cubicBezTo>
                <a:cubicBezTo>
                  <a:pt x="25714" y="21355"/>
                  <a:pt x="24642" y="21864"/>
                  <a:pt x="24642" y="23389"/>
                </a:cubicBezTo>
                <a:cubicBezTo>
                  <a:pt x="24642" y="25423"/>
                  <a:pt x="22499" y="24915"/>
                  <a:pt x="21964" y="25423"/>
                </a:cubicBezTo>
                <a:cubicBezTo>
                  <a:pt x="21964" y="25932"/>
                  <a:pt x="20892" y="29491"/>
                  <a:pt x="20357" y="30000"/>
                </a:cubicBezTo>
                <a:cubicBezTo>
                  <a:pt x="19821" y="30508"/>
                  <a:pt x="17142" y="30508"/>
                  <a:pt x="17142" y="32033"/>
                </a:cubicBezTo>
                <a:cubicBezTo>
                  <a:pt x="16607" y="33559"/>
                  <a:pt x="15535" y="35084"/>
                  <a:pt x="14464" y="35084"/>
                </a:cubicBezTo>
                <a:cubicBezTo>
                  <a:pt x="13928" y="34576"/>
                  <a:pt x="12321" y="34067"/>
                  <a:pt x="11785" y="35084"/>
                </a:cubicBezTo>
                <a:cubicBezTo>
                  <a:pt x="11249" y="36101"/>
                  <a:pt x="9107" y="34576"/>
                  <a:pt x="8571" y="34576"/>
                </a:cubicBezTo>
                <a:cubicBezTo>
                  <a:pt x="8035" y="35084"/>
                  <a:pt x="5357" y="37627"/>
                  <a:pt x="5357" y="38644"/>
                </a:cubicBezTo>
                <a:cubicBezTo>
                  <a:pt x="5357" y="40169"/>
                  <a:pt x="8035" y="40169"/>
                  <a:pt x="8035" y="41694"/>
                </a:cubicBezTo>
                <a:cubicBezTo>
                  <a:pt x="7499" y="43220"/>
                  <a:pt x="9107" y="44745"/>
                  <a:pt x="9642" y="45762"/>
                </a:cubicBezTo>
                <a:cubicBezTo>
                  <a:pt x="10714" y="46779"/>
                  <a:pt x="11785" y="48305"/>
                  <a:pt x="11249" y="49322"/>
                </a:cubicBezTo>
                <a:cubicBezTo>
                  <a:pt x="10714" y="50338"/>
                  <a:pt x="9642" y="50847"/>
                  <a:pt x="8035" y="50338"/>
                </a:cubicBezTo>
                <a:cubicBezTo>
                  <a:pt x="6428" y="49830"/>
                  <a:pt x="6428" y="50847"/>
                  <a:pt x="3749" y="50338"/>
                </a:cubicBezTo>
                <a:cubicBezTo>
                  <a:pt x="1071" y="49830"/>
                  <a:pt x="1071" y="51864"/>
                  <a:pt x="0" y="52881"/>
                </a:cubicBezTo>
                <a:cubicBezTo>
                  <a:pt x="0" y="52881"/>
                  <a:pt x="0" y="53389"/>
                  <a:pt x="0" y="53389"/>
                </a:cubicBezTo>
                <a:cubicBezTo>
                  <a:pt x="1071" y="54406"/>
                  <a:pt x="1607" y="55932"/>
                  <a:pt x="3749" y="56949"/>
                </a:cubicBezTo>
                <a:cubicBezTo>
                  <a:pt x="6428" y="57966"/>
                  <a:pt x="8571" y="55423"/>
                  <a:pt x="8571" y="56949"/>
                </a:cubicBezTo>
                <a:cubicBezTo>
                  <a:pt x="8571" y="58983"/>
                  <a:pt x="2678" y="58474"/>
                  <a:pt x="2678" y="58983"/>
                </a:cubicBezTo>
                <a:cubicBezTo>
                  <a:pt x="2142" y="59491"/>
                  <a:pt x="8571" y="66610"/>
                  <a:pt x="11785" y="66101"/>
                </a:cubicBezTo>
                <a:cubicBezTo>
                  <a:pt x="14999" y="65593"/>
                  <a:pt x="17142" y="62542"/>
                  <a:pt x="16071" y="62033"/>
                </a:cubicBezTo>
                <a:cubicBezTo>
                  <a:pt x="15535" y="61525"/>
                  <a:pt x="16607" y="59491"/>
                  <a:pt x="17678" y="59491"/>
                </a:cubicBezTo>
                <a:cubicBezTo>
                  <a:pt x="18214" y="60000"/>
                  <a:pt x="17678" y="63050"/>
                  <a:pt x="18750" y="64067"/>
                </a:cubicBezTo>
                <a:cubicBezTo>
                  <a:pt x="19285" y="64576"/>
                  <a:pt x="19285" y="66101"/>
                  <a:pt x="18750" y="67627"/>
                </a:cubicBezTo>
                <a:cubicBezTo>
                  <a:pt x="18214" y="69152"/>
                  <a:pt x="19285" y="72711"/>
                  <a:pt x="19285" y="74745"/>
                </a:cubicBezTo>
                <a:cubicBezTo>
                  <a:pt x="19821" y="76271"/>
                  <a:pt x="20892" y="79322"/>
                  <a:pt x="21428" y="81864"/>
                </a:cubicBezTo>
                <a:cubicBezTo>
                  <a:pt x="21964" y="84915"/>
                  <a:pt x="23571" y="90000"/>
                  <a:pt x="25178" y="93050"/>
                </a:cubicBezTo>
                <a:cubicBezTo>
                  <a:pt x="27321" y="96101"/>
                  <a:pt x="28392" y="102203"/>
                  <a:pt x="29464" y="103728"/>
                </a:cubicBezTo>
                <a:cubicBezTo>
                  <a:pt x="30535" y="104745"/>
                  <a:pt x="33750" y="109322"/>
                  <a:pt x="33750" y="111864"/>
                </a:cubicBezTo>
                <a:cubicBezTo>
                  <a:pt x="33750" y="114915"/>
                  <a:pt x="36964" y="118474"/>
                  <a:pt x="38035" y="119491"/>
                </a:cubicBezTo>
                <a:cubicBezTo>
                  <a:pt x="39107" y="120000"/>
                  <a:pt x="41249" y="118474"/>
                  <a:pt x="41785" y="116949"/>
                </a:cubicBezTo>
                <a:cubicBezTo>
                  <a:pt x="42321" y="114915"/>
                  <a:pt x="45535" y="114406"/>
                  <a:pt x="46071" y="112881"/>
                </a:cubicBezTo>
                <a:cubicBezTo>
                  <a:pt x="46071" y="111355"/>
                  <a:pt x="46607" y="110338"/>
                  <a:pt x="47678" y="110338"/>
                </a:cubicBezTo>
                <a:cubicBezTo>
                  <a:pt x="48749" y="109830"/>
                  <a:pt x="48749" y="108813"/>
                  <a:pt x="48749" y="107288"/>
                </a:cubicBezTo>
                <a:cubicBezTo>
                  <a:pt x="48749" y="105762"/>
                  <a:pt x="48749" y="103728"/>
                  <a:pt x="49821" y="102203"/>
                </a:cubicBezTo>
                <a:cubicBezTo>
                  <a:pt x="50892" y="100677"/>
                  <a:pt x="51428" y="97118"/>
                  <a:pt x="50892" y="95593"/>
                </a:cubicBezTo>
                <a:cubicBezTo>
                  <a:pt x="49821" y="94067"/>
                  <a:pt x="50357" y="92033"/>
                  <a:pt x="50892" y="90508"/>
                </a:cubicBezTo>
                <a:cubicBezTo>
                  <a:pt x="51428" y="88983"/>
                  <a:pt x="51428" y="86949"/>
                  <a:pt x="52499" y="86949"/>
                </a:cubicBezTo>
                <a:cubicBezTo>
                  <a:pt x="53571" y="86949"/>
                  <a:pt x="55714" y="85932"/>
                  <a:pt x="56785" y="83898"/>
                </a:cubicBezTo>
                <a:cubicBezTo>
                  <a:pt x="57857" y="82372"/>
                  <a:pt x="62142" y="80338"/>
                  <a:pt x="63214" y="79322"/>
                </a:cubicBezTo>
                <a:cubicBezTo>
                  <a:pt x="64821" y="78305"/>
                  <a:pt x="69107" y="74745"/>
                  <a:pt x="70178" y="72711"/>
                </a:cubicBezTo>
                <a:cubicBezTo>
                  <a:pt x="71785" y="70677"/>
                  <a:pt x="75000" y="69661"/>
                  <a:pt x="76607" y="68135"/>
                </a:cubicBezTo>
                <a:cubicBezTo>
                  <a:pt x="78750" y="66610"/>
                  <a:pt x="77678" y="65593"/>
                  <a:pt x="78214" y="64067"/>
                </a:cubicBezTo>
                <a:cubicBezTo>
                  <a:pt x="78750" y="62033"/>
                  <a:pt x="84107" y="61525"/>
                  <a:pt x="85714" y="61525"/>
                </a:cubicBezTo>
                <a:cubicBezTo>
                  <a:pt x="86249" y="61525"/>
                  <a:pt x="86785" y="61525"/>
                  <a:pt x="86785" y="61525"/>
                </a:cubicBezTo>
                <a:cubicBezTo>
                  <a:pt x="86785" y="58474"/>
                  <a:pt x="86249" y="55423"/>
                  <a:pt x="85714" y="5389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6417162" y="2570785"/>
            <a:ext cx="633599" cy="271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782" y="50000"/>
                </a:moveTo>
                <a:cubicBezTo>
                  <a:pt x="113833" y="46666"/>
                  <a:pt x="111936" y="48888"/>
                  <a:pt x="111462" y="51111"/>
                </a:cubicBezTo>
                <a:cubicBezTo>
                  <a:pt x="110988" y="54444"/>
                  <a:pt x="110039" y="50000"/>
                  <a:pt x="107667" y="50000"/>
                </a:cubicBezTo>
                <a:cubicBezTo>
                  <a:pt x="105296" y="50000"/>
                  <a:pt x="105296" y="53333"/>
                  <a:pt x="103873" y="50000"/>
                </a:cubicBezTo>
                <a:cubicBezTo>
                  <a:pt x="101976" y="46666"/>
                  <a:pt x="104347" y="44444"/>
                  <a:pt x="104347" y="44444"/>
                </a:cubicBezTo>
                <a:cubicBezTo>
                  <a:pt x="104347" y="40000"/>
                  <a:pt x="104347" y="40000"/>
                  <a:pt x="104347" y="40000"/>
                </a:cubicBezTo>
                <a:cubicBezTo>
                  <a:pt x="107667" y="25555"/>
                  <a:pt x="107667" y="25555"/>
                  <a:pt x="107667" y="25555"/>
                </a:cubicBezTo>
                <a:cubicBezTo>
                  <a:pt x="106719" y="25555"/>
                  <a:pt x="105296" y="24444"/>
                  <a:pt x="104822" y="25555"/>
                </a:cubicBezTo>
                <a:cubicBezTo>
                  <a:pt x="103873" y="26666"/>
                  <a:pt x="101501" y="25555"/>
                  <a:pt x="101501" y="23333"/>
                </a:cubicBezTo>
                <a:cubicBezTo>
                  <a:pt x="101027" y="22222"/>
                  <a:pt x="97707" y="22222"/>
                  <a:pt x="96758" y="23333"/>
                </a:cubicBezTo>
                <a:cubicBezTo>
                  <a:pt x="95810" y="24444"/>
                  <a:pt x="93913" y="26666"/>
                  <a:pt x="93438" y="27777"/>
                </a:cubicBezTo>
                <a:cubicBezTo>
                  <a:pt x="93438" y="30000"/>
                  <a:pt x="91541" y="28888"/>
                  <a:pt x="90592" y="31111"/>
                </a:cubicBezTo>
                <a:cubicBezTo>
                  <a:pt x="89644" y="32222"/>
                  <a:pt x="85849" y="32222"/>
                  <a:pt x="85849" y="33333"/>
                </a:cubicBezTo>
                <a:cubicBezTo>
                  <a:pt x="85375" y="34444"/>
                  <a:pt x="81106" y="34444"/>
                  <a:pt x="80632" y="33333"/>
                </a:cubicBezTo>
                <a:cubicBezTo>
                  <a:pt x="79683" y="32222"/>
                  <a:pt x="76363" y="33333"/>
                  <a:pt x="75889" y="31111"/>
                </a:cubicBezTo>
                <a:cubicBezTo>
                  <a:pt x="75415" y="28888"/>
                  <a:pt x="73517" y="28888"/>
                  <a:pt x="73517" y="26666"/>
                </a:cubicBezTo>
                <a:cubicBezTo>
                  <a:pt x="73517" y="24444"/>
                  <a:pt x="70671" y="24444"/>
                  <a:pt x="70671" y="23333"/>
                </a:cubicBezTo>
                <a:cubicBezTo>
                  <a:pt x="70197" y="21111"/>
                  <a:pt x="67826" y="21111"/>
                  <a:pt x="67826" y="21111"/>
                </a:cubicBezTo>
                <a:cubicBezTo>
                  <a:pt x="67351" y="22222"/>
                  <a:pt x="64980" y="20000"/>
                  <a:pt x="64031" y="18888"/>
                </a:cubicBezTo>
                <a:cubicBezTo>
                  <a:pt x="63557" y="18888"/>
                  <a:pt x="61185" y="20000"/>
                  <a:pt x="60711" y="20000"/>
                </a:cubicBezTo>
                <a:cubicBezTo>
                  <a:pt x="59762" y="20000"/>
                  <a:pt x="58814" y="23333"/>
                  <a:pt x="57865" y="23333"/>
                </a:cubicBezTo>
                <a:cubicBezTo>
                  <a:pt x="56916" y="23333"/>
                  <a:pt x="55019" y="20000"/>
                  <a:pt x="54545" y="21111"/>
                </a:cubicBezTo>
                <a:cubicBezTo>
                  <a:pt x="54071" y="22222"/>
                  <a:pt x="52648" y="18888"/>
                  <a:pt x="52173" y="16666"/>
                </a:cubicBezTo>
                <a:cubicBezTo>
                  <a:pt x="51699" y="15555"/>
                  <a:pt x="52173" y="11111"/>
                  <a:pt x="51699" y="8888"/>
                </a:cubicBezTo>
                <a:cubicBezTo>
                  <a:pt x="51225" y="7777"/>
                  <a:pt x="48853" y="7777"/>
                  <a:pt x="47905" y="6666"/>
                </a:cubicBezTo>
                <a:cubicBezTo>
                  <a:pt x="46956" y="5555"/>
                  <a:pt x="46007" y="4444"/>
                  <a:pt x="45059" y="4444"/>
                </a:cubicBezTo>
                <a:cubicBezTo>
                  <a:pt x="44584" y="4444"/>
                  <a:pt x="43162" y="3333"/>
                  <a:pt x="42687" y="2222"/>
                </a:cubicBezTo>
                <a:cubicBezTo>
                  <a:pt x="42213" y="2222"/>
                  <a:pt x="40790" y="1111"/>
                  <a:pt x="39841" y="0"/>
                </a:cubicBezTo>
                <a:cubicBezTo>
                  <a:pt x="39367" y="0"/>
                  <a:pt x="38893" y="2222"/>
                  <a:pt x="38418" y="3333"/>
                </a:cubicBezTo>
                <a:cubicBezTo>
                  <a:pt x="37944" y="4444"/>
                  <a:pt x="36996" y="4444"/>
                  <a:pt x="36521" y="6666"/>
                </a:cubicBezTo>
                <a:cubicBezTo>
                  <a:pt x="36521" y="7777"/>
                  <a:pt x="34624" y="8888"/>
                  <a:pt x="35098" y="11111"/>
                </a:cubicBezTo>
                <a:cubicBezTo>
                  <a:pt x="35098" y="12222"/>
                  <a:pt x="35573" y="16666"/>
                  <a:pt x="36521" y="17777"/>
                </a:cubicBezTo>
                <a:cubicBezTo>
                  <a:pt x="36996" y="18888"/>
                  <a:pt x="36521" y="22222"/>
                  <a:pt x="36047" y="23333"/>
                </a:cubicBezTo>
                <a:cubicBezTo>
                  <a:pt x="36047" y="24444"/>
                  <a:pt x="33675" y="25555"/>
                  <a:pt x="33201" y="26666"/>
                </a:cubicBezTo>
                <a:cubicBezTo>
                  <a:pt x="32727" y="28888"/>
                  <a:pt x="31304" y="26666"/>
                  <a:pt x="30355" y="25555"/>
                </a:cubicBezTo>
                <a:cubicBezTo>
                  <a:pt x="29407" y="23333"/>
                  <a:pt x="27984" y="24444"/>
                  <a:pt x="27509" y="25555"/>
                </a:cubicBezTo>
                <a:cubicBezTo>
                  <a:pt x="26561" y="26666"/>
                  <a:pt x="24664" y="23333"/>
                  <a:pt x="24189" y="23333"/>
                </a:cubicBezTo>
                <a:cubicBezTo>
                  <a:pt x="23715" y="22222"/>
                  <a:pt x="23715" y="17777"/>
                  <a:pt x="22766" y="17777"/>
                </a:cubicBezTo>
                <a:cubicBezTo>
                  <a:pt x="22292" y="17777"/>
                  <a:pt x="18498" y="16666"/>
                  <a:pt x="17549" y="15555"/>
                </a:cubicBezTo>
                <a:cubicBezTo>
                  <a:pt x="16600" y="15555"/>
                  <a:pt x="15177" y="15555"/>
                  <a:pt x="14703" y="16666"/>
                </a:cubicBezTo>
                <a:cubicBezTo>
                  <a:pt x="14703" y="17777"/>
                  <a:pt x="12806" y="17777"/>
                  <a:pt x="12332" y="18888"/>
                </a:cubicBezTo>
                <a:cubicBezTo>
                  <a:pt x="11857" y="21111"/>
                  <a:pt x="10434" y="22222"/>
                  <a:pt x="9960" y="23333"/>
                </a:cubicBezTo>
                <a:cubicBezTo>
                  <a:pt x="9486" y="24444"/>
                  <a:pt x="7588" y="24444"/>
                  <a:pt x="7114" y="27777"/>
                </a:cubicBezTo>
                <a:cubicBezTo>
                  <a:pt x="6640" y="30000"/>
                  <a:pt x="4268" y="31111"/>
                  <a:pt x="3320" y="31111"/>
                </a:cubicBezTo>
                <a:cubicBezTo>
                  <a:pt x="2845" y="31111"/>
                  <a:pt x="948" y="32222"/>
                  <a:pt x="948" y="33333"/>
                </a:cubicBezTo>
                <a:cubicBezTo>
                  <a:pt x="948" y="34444"/>
                  <a:pt x="474" y="34444"/>
                  <a:pt x="0" y="34444"/>
                </a:cubicBezTo>
                <a:cubicBezTo>
                  <a:pt x="0" y="34444"/>
                  <a:pt x="0" y="34444"/>
                  <a:pt x="474" y="34444"/>
                </a:cubicBezTo>
                <a:cubicBezTo>
                  <a:pt x="948" y="41111"/>
                  <a:pt x="1897" y="41111"/>
                  <a:pt x="2845" y="43333"/>
                </a:cubicBezTo>
                <a:cubicBezTo>
                  <a:pt x="4268" y="45555"/>
                  <a:pt x="5217" y="47777"/>
                  <a:pt x="6640" y="47777"/>
                </a:cubicBezTo>
                <a:cubicBezTo>
                  <a:pt x="7588" y="47777"/>
                  <a:pt x="9486" y="51111"/>
                  <a:pt x="9486" y="53333"/>
                </a:cubicBezTo>
                <a:cubicBezTo>
                  <a:pt x="9960" y="56666"/>
                  <a:pt x="10909" y="58888"/>
                  <a:pt x="11857" y="61111"/>
                </a:cubicBezTo>
                <a:cubicBezTo>
                  <a:pt x="12332" y="62222"/>
                  <a:pt x="11383" y="66666"/>
                  <a:pt x="11383" y="70000"/>
                </a:cubicBezTo>
                <a:cubicBezTo>
                  <a:pt x="11383" y="73333"/>
                  <a:pt x="9960" y="73333"/>
                  <a:pt x="10434" y="76666"/>
                </a:cubicBezTo>
                <a:cubicBezTo>
                  <a:pt x="11383" y="80000"/>
                  <a:pt x="17549" y="82222"/>
                  <a:pt x="19446" y="82222"/>
                </a:cubicBezTo>
                <a:cubicBezTo>
                  <a:pt x="20869" y="82222"/>
                  <a:pt x="21343" y="85555"/>
                  <a:pt x="22292" y="85555"/>
                </a:cubicBezTo>
                <a:cubicBezTo>
                  <a:pt x="23241" y="86666"/>
                  <a:pt x="23241" y="88888"/>
                  <a:pt x="24664" y="90000"/>
                </a:cubicBezTo>
                <a:cubicBezTo>
                  <a:pt x="25612" y="90000"/>
                  <a:pt x="27035" y="92222"/>
                  <a:pt x="27509" y="97777"/>
                </a:cubicBezTo>
                <a:cubicBezTo>
                  <a:pt x="27984" y="102222"/>
                  <a:pt x="29407" y="104444"/>
                  <a:pt x="29881" y="106666"/>
                </a:cubicBezTo>
                <a:cubicBezTo>
                  <a:pt x="29881" y="108888"/>
                  <a:pt x="32727" y="106666"/>
                  <a:pt x="34624" y="107777"/>
                </a:cubicBezTo>
                <a:cubicBezTo>
                  <a:pt x="36521" y="107777"/>
                  <a:pt x="42213" y="107777"/>
                  <a:pt x="43636" y="107777"/>
                </a:cubicBezTo>
                <a:cubicBezTo>
                  <a:pt x="45059" y="108888"/>
                  <a:pt x="48853" y="107777"/>
                  <a:pt x="50750" y="112222"/>
                </a:cubicBezTo>
                <a:cubicBezTo>
                  <a:pt x="52648" y="115555"/>
                  <a:pt x="53596" y="112222"/>
                  <a:pt x="54545" y="114444"/>
                </a:cubicBezTo>
                <a:cubicBezTo>
                  <a:pt x="55968" y="115555"/>
                  <a:pt x="56916" y="116666"/>
                  <a:pt x="58814" y="116666"/>
                </a:cubicBezTo>
                <a:cubicBezTo>
                  <a:pt x="60237" y="115555"/>
                  <a:pt x="60237" y="118888"/>
                  <a:pt x="61660" y="120000"/>
                </a:cubicBezTo>
                <a:cubicBezTo>
                  <a:pt x="63083" y="120000"/>
                  <a:pt x="64980" y="115555"/>
                  <a:pt x="68300" y="112222"/>
                </a:cubicBezTo>
                <a:cubicBezTo>
                  <a:pt x="71620" y="107777"/>
                  <a:pt x="74940" y="111111"/>
                  <a:pt x="76837" y="111111"/>
                </a:cubicBezTo>
                <a:cubicBezTo>
                  <a:pt x="78735" y="112222"/>
                  <a:pt x="81581" y="110000"/>
                  <a:pt x="83952" y="104444"/>
                </a:cubicBezTo>
                <a:cubicBezTo>
                  <a:pt x="85849" y="98888"/>
                  <a:pt x="88221" y="100000"/>
                  <a:pt x="88221" y="95555"/>
                </a:cubicBezTo>
                <a:cubicBezTo>
                  <a:pt x="88695" y="91111"/>
                  <a:pt x="86324" y="88888"/>
                  <a:pt x="87272" y="85555"/>
                </a:cubicBezTo>
                <a:cubicBezTo>
                  <a:pt x="88221" y="81111"/>
                  <a:pt x="90118" y="82222"/>
                  <a:pt x="91067" y="83333"/>
                </a:cubicBezTo>
                <a:cubicBezTo>
                  <a:pt x="92015" y="84444"/>
                  <a:pt x="94861" y="85555"/>
                  <a:pt x="97233" y="82222"/>
                </a:cubicBezTo>
                <a:cubicBezTo>
                  <a:pt x="99604" y="77777"/>
                  <a:pt x="100553" y="78888"/>
                  <a:pt x="102924" y="77777"/>
                </a:cubicBezTo>
                <a:cubicBezTo>
                  <a:pt x="105296" y="76666"/>
                  <a:pt x="104822" y="73333"/>
                  <a:pt x="106245" y="70000"/>
                </a:cubicBezTo>
                <a:cubicBezTo>
                  <a:pt x="107667" y="66666"/>
                  <a:pt x="109565" y="65555"/>
                  <a:pt x="110988" y="65555"/>
                </a:cubicBezTo>
                <a:cubicBezTo>
                  <a:pt x="112411" y="65555"/>
                  <a:pt x="114308" y="62222"/>
                  <a:pt x="115731" y="63333"/>
                </a:cubicBezTo>
                <a:cubicBezTo>
                  <a:pt x="117628" y="64444"/>
                  <a:pt x="119525" y="65555"/>
                  <a:pt x="120000" y="62222"/>
                </a:cubicBezTo>
                <a:cubicBezTo>
                  <a:pt x="120000" y="58888"/>
                  <a:pt x="116205" y="53333"/>
                  <a:pt x="114782" y="5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5352276" y="3047967"/>
            <a:ext cx="8700" cy="26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30000" y="10909"/>
                  <a:pt x="0" y="54545"/>
                  <a:pt x="0" y="65454"/>
                </a:cubicBezTo>
                <a:cubicBezTo>
                  <a:pt x="0" y="76363"/>
                  <a:pt x="30000" y="98181"/>
                  <a:pt x="90000" y="120000"/>
                </a:cubicBezTo>
                <a:cubicBezTo>
                  <a:pt x="120000" y="87272"/>
                  <a:pt x="120000" y="32727"/>
                  <a:pt x="120000" y="21818"/>
                </a:cubicBezTo>
                <a:cubicBezTo>
                  <a:pt x="120000" y="10909"/>
                  <a:pt x="120000" y="10909"/>
                  <a:pt x="120000" y="0"/>
                </a:cubicBezTo>
                <a:cubicBezTo>
                  <a:pt x="90000" y="0"/>
                  <a:pt x="60000" y="0"/>
                  <a:pt x="60000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5334733" y="3030424"/>
            <a:ext cx="29700" cy="8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6470"/>
                </a:moveTo>
                <a:cubicBezTo>
                  <a:pt x="60000" y="116470"/>
                  <a:pt x="60000" y="120000"/>
                  <a:pt x="70000" y="120000"/>
                </a:cubicBezTo>
                <a:cubicBezTo>
                  <a:pt x="70000" y="102352"/>
                  <a:pt x="80000" y="81176"/>
                  <a:pt x="90000" y="77647"/>
                </a:cubicBezTo>
                <a:cubicBezTo>
                  <a:pt x="100000" y="74117"/>
                  <a:pt x="100000" y="70588"/>
                  <a:pt x="100000" y="63529"/>
                </a:cubicBezTo>
                <a:cubicBezTo>
                  <a:pt x="80000" y="56470"/>
                  <a:pt x="70000" y="49411"/>
                  <a:pt x="70000" y="45882"/>
                </a:cubicBezTo>
                <a:cubicBezTo>
                  <a:pt x="70000" y="42352"/>
                  <a:pt x="80000" y="28235"/>
                  <a:pt x="90000" y="24705"/>
                </a:cubicBezTo>
                <a:cubicBezTo>
                  <a:pt x="90000" y="24705"/>
                  <a:pt x="100000" y="24705"/>
                  <a:pt x="110000" y="24705"/>
                </a:cubicBezTo>
                <a:cubicBezTo>
                  <a:pt x="110000" y="21176"/>
                  <a:pt x="120000" y="14117"/>
                  <a:pt x="120000" y="7058"/>
                </a:cubicBezTo>
                <a:cubicBezTo>
                  <a:pt x="80000" y="0"/>
                  <a:pt x="80000" y="0"/>
                  <a:pt x="80000" y="0"/>
                </a:cubicBezTo>
                <a:cubicBezTo>
                  <a:pt x="70000" y="3529"/>
                  <a:pt x="70000" y="10588"/>
                  <a:pt x="70000" y="14117"/>
                </a:cubicBezTo>
                <a:cubicBezTo>
                  <a:pt x="60000" y="28235"/>
                  <a:pt x="20000" y="52941"/>
                  <a:pt x="0" y="63529"/>
                </a:cubicBezTo>
                <a:cubicBezTo>
                  <a:pt x="60000" y="112941"/>
                  <a:pt x="60000" y="112941"/>
                  <a:pt x="60000" y="112941"/>
                </a:cubicBezTo>
                <a:lnTo>
                  <a:pt x="60000" y="116470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5352276" y="3030424"/>
            <a:ext cx="82500" cy="93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27" y="0"/>
                </a:moveTo>
                <a:cubicBezTo>
                  <a:pt x="94545" y="6486"/>
                  <a:pt x="76363" y="12972"/>
                  <a:pt x="76363" y="12972"/>
                </a:cubicBezTo>
                <a:cubicBezTo>
                  <a:pt x="65454" y="16216"/>
                  <a:pt x="47272" y="29189"/>
                  <a:pt x="47272" y="29189"/>
                </a:cubicBezTo>
                <a:cubicBezTo>
                  <a:pt x="21818" y="16216"/>
                  <a:pt x="21818" y="16216"/>
                  <a:pt x="21818" y="16216"/>
                </a:cubicBezTo>
                <a:cubicBezTo>
                  <a:pt x="18181" y="6486"/>
                  <a:pt x="18181" y="6486"/>
                  <a:pt x="18181" y="6486"/>
                </a:cubicBezTo>
                <a:cubicBezTo>
                  <a:pt x="18181" y="6486"/>
                  <a:pt x="18181" y="6486"/>
                  <a:pt x="18181" y="6486"/>
                </a:cubicBezTo>
                <a:cubicBezTo>
                  <a:pt x="18181" y="16216"/>
                  <a:pt x="14545" y="25945"/>
                  <a:pt x="14545" y="29189"/>
                </a:cubicBezTo>
                <a:cubicBezTo>
                  <a:pt x="14545" y="35675"/>
                  <a:pt x="14545" y="64864"/>
                  <a:pt x="7272" y="71351"/>
                </a:cubicBezTo>
                <a:cubicBezTo>
                  <a:pt x="3636" y="74594"/>
                  <a:pt x="0" y="94054"/>
                  <a:pt x="0" y="110270"/>
                </a:cubicBezTo>
                <a:cubicBezTo>
                  <a:pt x="7272" y="113513"/>
                  <a:pt x="18181" y="120000"/>
                  <a:pt x="25454" y="120000"/>
                </a:cubicBezTo>
                <a:cubicBezTo>
                  <a:pt x="36363" y="120000"/>
                  <a:pt x="47272" y="110270"/>
                  <a:pt x="47272" y="103783"/>
                </a:cubicBezTo>
                <a:cubicBezTo>
                  <a:pt x="47272" y="97297"/>
                  <a:pt x="58181" y="97297"/>
                  <a:pt x="65454" y="97297"/>
                </a:cubicBezTo>
                <a:cubicBezTo>
                  <a:pt x="76363" y="97297"/>
                  <a:pt x="76363" y="87567"/>
                  <a:pt x="83636" y="84324"/>
                </a:cubicBezTo>
                <a:cubicBezTo>
                  <a:pt x="90909" y="81081"/>
                  <a:pt x="69090" y="64864"/>
                  <a:pt x="61818" y="61621"/>
                </a:cubicBezTo>
                <a:cubicBezTo>
                  <a:pt x="54545" y="58378"/>
                  <a:pt x="65454" y="45405"/>
                  <a:pt x="90909" y="45405"/>
                </a:cubicBezTo>
                <a:cubicBezTo>
                  <a:pt x="112727" y="45405"/>
                  <a:pt x="109090" y="35675"/>
                  <a:pt x="120000" y="35675"/>
                </a:cubicBezTo>
                <a:cubicBezTo>
                  <a:pt x="120000" y="35675"/>
                  <a:pt x="120000" y="35675"/>
                  <a:pt x="120000" y="35675"/>
                </a:cubicBezTo>
                <a:cubicBezTo>
                  <a:pt x="120000" y="29189"/>
                  <a:pt x="116363" y="16216"/>
                  <a:pt x="116363" y="12972"/>
                </a:cubicBezTo>
                <a:cubicBezTo>
                  <a:pt x="112727" y="6486"/>
                  <a:pt x="112727" y="3243"/>
                  <a:pt x="112727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6052258" y="2798850"/>
            <a:ext cx="221100" cy="9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818" y="22105"/>
                </a:moveTo>
                <a:cubicBezTo>
                  <a:pt x="107727" y="9473"/>
                  <a:pt x="106363" y="18947"/>
                  <a:pt x="100909" y="15789"/>
                </a:cubicBezTo>
                <a:cubicBezTo>
                  <a:pt x="95454" y="12631"/>
                  <a:pt x="76363" y="9473"/>
                  <a:pt x="72272" y="12631"/>
                </a:cubicBezTo>
                <a:cubicBezTo>
                  <a:pt x="68181" y="15789"/>
                  <a:pt x="61363" y="6315"/>
                  <a:pt x="58636" y="3157"/>
                </a:cubicBezTo>
                <a:cubicBezTo>
                  <a:pt x="55909" y="0"/>
                  <a:pt x="47727" y="3157"/>
                  <a:pt x="46363" y="12631"/>
                </a:cubicBezTo>
                <a:cubicBezTo>
                  <a:pt x="46363" y="22105"/>
                  <a:pt x="42272" y="22105"/>
                  <a:pt x="36818" y="15789"/>
                </a:cubicBezTo>
                <a:cubicBezTo>
                  <a:pt x="31363" y="9473"/>
                  <a:pt x="21818" y="9473"/>
                  <a:pt x="21818" y="15789"/>
                </a:cubicBezTo>
                <a:cubicBezTo>
                  <a:pt x="21818" y="25263"/>
                  <a:pt x="17727" y="31578"/>
                  <a:pt x="15000" y="34736"/>
                </a:cubicBezTo>
                <a:cubicBezTo>
                  <a:pt x="15000" y="34736"/>
                  <a:pt x="13636" y="41052"/>
                  <a:pt x="12272" y="47368"/>
                </a:cubicBezTo>
                <a:cubicBezTo>
                  <a:pt x="13636" y="50526"/>
                  <a:pt x="15000" y="53684"/>
                  <a:pt x="16363" y="56842"/>
                </a:cubicBezTo>
                <a:cubicBezTo>
                  <a:pt x="17727" y="63157"/>
                  <a:pt x="24545" y="63157"/>
                  <a:pt x="24545" y="56842"/>
                </a:cubicBezTo>
                <a:cubicBezTo>
                  <a:pt x="25909" y="50526"/>
                  <a:pt x="34090" y="63157"/>
                  <a:pt x="39545" y="72631"/>
                </a:cubicBezTo>
                <a:cubicBezTo>
                  <a:pt x="45000" y="82105"/>
                  <a:pt x="36818" y="75789"/>
                  <a:pt x="35454" y="85263"/>
                </a:cubicBezTo>
                <a:cubicBezTo>
                  <a:pt x="32727" y="94736"/>
                  <a:pt x="25909" y="85263"/>
                  <a:pt x="24545" y="88421"/>
                </a:cubicBezTo>
                <a:cubicBezTo>
                  <a:pt x="23181" y="91578"/>
                  <a:pt x="12272" y="94736"/>
                  <a:pt x="8181" y="94736"/>
                </a:cubicBezTo>
                <a:cubicBezTo>
                  <a:pt x="5454" y="91578"/>
                  <a:pt x="0" y="104210"/>
                  <a:pt x="1363" y="110526"/>
                </a:cubicBezTo>
                <a:cubicBezTo>
                  <a:pt x="1363" y="113684"/>
                  <a:pt x="12272" y="107368"/>
                  <a:pt x="16363" y="110526"/>
                </a:cubicBezTo>
                <a:cubicBezTo>
                  <a:pt x="20454" y="116842"/>
                  <a:pt x="24545" y="107368"/>
                  <a:pt x="25909" y="113684"/>
                </a:cubicBezTo>
                <a:cubicBezTo>
                  <a:pt x="28636" y="120000"/>
                  <a:pt x="32727" y="113684"/>
                  <a:pt x="35454" y="116842"/>
                </a:cubicBezTo>
                <a:cubicBezTo>
                  <a:pt x="38181" y="120000"/>
                  <a:pt x="49090" y="113684"/>
                  <a:pt x="50454" y="113684"/>
                </a:cubicBezTo>
                <a:cubicBezTo>
                  <a:pt x="51818" y="110526"/>
                  <a:pt x="51818" y="107368"/>
                  <a:pt x="51818" y="101052"/>
                </a:cubicBezTo>
                <a:cubicBezTo>
                  <a:pt x="51818" y="94736"/>
                  <a:pt x="54545" y="97894"/>
                  <a:pt x="55909" y="94736"/>
                </a:cubicBezTo>
                <a:cubicBezTo>
                  <a:pt x="58636" y="94736"/>
                  <a:pt x="60000" y="85263"/>
                  <a:pt x="62727" y="85263"/>
                </a:cubicBezTo>
                <a:cubicBezTo>
                  <a:pt x="64090" y="85263"/>
                  <a:pt x="66818" y="78947"/>
                  <a:pt x="69545" y="82105"/>
                </a:cubicBezTo>
                <a:cubicBezTo>
                  <a:pt x="70909" y="82105"/>
                  <a:pt x="73636" y="91578"/>
                  <a:pt x="76363" y="85263"/>
                </a:cubicBezTo>
                <a:cubicBezTo>
                  <a:pt x="77727" y="82105"/>
                  <a:pt x="79090" y="85263"/>
                  <a:pt x="83181" y="75789"/>
                </a:cubicBezTo>
                <a:cubicBezTo>
                  <a:pt x="85909" y="66315"/>
                  <a:pt x="88636" y="69473"/>
                  <a:pt x="92727" y="69473"/>
                </a:cubicBezTo>
                <a:cubicBezTo>
                  <a:pt x="98181" y="72631"/>
                  <a:pt x="99545" y="66315"/>
                  <a:pt x="100909" y="60000"/>
                </a:cubicBezTo>
                <a:cubicBezTo>
                  <a:pt x="102272" y="50526"/>
                  <a:pt x="107727" y="50526"/>
                  <a:pt x="109090" y="47368"/>
                </a:cubicBezTo>
                <a:cubicBezTo>
                  <a:pt x="111818" y="44210"/>
                  <a:pt x="117272" y="37894"/>
                  <a:pt x="120000" y="34736"/>
                </a:cubicBezTo>
                <a:cubicBezTo>
                  <a:pt x="120000" y="34736"/>
                  <a:pt x="120000" y="34736"/>
                  <a:pt x="120000" y="31578"/>
                </a:cubicBezTo>
                <a:cubicBezTo>
                  <a:pt x="115909" y="22105"/>
                  <a:pt x="114545" y="31578"/>
                  <a:pt x="111818" y="2210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5448766" y="2786571"/>
            <a:ext cx="140100" cy="63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285" y="96000"/>
                </a:moveTo>
                <a:cubicBezTo>
                  <a:pt x="53571" y="86400"/>
                  <a:pt x="55714" y="100800"/>
                  <a:pt x="59999" y="115200"/>
                </a:cubicBezTo>
                <a:cubicBezTo>
                  <a:pt x="59999" y="115200"/>
                  <a:pt x="59999" y="120000"/>
                  <a:pt x="62142" y="120000"/>
                </a:cubicBezTo>
                <a:cubicBezTo>
                  <a:pt x="68571" y="115200"/>
                  <a:pt x="72857" y="110400"/>
                  <a:pt x="79285" y="110400"/>
                </a:cubicBezTo>
                <a:cubicBezTo>
                  <a:pt x="83571" y="110400"/>
                  <a:pt x="89999" y="110400"/>
                  <a:pt x="94285" y="115200"/>
                </a:cubicBezTo>
                <a:cubicBezTo>
                  <a:pt x="92142" y="110400"/>
                  <a:pt x="92142" y="105600"/>
                  <a:pt x="92142" y="105600"/>
                </a:cubicBezTo>
                <a:cubicBezTo>
                  <a:pt x="94285" y="100800"/>
                  <a:pt x="102857" y="110400"/>
                  <a:pt x="104999" y="115200"/>
                </a:cubicBezTo>
                <a:cubicBezTo>
                  <a:pt x="107142" y="120000"/>
                  <a:pt x="115714" y="120000"/>
                  <a:pt x="117857" y="115200"/>
                </a:cubicBezTo>
                <a:cubicBezTo>
                  <a:pt x="119999" y="110400"/>
                  <a:pt x="113571" y="105600"/>
                  <a:pt x="111428" y="100800"/>
                </a:cubicBezTo>
                <a:cubicBezTo>
                  <a:pt x="111428" y="96000"/>
                  <a:pt x="113571" y="91200"/>
                  <a:pt x="115714" y="86400"/>
                </a:cubicBezTo>
                <a:cubicBezTo>
                  <a:pt x="111428" y="81600"/>
                  <a:pt x="107142" y="72000"/>
                  <a:pt x="104999" y="72000"/>
                </a:cubicBezTo>
                <a:cubicBezTo>
                  <a:pt x="102857" y="72000"/>
                  <a:pt x="102857" y="48000"/>
                  <a:pt x="100714" y="48000"/>
                </a:cubicBezTo>
                <a:cubicBezTo>
                  <a:pt x="96428" y="48000"/>
                  <a:pt x="96428" y="43200"/>
                  <a:pt x="94285" y="43200"/>
                </a:cubicBezTo>
                <a:cubicBezTo>
                  <a:pt x="89999" y="43200"/>
                  <a:pt x="79285" y="43200"/>
                  <a:pt x="77142" y="48000"/>
                </a:cubicBezTo>
                <a:cubicBezTo>
                  <a:pt x="72857" y="52800"/>
                  <a:pt x="68571" y="38400"/>
                  <a:pt x="66428" y="38400"/>
                </a:cubicBezTo>
                <a:cubicBezTo>
                  <a:pt x="62142" y="38400"/>
                  <a:pt x="57857" y="28800"/>
                  <a:pt x="55714" y="19200"/>
                </a:cubicBezTo>
                <a:cubicBezTo>
                  <a:pt x="53571" y="14400"/>
                  <a:pt x="34285" y="24000"/>
                  <a:pt x="27857" y="14400"/>
                </a:cubicBezTo>
                <a:cubicBezTo>
                  <a:pt x="23571" y="9600"/>
                  <a:pt x="12857" y="0"/>
                  <a:pt x="8571" y="4800"/>
                </a:cubicBezTo>
                <a:cubicBezTo>
                  <a:pt x="6428" y="4800"/>
                  <a:pt x="4285" y="4800"/>
                  <a:pt x="0" y="9600"/>
                </a:cubicBezTo>
                <a:cubicBezTo>
                  <a:pt x="10714" y="24000"/>
                  <a:pt x="25714" y="19200"/>
                  <a:pt x="27857" y="43200"/>
                </a:cubicBezTo>
                <a:cubicBezTo>
                  <a:pt x="29999" y="72000"/>
                  <a:pt x="36428" y="57600"/>
                  <a:pt x="34285" y="81600"/>
                </a:cubicBezTo>
                <a:cubicBezTo>
                  <a:pt x="34285" y="86400"/>
                  <a:pt x="32142" y="91200"/>
                  <a:pt x="29999" y="96000"/>
                </a:cubicBezTo>
                <a:cubicBezTo>
                  <a:pt x="38571" y="96000"/>
                  <a:pt x="44999" y="96000"/>
                  <a:pt x="49285" y="96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5171580" y="2821658"/>
            <a:ext cx="377100" cy="150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21" y="84000"/>
                </a:moveTo>
                <a:cubicBezTo>
                  <a:pt x="116026" y="84000"/>
                  <a:pt x="117615" y="70000"/>
                  <a:pt x="116821" y="66000"/>
                </a:cubicBezTo>
                <a:cubicBezTo>
                  <a:pt x="116821" y="64000"/>
                  <a:pt x="115231" y="54000"/>
                  <a:pt x="116821" y="54000"/>
                </a:cubicBezTo>
                <a:cubicBezTo>
                  <a:pt x="118410" y="54000"/>
                  <a:pt x="116821" y="46000"/>
                  <a:pt x="118410" y="46000"/>
                </a:cubicBezTo>
                <a:cubicBezTo>
                  <a:pt x="118410" y="42000"/>
                  <a:pt x="117615" y="40000"/>
                  <a:pt x="117615" y="40000"/>
                </a:cubicBezTo>
                <a:cubicBezTo>
                  <a:pt x="116026" y="38000"/>
                  <a:pt x="113642" y="42000"/>
                  <a:pt x="112052" y="34000"/>
                </a:cubicBezTo>
                <a:cubicBezTo>
                  <a:pt x="111258" y="28000"/>
                  <a:pt x="112052" y="26000"/>
                  <a:pt x="110463" y="20000"/>
                </a:cubicBezTo>
                <a:cubicBezTo>
                  <a:pt x="108874" y="14000"/>
                  <a:pt x="108079" y="8000"/>
                  <a:pt x="106490" y="12000"/>
                </a:cubicBezTo>
                <a:cubicBezTo>
                  <a:pt x="104900" y="12000"/>
                  <a:pt x="102516" y="12000"/>
                  <a:pt x="99337" y="12000"/>
                </a:cubicBezTo>
                <a:cubicBezTo>
                  <a:pt x="96158" y="18000"/>
                  <a:pt x="89801" y="24000"/>
                  <a:pt x="87417" y="22000"/>
                </a:cubicBezTo>
                <a:cubicBezTo>
                  <a:pt x="85033" y="20000"/>
                  <a:pt x="80264" y="22000"/>
                  <a:pt x="76291" y="22000"/>
                </a:cubicBezTo>
                <a:cubicBezTo>
                  <a:pt x="73112" y="22000"/>
                  <a:pt x="71523" y="16000"/>
                  <a:pt x="69139" y="16000"/>
                </a:cubicBezTo>
                <a:cubicBezTo>
                  <a:pt x="65960" y="16000"/>
                  <a:pt x="65960" y="10000"/>
                  <a:pt x="63576" y="10000"/>
                </a:cubicBezTo>
                <a:cubicBezTo>
                  <a:pt x="60397" y="10000"/>
                  <a:pt x="62781" y="6000"/>
                  <a:pt x="54039" y="4000"/>
                </a:cubicBezTo>
                <a:cubicBezTo>
                  <a:pt x="44503" y="0"/>
                  <a:pt x="37350" y="12000"/>
                  <a:pt x="34172" y="18000"/>
                </a:cubicBezTo>
                <a:cubicBezTo>
                  <a:pt x="31788" y="24000"/>
                  <a:pt x="21456" y="18000"/>
                  <a:pt x="20662" y="20000"/>
                </a:cubicBezTo>
                <a:cubicBezTo>
                  <a:pt x="19072" y="22000"/>
                  <a:pt x="20662" y="30000"/>
                  <a:pt x="17483" y="32000"/>
                </a:cubicBezTo>
                <a:cubicBezTo>
                  <a:pt x="13509" y="36000"/>
                  <a:pt x="6357" y="32000"/>
                  <a:pt x="3973" y="36000"/>
                </a:cubicBezTo>
                <a:cubicBezTo>
                  <a:pt x="794" y="38000"/>
                  <a:pt x="0" y="48000"/>
                  <a:pt x="2384" y="48000"/>
                </a:cubicBezTo>
                <a:cubicBezTo>
                  <a:pt x="4768" y="46000"/>
                  <a:pt x="5562" y="50000"/>
                  <a:pt x="4768" y="52000"/>
                </a:cubicBezTo>
                <a:cubicBezTo>
                  <a:pt x="3973" y="54000"/>
                  <a:pt x="7152" y="62000"/>
                  <a:pt x="5562" y="64000"/>
                </a:cubicBezTo>
                <a:cubicBezTo>
                  <a:pt x="3973" y="66000"/>
                  <a:pt x="3973" y="72000"/>
                  <a:pt x="5562" y="76000"/>
                </a:cubicBezTo>
                <a:cubicBezTo>
                  <a:pt x="7152" y="78000"/>
                  <a:pt x="7947" y="84000"/>
                  <a:pt x="5562" y="84000"/>
                </a:cubicBezTo>
                <a:cubicBezTo>
                  <a:pt x="3973" y="84000"/>
                  <a:pt x="8741" y="90000"/>
                  <a:pt x="8741" y="92000"/>
                </a:cubicBezTo>
                <a:cubicBezTo>
                  <a:pt x="8741" y="94000"/>
                  <a:pt x="13509" y="96000"/>
                  <a:pt x="13509" y="98000"/>
                </a:cubicBezTo>
                <a:cubicBezTo>
                  <a:pt x="13509" y="102000"/>
                  <a:pt x="14304" y="102000"/>
                  <a:pt x="16688" y="100000"/>
                </a:cubicBezTo>
                <a:cubicBezTo>
                  <a:pt x="18278" y="100000"/>
                  <a:pt x="19072" y="106000"/>
                  <a:pt x="20662" y="112000"/>
                </a:cubicBezTo>
                <a:cubicBezTo>
                  <a:pt x="21456" y="116000"/>
                  <a:pt x="28609" y="112000"/>
                  <a:pt x="28609" y="108000"/>
                </a:cubicBezTo>
                <a:cubicBezTo>
                  <a:pt x="28609" y="102000"/>
                  <a:pt x="30993" y="100000"/>
                  <a:pt x="33377" y="102000"/>
                </a:cubicBezTo>
                <a:cubicBezTo>
                  <a:pt x="36556" y="102000"/>
                  <a:pt x="40529" y="112000"/>
                  <a:pt x="42119" y="114000"/>
                </a:cubicBezTo>
                <a:cubicBezTo>
                  <a:pt x="43708" y="116000"/>
                  <a:pt x="46887" y="112000"/>
                  <a:pt x="49271" y="112000"/>
                </a:cubicBezTo>
                <a:cubicBezTo>
                  <a:pt x="50860" y="112000"/>
                  <a:pt x="54039" y="104000"/>
                  <a:pt x="54834" y="102000"/>
                </a:cubicBezTo>
                <a:cubicBezTo>
                  <a:pt x="56423" y="100000"/>
                  <a:pt x="58013" y="108000"/>
                  <a:pt x="59602" y="106000"/>
                </a:cubicBezTo>
                <a:cubicBezTo>
                  <a:pt x="61986" y="102000"/>
                  <a:pt x="63576" y="100000"/>
                  <a:pt x="65165" y="102000"/>
                </a:cubicBezTo>
                <a:cubicBezTo>
                  <a:pt x="65960" y="104000"/>
                  <a:pt x="61986" y="110000"/>
                  <a:pt x="62781" y="114000"/>
                </a:cubicBezTo>
                <a:cubicBezTo>
                  <a:pt x="63576" y="116000"/>
                  <a:pt x="63576" y="118000"/>
                  <a:pt x="63576" y="120000"/>
                </a:cubicBezTo>
                <a:cubicBezTo>
                  <a:pt x="67549" y="118000"/>
                  <a:pt x="66754" y="112000"/>
                  <a:pt x="66754" y="108000"/>
                </a:cubicBezTo>
                <a:cubicBezTo>
                  <a:pt x="67549" y="106000"/>
                  <a:pt x="68344" y="102000"/>
                  <a:pt x="69933" y="106000"/>
                </a:cubicBezTo>
                <a:cubicBezTo>
                  <a:pt x="70728" y="108000"/>
                  <a:pt x="72317" y="108000"/>
                  <a:pt x="75496" y="106000"/>
                </a:cubicBezTo>
                <a:cubicBezTo>
                  <a:pt x="77880" y="102000"/>
                  <a:pt x="78675" y="100000"/>
                  <a:pt x="79470" y="104000"/>
                </a:cubicBezTo>
                <a:cubicBezTo>
                  <a:pt x="80264" y="106000"/>
                  <a:pt x="82649" y="104000"/>
                  <a:pt x="86622" y="104000"/>
                </a:cubicBezTo>
                <a:cubicBezTo>
                  <a:pt x="90596" y="104000"/>
                  <a:pt x="91390" y="96000"/>
                  <a:pt x="95364" y="98000"/>
                </a:cubicBezTo>
                <a:cubicBezTo>
                  <a:pt x="99337" y="98000"/>
                  <a:pt x="102516" y="94000"/>
                  <a:pt x="102516" y="94000"/>
                </a:cubicBezTo>
                <a:cubicBezTo>
                  <a:pt x="104900" y="96000"/>
                  <a:pt x="104900" y="96000"/>
                  <a:pt x="104900" y="96000"/>
                </a:cubicBezTo>
                <a:cubicBezTo>
                  <a:pt x="105695" y="94000"/>
                  <a:pt x="105695" y="92000"/>
                  <a:pt x="107284" y="92000"/>
                </a:cubicBezTo>
                <a:cubicBezTo>
                  <a:pt x="110463" y="90000"/>
                  <a:pt x="112052" y="96000"/>
                  <a:pt x="113642" y="94000"/>
                </a:cubicBezTo>
                <a:cubicBezTo>
                  <a:pt x="114437" y="92000"/>
                  <a:pt x="120000" y="106000"/>
                  <a:pt x="120000" y="96000"/>
                </a:cubicBezTo>
                <a:cubicBezTo>
                  <a:pt x="120000" y="94000"/>
                  <a:pt x="118410" y="84000"/>
                  <a:pt x="116821" y="84000"/>
                </a:cubicBezTo>
                <a:close/>
                <a:moveTo>
                  <a:pt x="10331" y="22000"/>
                </a:moveTo>
                <a:cubicBezTo>
                  <a:pt x="12715" y="20000"/>
                  <a:pt x="18278" y="24000"/>
                  <a:pt x="19072" y="20000"/>
                </a:cubicBezTo>
                <a:cubicBezTo>
                  <a:pt x="20662" y="18000"/>
                  <a:pt x="15894" y="14000"/>
                  <a:pt x="14304" y="10000"/>
                </a:cubicBezTo>
                <a:cubicBezTo>
                  <a:pt x="13509" y="8000"/>
                  <a:pt x="12715" y="6000"/>
                  <a:pt x="12715" y="2000"/>
                </a:cubicBezTo>
                <a:cubicBezTo>
                  <a:pt x="11920" y="4000"/>
                  <a:pt x="11125" y="4000"/>
                  <a:pt x="10331" y="4000"/>
                </a:cubicBezTo>
                <a:cubicBezTo>
                  <a:pt x="8741" y="2000"/>
                  <a:pt x="4768" y="2000"/>
                  <a:pt x="3973" y="4000"/>
                </a:cubicBezTo>
                <a:cubicBezTo>
                  <a:pt x="3178" y="4000"/>
                  <a:pt x="3973" y="10000"/>
                  <a:pt x="3973" y="14000"/>
                </a:cubicBezTo>
                <a:cubicBezTo>
                  <a:pt x="3973" y="18000"/>
                  <a:pt x="2384" y="20000"/>
                  <a:pt x="2384" y="22000"/>
                </a:cubicBezTo>
                <a:cubicBezTo>
                  <a:pt x="2384" y="24000"/>
                  <a:pt x="1589" y="26000"/>
                  <a:pt x="794" y="28000"/>
                </a:cubicBezTo>
                <a:cubicBezTo>
                  <a:pt x="2384" y="30000"/>
                  <a:pt x="3178" y="32000"/>
                  <a:pt x="4768" y="32000"/>
                </a:cubicBezTo>
                <a:cubicBezTo>
                  <a:pt x="7152" y="32000"/>
                  <a:pt x="7947" y="24000"/>
                  <a:pt x="10331" y="2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6227694" y="2974284"/>
            <a:ext cx="47400" cy="45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842" y="0"/>
                </a:moveTo>
                <a:cubicBezTo>
                  <a:pt x="37894" y="0"/>
                  <a:pt x="6315" y="20000"/>
                  <a:pt x="0" y="33333"/>
                </a:cubicBezTo>
                <a:cubicBezTo>
                  <a:pt x="6315" y="40000"/>
                  <a:pt x="6315" y="46666"/>
                  <a:pt x="6315" y="46666"/>
                </a:cubicBezTo>
                <a:cubicBezTo>
                  <a:pt x="12631" y="66666"/>
                  <a:pt x="25263" y="80000"/>
                  <a:pt x="37894" y="86666"/>
                </a:cubicBezTo>
                <a:cubicBezTo>
                  <a:pt x="50526" y="93333"/>
                  <a:pt x="44210" y="106666"/>
                  <a:pt x="44210" y="120000"/>
                </a:cubicBezTo>
                <a:cubicBezTo>
                  <a:pt x="50526" y="113333"/>
                  <a:pt x="63157" y="113333"/>
                  <a:pt x="63157" y="113333"/>
                </a:cubicBezTo>
                <a:cubicBezTo>
                  <a:pt x="82105" y="113333"/>
                  <a:pt x="113684" y="66666"/>
                  <a:pt x="120000" y="53333"/>
                </a:cubicBezTo>
                <a:cubicBezTo>
                  <a:pt x="120000" y="40000"/>
                  <a:pt x="75789" y="0"/>
                  <a:pt x="56842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7136442" y="2807623"/>
            <a:ext cx="140100" cy="129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571" y="4615"/>
                </a:moveTo>
                <a:cubicBezTo>
                  <a:pt x="107142" y="6923"/>
                  <a:pt x="104999" y="0"/>
                  <a:pt x="100714" y="0"/>
                </a:cubicBezTo>
                <a:cubicBezTo>
                  <a:pt x="94285" y="0"/>
                  <a:pt x="96428" y="13846"/>
                  <a:pt x="89999" y="13846"/>
                </a:cubicBezTo>
                <a:cubicBezTo>
                  <a:pt x="83571" y="13846"/>
                  <a:pt x="85714" y="23076"/>
                  <a:pt x="77142" y="23076"/>
                </a:cubicBezTo>
                <a:cubicBezTo>
                  <a:pt x="70714" y="25384"/>
                  <a:pt x="68571" y="25384"/>
                  <a:pt x="70714" y="30000"/>
                </a:cubicBezTo>
                <a:cubicBezTo>
                  <a:pt x="75000" y="36923"/>
                  <a:pt x="66428" y="34615"/>
                  <a:pt x="59999" y="34615"/>
                </a:cubicBezTo>
                <a:cubicBezTo>
                  <a:pt x="53571" y="34615"/>
                  <a:pt x="53571" y="30000"/>
                  <a:pt x="49285" y="30000"/>
                </a:cubicBezTo>
                <a:cubicBezTo>
                  <a:pt x="44999" y="30000"/>
                  <a:pt x="40714" y="36923"/>
                  <a:pt x="38571" y="41538"/>
                </a:cubicBezTo>
                <a:cubicBezTo>
                  <a:pt x="34285" y="48461"/>
                  <a:pt x="12857" y="57692"/>
                  <a:pt x="6428" y="62307"/>
                </a:cubicBezTo>
                <a:cubicBezTo>
                  <a:pt x="4285" y="62307"/>
                  <a:pt x="2142" y="66923"/>
                  <a:pt x="0" y="69230"/>
                </a:cubicBezTo>
                <a:cubicBezTo>
                  <a:pt x="8571" y="71538"/>
                  <a:pt x="17142" y="76153"/>
                  <a:pt x="19285" y="80769"/>
                </a:cubicBezTo>
                <a:cubicBezTo>
                  <a:pt x="25714" y="87692"/>
                  <a:pt x="14999" y="94615"/>
                  <a:pt x="10714" y="101538"/>
                </a:cubicBezTo>
                <a:cubicBezTo>
                  <a:pt x="6428" y="106153"/>
                  <a:pt x="12857" y="106153"/>
                  <a:pt x="12857" y="110769"/>
                </a:cubicBezTo>
                <a:cubicBezTo>
                  <a:pt x="12857" y="117692"/>
                  <a:pt x="19285" y="120000"/>
                  <a:pt x="21428" y="115384"/>
                </a:cubicBezTo>
                <a:cubicBezTo>
                  <a:pt x="23571" y="113076"/>
                  <a:pt x="27857" y="113076"/>
                  <a:pt x="34285" y="113076"/>
                </a:cubicBezTo>
                <a:cubicBezTo>
                  <a:pt x="36428" y="113076"/>
                  <a:pt x="38571" y="115384"/>
                  <a:pt x="38571" y="115384"/>
                </a:cubicBezTo>
                <a:cubicBezTo>
                  <a:pt x="42857" y="113076"/>
                  <a:pt x="47142" y="108461"/>
                  <a:pt x="49285" y="108461"/>
                </a:cubicBezTo>
                <a:cubicBezTo>
                  <a:pt x="51428" y="103846"/>
                  <a:pt x="57857" y="103846"/>
                  <a:pt x="64285" y="103846"/>
                </a:cubicBezTo>
                <a:cubicBezTo>
                  <a:pt x="68571" y="103846"/>
                  <a:pt x="70714" y="103846"/>
                  <a:pt x="75000" y="101538"/>
                </a:cubicBezTo>
                <a:cubicBezTo>
                  <a:pt x="68571" y="92307"/>
                  <a:pt x="62142" y="87692"/>
                  <a:pt x="57857" y="85384"/>
                </a:cubicBezTo>
                <a:cubicBezTo>
                  <a:pt x="53571" y="80769"/>
                  <a:pt x="55714" y="71538"/>
                  <a:pt x="64285" y="69230"/>
                </a:cubicBezTo>
                <a:cubicBezTo>
                  <a:pt x="70714" y="66923"/>
                  <a:pt x="87857" y="53076"/>
                  <a:pt x="94285" y="48461"/>
                </a:cubicBezTo>
                <a:cubicBezTo>
                  <a:pt x="98571" y="46153"/>
                  <a:pt x="96428" y="34615"/>
                  <a:pt x="100714" y="25384"/>
                </a:cubicBezTo>
                <a:cubicBezTo>
                  <a:pt x="102857" y="20769"/>
                  <a:pt x="111428" y="13846"/>
                  <a:pt x="119999" y="6923"/>
                </a:cubicBezTo>
                <a:cubicBezTo>
                  <a:pt x="117857" y="4615"/>
                  <a:pt x="115714" y="4615"/>
                  <a:pt x="113571" y="461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6269798" y="3100598"/>
            <a:ext cx="156000" cy="8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064" y="76666"/>
                </a:moveTo>
                <a:cubicBezTo>
                  <a:pt x="116129" y="76666"/>
                  <a:pt x="114193" y="76666"/>
                  <a:pt x="114193" y="76666"/>
                </a:cubicBezTo>
                <a:cubicBezTo>
                  <a:pt x="104516" y="76666"/>
                  <a:pt x="98709" y="70000"/>
                  <a:pt x="92903" y="70000"/>
                </a:cubicBezTo>
                <a:cubicBezTo>
                  <a:pt x="87096" y="70000"/>
                  <a:pt x="69677" y="60000"/>
                  <a:pt x="63870" y="50000"/>
                </a:cubicBezTo>
                <a:cubicBezTo>
                  <a:pt x="56129" y="40000"/>
                  <a:pt x="36774" y="16666"/>
                  <a:pt x="30967" y="10000"/>
                </a:cubicBezTo>
                <a:cubicBezTo>
                  <a:pt x="27096" y="0"/>
                  <a:pt x="19354" y="0"/>
                  <a:pt x="19354" y="3333"/>
                </a:cubicBezTo>
                <a:cubicBezTo>
                  <a:pt x="19354" y="10000"/>
                  <a:pt x="15483" y="10000"/>
                  <a:pt x="9677" y="10000"/>
                </a:cubicBezTo>
                <a:cubicBezTo>
                  <a:pt x="7741" y="13333"/>
                  <a:pt x="1935" y="20000"/>
                  <a:pt x="1935" y="26666"/>
                </a:cubicBezTo>
                <a:cubicBezTo>
                  <a:pt x="1935" y="30000"/>
                  <a:pt x="0" y="40000"/>
                  <a:pt x="0" y="46666"/>
                </a:cubicBezTo>
                <a:cubicBezTo>
                  <a:pt x="0" y="50000"/>
                  <a:pt x="5806" y="50000"/>
                  <a:pt x="7741" y="56666"/>
                </a:cubicBezTo>
                <a:cubicBezTo>
                  <a:pt x="9677" y="60000"/>
                  <a:pt x="19354" y="63333"/>
                  <a:pt x="21290" y="66666"/>
                </a:cubicBezTo>
                <a:cubicBezTo>
                  <a:pt x="21290" y="70000"/>
                  <a:pt x="27096" y="76666"/>
                  <a:pt x="32903" y="76666"/>
                </a:cubicBezTo>
                <a:cubicBezTo>
                  <a:pt x="36774" y="76666"/>
                  <a:pt x="42580" y="86666"/>
                  <a:pt x="44516" y="90000"/>
                </a:cubicBezTo>
                <a:cubicBezTo>
                  <a:pt x="46451" y="93333"/>
                  <a:pt x="56129" y="86666"/>
                  <a:pt x="60000" y="86666"/>
                </a:cubicBezTo>
                <a:cubicBezTo>
                  <a:pt x="61935" y="86666"/>
                  <a:pt x="67741" y="96666"/>
                  <a:pt x="67741" y="100000"/>
                </a:cubicBezTo>
                <a:cubicBezTo>
                  <a:pt x="69677" y="106666"/>
                  <a:pt x="85161" y="110000"/>
                  <a:pt x="89032" y="113333"/>
                </a:cubicBezTo>
                <a:cubicBezTo>
                  <a:pt x="92903" y="120000"/>
                  <a:pt x="112258" y="116666"/>
                  <a:pt x="116129" y="110000"/>
                </a:cubicBezTo>
                <a:cubicBezTo>
                  <a:pt x="120000" y="103333"/>
                  <a:pt x="116129" y="93333"/>
                  <a:pt x="116129" y="83333"/>
                </a:cubicBezTo>
                <a:cubicBezTo>
                  <a:pt x="116129" y="80000"/>
                  <a:pt x="116129" y="76666"/>
                  <a:pt x="118064" y="7666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6496107" y="3140949"/>
            <a:ext cx="170100" cy="380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058" y="109736"/>
                </a:moveTo>
                <a:cubicBezTo>
                  <a:pt x="97058" y="106578"/>
                  <a:pt x="93529" y="106578"/>
                  <a:pt x="93529" y="105000"/>
                </a:cubicBezTo>
                <a:cubicBezTo>
                  <a:pt x="93529" y="102631"/>
                  <a:pt x="93529" y="99473"/>
                  <a:pt x="86470" y="97105"/>
                </a:cubicBezTo>
                <a:cubicBezTo>
                  <a:pt x="81176" y="94736"/>
                  <a:pt x="79411" y="91578"/>
                  <a:pt x="82941" y="90000"/>
                </a:cubicBezTo>
                <a:cubicBezTo>
                  <a:pt x="84705" y="89210"/>
                  <a:pt x="82941" y="85263"/>
                  <a:pt x="84705" y="85263"/>
                </a:cubicBezTo>
                <a:cubicBezTo>
                  <a:pt x="86470" y="86052"/>
                  <a:pt x="88235" y="83684"/>
                  <a:pt x="84705" y="82894"/>
                </a:cubicBezTo>
                <a:cubicBezTo>
                  <a:pt x="81176" y="82105"/>
                  <a:pt x="84705" y="78947"/>
                  <a:pt x="82941" y="78157"/>
                </a:cubicBezTo>
                <a:cubicBezTo>
                  <a:pt x="79411" y="78157"/>
                  <a:pt x="72352" y="73421"/>
                  <a:pt x="72352" y="72631"/>
                </a:cubicBezTo>
                <a:cubicBezTo>
                  <a:pt x="72352" y="71052"/>
                  <a:pt x="74117" y="63947"/>
                  <a:pt x="74117" y="62368"/>
                </a:cubicBezTo>
                <a:cubicBezTo>
                  <a:pt x="74117" y="60789"/>
                  <a:pt x="81176" y="60789"/>
                  <a:pt x="82941" y="60789"/>
                </a:cubicBezTo>
                <a:cubicBezTo>
                  <a:pt x="84705" y="60789"/>
                  <a:pt x="90000" y="60789"/>
                  <a:pt x="93529" y="59210"/>
                </a:cubicBezTo>
                <a:cubicBezTo>
                  <a:pt x="95294" y="57631"/>
                  <a:pt x="104117" y="56842"/>
                  <a:pt x="105882" y="56052"/>
                </a:cubicBezTo>
                <a:cubicBezTo>
                  <a:pt x="107647" y="54473"/>
                  <a:pt x="112941" y="54473"/>
                  <a:pt x="112941" y="52894"/>
                </a:cubicBezTo>
                <a:cubicBezTo>
                  <a:pt x="112941" y="51315"/>
                  <a:pt x="120000" y="47368"/>
                  <a:pt x="120000" y="47368"/>
                </a:cubicBezTo>
                <a:cubicBezTo>
                  <a:pt x="120000" y="47368"/>
                  <a:pt x="120000" y="47368"/>
                  <a:pt x="120000" y="47368"/>
                </a:cubicBezTo>
                <a:cubicBezTo>
                  <a:pt x="120000" y="47368"/>
                  <a:pt x="118235" y="47368"/>
                  <a:pt x="114705" y="48157"/>
                </a:cubicBezTo>
                <a:cubicBezTo>
                  <a:pt x="107647" y="49736"/>
                  <a:pt x="104117" y="48157"/>
                  <a:pt x="105882" y="46578"/>
                </a:cubicBezTo>
                <a:cubicBezTo>
                  <a:pt x="105882" y="44210"/>
                  <a:pt x="100588" y="44210"/>
                  <a:pt x="97058" y="44210"/>
                </a:cubicBezTo>
                <a:cubicBezTo>
                  <a:pt x="93529" y="44210"/>
                  <a:pt x="97058" y="41842"/>
                  <a:pt x="97058" y="40263"/>
                </a:cubicBezTo>
                <a:cubicBezTo>
                  <a:pt x="98823" y="38684"/>
                  <a:pt x="97058" y="37894"/>
                  <a:pt x="91764" y="37105"/>
                </a:cubicBezTo>
                <a:cubicBezTo>
                  <a:pt x="88235" y="37105"/>
                  <a:pt x="86470" y="33157"/>
                  <a:pt x="88235" y="32368"/>
                </a:cubicBezTo>
                <a:cubicBezTo>
                  <a:pt x="90000" y="30789"/>
                  <a:pt x="79411" y="30000"/>
                  <a:pt x="74117" y="30789"/>
                </a:cubicBezTo>
                <a:cubicBezTo>
                  <a:pt x="70588" y="32368"/>
                  <a:pt x="74117" y="29210"/>
                  <a:pt x="72352" y="28421"/>
                </a:cubicBezTo>
                <a:cubicBezTo>
                  <a:pt x="70588" y="26842"/>
                  <a:pt x="77647" y="22105"/>
                  <a:pt x="84705" y="18947"/>
                </a:cubicBezTo>
                <a:cubicBezTo>
                  <a:pt x="90000" y="16578"/>
                  <a:pt x="88235" y="12631"/>
                  <a:pt x="88235" y="10263"/>
                </a:cubicBezTo>
                <a:cubicBezTo>
                  <a:pt x="88235" y="7105"/>
                  <a:pt x="84705" y="7105"/>
                  <a:pt x="81176" y="7105"/>
                </a:cubicBezTo>
                <a:cubicBezTo>
                  <a:pt x="79411" y="7105"/>
                  <a:pt x="79411" y="4736"/>
                  <a:pt x="79411" y="3157"/>
                </a:cubicBezTo>
                <a:cubicBezTo>
                  <a:pt x="79411" y="1578"/>
                  <a:pt x="72352" y="0"/>
                  <a:pt x="68823" y="1578"/>
                </a:cubicBezTo>
                <a:cubicBezTo>
                  <a:pt x="68823" y="1578"/>
                  <a:pt x="67058" y="1578"/>
                  <a:pt x="67058" y="2368"/>
                </a:cubicBezTo>
                <a:cubicBezTo>
                  <a:pt x="67058" y="2368"/>
                  <a:pt x="67058" y="2368"/>
                  <a:pt x="67058" y="2368"/>
                </a:cubicBezTo>
                <a:cubicBezTo>
                  <a:pt x="67058" y="2368"/>
                  <a:pt x="65294" y="4736"/>
                  <a:pt x="63529" y="4736"/>
                </a:cubicBezTo>
                <a:cubicBezTo>
                  <a:pt x="61764" y="5526"/>
                  <a:pt x="61764" y="7105"/>
                  <a:pt x="65294" y="9473"/>
                </a:cubicBezTo>
                <a:cubicBezTo>
                  <a:pt x="68823" y="11842"/>
                  <a:pt x="60000" y="10263"/>
                  <a:pt x="58235" y="9473"/>
                </a:cubicBezTo>
                <a:cubicBezTo>
                  <a:pt x="58235" y="7894"/>
                  <a:pt x="51176" y="10263"/>
                  <a:pt x="47647" y="11842"/>
                </a:cubicBezTo>
                <a:cubicBezTo>
                  <a:pt x="42352" y="13421"/>
                  <a:pt x="37058" y="14210"/>
                  <a:pt x="37058" y="16578"/>
                </a:cubicBezTo>
                <a:cubicBezTo>
                  <a:pt x="37058" y="19736"/>
                  <a:pt x="31764" y="22105"/>
                  <a:pt x="33529" y="24473"/>
                </a:cubicBezTo>
                <a:cubicBezTo>
                  <a:pt x="35294" y="26842"/>
                  <a:pt x="28235" y="30789"/>
                  <a:pt x="28235" y="32368"/>
                </a:cubicBezTo>
                <a:cubicBezTo>
                  <a:pt x="28235" y="33157"/>
                  <a:pt x="19411" y="31578"/>
                  <a:pt x="17647" y="31578"/>
                </a:cubicBezTo>
                <a:cubicBezTo>
                  <a:pt x="15882" y="31578"/>
                  <a:pt x="15882" y="36315"/>
                  <a:pt x="14117" y="37894"/>
                </a:cubicBezTo>
                <a:cubicBezTo>
                  <a:pt x="12352" y="39473"/>
                  <a:pt x="14117" y="45000"/>
                  <a:pt x="10588" y="45000"/>
                </a:cubicBezTo>
                <a:cubicBezTo>
                  <a:pt x="7058" y="45000"/>
                  <a:pt x="3529" y="49736"/>
                  <a:pt x="3529" y="49736"/>
                </a:cubicBezTo>
                <a:cubicBezTo>
                  <a:pt x="3529" y="49736"/>
                  <a:pt x="1764" y="50526"/>
                  <a:pt x="0" y="51315"/>
                </a:cubicBezTo>
                <a:cubicBezTo>
                  <a:pt x="1764" y="54473"/>
                  <a:pt x="7058" y="56842"/>
                  <a:pt x="12352" y="57631"/>
                </a:cubicBezTo>
                <a:cubicBezTo>
                  <a:pt x="21176" y="59210"/>
                  <a:pt x="26470" y="67105"/>
                  <a:pt x="28235" y="71052"/>
                </a:cubicBezTo>
                <a:cubicBezTo>
                  <a:pt x="31764" y="75000"/>
                  <a:pt x="30000" y="78947"/>
                  <a:pt x="26470" y="81315"/>
                </a:cubicBezTo>
                <a:cubicBezTo>
                  <a:pt x="22941" y="82894"/>
                  <a:pt x="28235" y="83684"/>
                  <a:pt x="31764" y="84473"/>
                </a:cubicBezTo>
                <a:cubicBezTo>
                  <a:pt x="37058" y="85263"/>
                  <a:pt x="42352" y="86052"/>
                  <a:pt x="45882" y="83684"/>
                </a:cubicBezTo>
                <a:cubicBezTo>
                  <a:pt x="49411" y="81315"/>
                  <a:pt x="56470" y="79736"/>
                  <a:pt x="58235" y="77368"/>
                </a:cubicBezTo>
                <a:cubicBezTo>
                  <a:pt x="60000" y="75000"/>
                  <a:pt x="63529" y="78157"/>
                  <a:pt x="65294" y="79736"/>
                </a:cubicBezTo>
                <a:cubicBezTo>
                  <a:pt x="68823" y="81315"/>
                  <a:pt x="70588" y="83684"/>
                  <a:pt x="70588" y="86842"/>
                </a:cubicBezTo>
                <a:cubicBezTo>
                  <a:pt x="72352" y="90000"/>
                  <a:pt x="72352" y="97894"/>
                  <a:pt x="79411" y="100263"/>
                </a:cubicBezTo>
                <a:cubicBezTo>
                  <a:pt x="84705" y="103421"/>
                  <a:pt x="86470" y="108947"/>
                  <a:pt x="84705" y="110526"/>
                </a:cubicBezTo>
                <a:cubicBezTo>
                  <a:pt x="82941" y="112894"/>
                  <a:pt x="86470" y="116052"/>
                  <a:pt x="86470" y="118421"/>
                </a:cubicBezTo>
                <a:cubicBezTo>
                  <a:pt x="86470" y="118421"/>
                  <a:pt x="84705" y="119210"/>
                  <a:pt x="84705" y="120000"/>
                </a:cubicBezTo>
                <a:cubicBezTo>
                  <a:pt x="90000" y="120000"/>
                  <a:pt x="97058" y="109736"/>
                  <a:pt x="97058" y="109736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6434705" y="3147966"/>
            <a:ext cx="63300" cy="36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200" y="40000"/>
                </a:moveTo>
                <a:cubicBezTo>
                  <a:pt x="91200" y="0"/>
                  <a:pt x="86400" y="32000"/>
                  <a:pt x="67200" y="16000"/>
                </a:cubicBezTo>
                <a:cubicBezTo>
                  <a:pt x="52800" y="0"/>
                  <a:pt x="43200" y="0"/>
                  <a:pt x="38400" y="8000"/>
                </a:cubicBezTo>
                <a:cubicBezTo>
                  <a:pt x="28800" y="16000"/>
                  <a:pt x="19200" y="16000"/>
                  <a:pt x="9600" y="48000"/>
                </a:cubicBezTo>
                <a:cubicBezTo>
                  <a:pt x="9600" y="56000"/>
                  <a:pt x="4800" y="72000"/>
                  <a:pt x="0" y="80000"/>
                </a:cubicBezTo>
                <a:cubicBezTo>
                  <a:pt x="4800" y="88000"/>
                  <a:pt x="9600" y="96000"/>
                  <a:pt x="9600" y="88000"/>
                </a:cubicBezTo>
                <a:cubicBezTo>
                  <a:pt x="19200" y="88000"/>
                  <a:pt x="24000" y="104000"/>
                  <a:pt x="38400" y="104000"/>
                </a:cubicBezTo>
                <a:cubicBezTo>
                  <a:pt x="48000" y="96000"/>
                  <a:pt x="57600" y="112000"/>
                  <a:pt x="72000" y="104000"/>
                </a:cubicBezTo>
                <a:cubicBezTo>
                  <a:pt x="91200" y="96000"/>
                  <a:pt x="105600" y="120000"/>
                  <a:pt x="110400" y="96000"/>
                </a:cubicBezTo>
                <a:cubicBezTo>
                  <a:pt x="120000" y="80000"/>
                  <a:pt x="105600" y="40000"/>
                  <a:pt x="105600" y="40000"/>
                </a:cubicBezTo>
                <a:cubicBezTo>
                  <a:pt x="105600" y="40000"/>
                  <a:pt x="110400" y="40000"/>
                  <a:pt x="115200" y="4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6689085" y="3253226"/>
            <a:ext cx="147300" cy="310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491" y="14516"/>
                </a:moveTo>
                <a:cubicBezTo>
                  <a:pt x="85423" y="14516"/>
                  <a:pt x="73220" y="10645"/>
                  <a:pt x="73220" y="8709"/>
                </a:cubicBezTo>
                <a:cubicBezTo>
                  <a:pt x="73220" y="7741"/>
                  <a:pt x="79322" y="4838"/>
                  <a:pt x="69152" y="4838"/>
                </a:cubicBezTo>
                <a:cubicBezTo>
                  <a:pt x="58983" y="3870"/>
                  <a:pt x="56949" y="1935"/>
                  <a:pt x="54915" y="967"/>
                </a:cubicBezTo>
                <a:cubicBezTo>
                  <a:pt x="52881" y="0"/>
                  <a:pt x="44745" y="2903"/>
                  <a:pt x="42711" y="4838"/>
                </a:cubicBezTo>
                <a:cubicBezTo>
                  <a:pt x="38644" y="7741"/>
                  <a:pt x="36610" y="4838"/>
                  <a:pt x="30508" y="5806"/>
                </a:cubicBezTo>
                <a:cubicBezTo>
                  <a:pt x="24406" y="7741"/>
                  <a:pt x="20338" y="3870"/>
                  <a:pt x="16271" y="5806"/>
                </a:cubicBezTo>
                <a:cubicBezTo>
                  <a:pt x="14237" y="7741"/>
                  <a:pt x="8135" y="4838"/>
                  <a:pt x="4067" y="6774"/>
                </a:cubicBezTo>
                <a:cubicBezTo>
                  <a:pt x="4067" y="7741"/>
                  <a:pt x="2033" y="7741"/>
                  <a:pt x="0" y="8709"/>
                </a:cubicBezTo>
                <a:cubicBezTo>
                  <a:pt x="2033" y="9677"/>
                  <a:pt x="6101" y="11612"/>
                  <a:pt x="6101" y="12580"/>
                </a:cubicBezTo>
                <a:cubicBezTo>
                  <a:pt x="6101" y="14516"/>
                  <a:pt x="14237" y="15483"/>
                  <a:pt x="14237" y="18387"/>
                </a:cubicBezTo>
                <a:cubicBezTo>
                  <a:pt x="14237" y="20322"/>
                  <a:pt x="24406" y="23225"/>
                  <a:pt x="28474" y="22258"/>
                </a:cubicBezTo>
                <a:cubicBezTo>
                  <a:pt x="30508" y="20322"/>
                  <a:pt x="38644" y="19354"/>
                  <a:pt x="38644" y="23225"/>
                </a:cubicBezTo>
                <a:cubicBezTo>
                  <a:pt x="40677" y="27096"/>
                  <a:pt x="44745" y="27096"/>
                  <a:pt x="44745" y="29032"/>
                </a:cubicBezTo>
                <a:cubicBezTo>
                  <a:pt x="44745" y="31935"/>
                  <a:pt x="34576" y="30000"/>
                  <a:pt x="32542" y="32903"/>
                </a:cubicBezTo>
                <a:cubicBezTo>
                  <a:pt x="30508" y="34838"/>
                  <a:pt x="48813" y="37741"/>
                  <a:pt x="48813" y="39677"/>
                </a:cubicBezTo>
                <a:cubicBezTo>
                  <a:pt x="48813" y="41612"/>
                  <a:pt x="54915" y="44516"/>
                  <a:pt x="56949" y="46451"/>
                </a:cubicBezTo>
                <a:cubicBezTo>
                  <a:pt x="58983" y="49354"/>
                  <a:pt x="69152" y="52258"/>
                  <a:pt x="71186" y="55161"/>
                </a:cubicBezTo>
                <a:cubicBezTo>
                  <a:pt x="73220" y="58064"/>
                  <a:pt x="81355" y="60000"/>
                  <a:pt x="85423" y="60967"/>
                </a:cubicBezTo>
                <a:cubicBezTo>
                  <a:pt x="87457" y="62903"/>
                  <a:pt x="89491" y="65806"/>
                  <a:pt x="87457" y="68709"/>
                </a:cubicBezTo>
                <a:cubicBezTo>
                  <a:pt x="87457" y="71612"/>
                  <a:pt x="87457" y="77419"/>
                  <a:pt x="93559" y="82258"/>
                </a:cubicBezTo>
                <a:cubicBezTo>
                  <a:pt x="99661" y="86129"/>
                  <a:pt x="85423" y="88064"/>
                  <a:pt x="81355" y="90967"/>
                </a:cubicBezTo>
                <a:cubicBezTo>
                  <a:pt x="77288" y="92903"/>
                  <a:pt x="79322" y="96774"/>
                  <a:pt x="67118" y="94838"/>
                </a:cubicBezTo>
                <a:cubicBezTo>
                  <a:pt x="54915" y="93870"/>
                  <a:pt x="69152" y="100645"/>
                  <a:pt x="67118" y="102580"/>
                </a:cubicBezTo>
                <a:cubicBezTo>
                  <a:pt x="65084" y="104516"/>
                  <a:pt x="48813" y="100645"/>
                  <a:pt x="48813" y="102580"/>
                </a:cubicBezTo>
                <a:cubicBezTo>
                  <a:pt x="48813" y="103548"/>
                  <a:pt x="42711" y="104516"/>
                  <a:pt x="38644" y="105483"/>
                </a:cubicBezTo>
                <a:cubicBezTo>
                  <a:pt x="40677" y="107419"/>
                  <a:pt x="42711" y="107419"/>
                  <a:pt x="44745" y="108387"/>
                </a:cubicBezTo>
                <a:cubicBezTo>
                  <a:pt x="48813" y="109354"/>
                  <a:pt x="40677" y="111290"/>
                  <a:pt x="40677" y="115161"/>
                </a:cubicBezTo>
                <a:cubicBezTo>
                  <a:pt x="40677" y="119032"/>
                  <a:pt x="46779" y="120000"/>
                  <a:pt x="48813" y="118064"/>
                </a:cubicBezTo>
                <a:cubicBezTo>
                  <a:pt x="50847" y="117096"/>
                  <a:pt x="61016" y="113225"/>
                  <a:pt x="65084" y="113225"/>
                </a:cubicBezTo>
                <a:cubicBezTo>
                  <a:pt x="67118" y="112258"/>
                  <a:pt x="65084" y="110322"/>
                  <a:pt x="67118" y="110322"/>
                </a:cubicBezTo>
                <a:cubicBezTo>
                  <a:pt x="71186" y="110322"/>
                  <a:pt x="71186" y="107419"/>
                  <a:pt x="73220" y="105483"/>
                </a:cubicBezTo>
                <a:cubicBezTo>
                  <a:pt x="73220" y="104516"/>
                  <a:pt x="77288" y="104516"/>
                  <a:pt x="83389" y="105483"/>
                </a:cubicBezTo>
                <a:cubicBezTo>
                  <a:pt x="87457" y="105483"/>
                  <a:pt x="95593" y="102580"/>
                  <a:pt x="105762" y="99677"/>
                </a:cubicBezTo>
                <a:cubicBezTo>
                  <a:pt x="113898" y="97741"/>
                  <a:pt x="113898" y="96774"/>
                  <a:pt x="117966" y="90000"/>
                </a:cubicBezTo>
                <a:cubicBezTo>
                  <a:pt x="120000" y="82258"/>
                  <a:pt x="113898" y="73548"/>
                  <a:pt x="113898" y="71612"/>
                </a:cubicBezTo>
                <a:cubicBezTo>
                  <a:pt x="113898" y="69677"/>
                  <a:pt x="101694" y="59032"/>
                  <a:pt x="97627" y="59032"/>
                </a:cubicBezTo>
                <a:cubicBezTo>
                  <a:pt x="93559" y="59032"/>
                  <a:pt x="75254" y="50322"/>
                  <a:pt x="71186" y="48387"/>
                </a:cubicBezTo>
                <a:cubicBezTo>
                  <a:pt x="69152" y="47419"/>
                  <a:pt x="69152" y="44516"/>
                  <a:pt x="65084" y="42580"/>
                </a:cubicBezTo>
                <a:cubicBezTo>
                  <a:pt x="58983" y="40645"/>
                  <a:pt x="58983" y="35806"/>
                  <a:pt x="61016" y="31935"/>
                </a:cubicBezTo>
                <a:cubicBezTo>
                  <a:pt x="61016" y="29032"/>
                  <a:pt x="73220" y="28064"/>
                  <a:pt x="71186" y="25161"/>
                </a:cubicBezTo>
                <a:cubicBezTo>
                  <a:pt x="71186" y="23225"/>
                  <a:pt x="73220" y="21290"/>
                  <a:pt x="79322" y="21290"/>
                </a:cubicBezTo>
                <a:cubicBezTo>
                  <a:pt x="83389" y="20322"/>
                  <a:pt x="89491" y="18387"/>
                  <a:pt x="91525" y="16451"/>
                </a:cubicBezTo>
                <a:cubicBezTo>
                  <a:pt x="91525" y="16451"/>
                  <a:pt x="91525" y="16451"/>
                  <a:pt x="93559" y="16451"/>
                </a:cubicBezTo>
                <a:cubicBezTo>
                  <a:pt x="91525" y="15483"/>
                  <a:pt x="89491" y="15483"/>
                  <a:pt x="89491" y="14516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6689085" y="3439187"/>
            <a:ext cx="121200" cy="87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775" y="109714"/>
                </a:moveTo>
                <a:cubicBezTo>
                  <a:pt x="58775" y="102857"/>
                  <a:pt x="78367" y="116571"/>
                  <a:pt x="80816" y="109714"/>
                </a:cubicBezTo>
                <a:cubicBezTo>
                  <a:pt x="83265" y="102857"/>
                  <a:pt x="66122" y="78857"/>
                  <a:pt x="80816" y="82285"/>
                </a:cubicBezTo>
                <a:cubicBezTo>
                  <a:pt x="95510" y="89142"/>
                  <a:pt x="93061" y="75428"/>
                  <a:pt x="97959" y="68571"/>
                </a:cubicBezTo>
                <a:cubicBezTo>
                  <a:pt x="102857" y="58285"/>
                  <a:pt x="119999" y="51428"/>
                  <a:pt x="112653" y="37714"/>
                </a:cubicBezTo>
                <a:cubicBezTo>
                  <a:pt x="107755" y="24000"/>
                  <a:pt x="105306" y="13714"/>
                  <a:pt x="105306" y="3428"/>
                </a:cubicBezTo>
                <a:cubicBezTo>
                  <a:pt x="100408" y="6857"/>
                  <a:pt x="95510" y="6857"/>
                  <a:pt x="90612" y="6857"/>
                </a:cubicBezTo>
                <a:cubicBezTo>
                  <a:pt x="88163" y="3428"/>
                  <a:pt x="78367" y="3428"/>
                  <a:pt x="78367" y="13714"/>
                </a:cubicBezTo>
                <a:cubicBezTo>
                  <a:pt x="78367" y="20571"/>
                  <a:pt x="71020" y="24000"/>
                  <a:pt x="71020" y="20571"/>
                </a:cubicBezTo>
                <a:cubicBezTo>
                  <a:pt x="73469" y="13714"/>
                  <a:pt x="66122" y="17142"/>
                  <a:pt x="61224" y="6857"/>
                </a:cubicBezTo>
                <a:cubicBezTo>
                  <a:pt x="56326" y="0"/>
                  <a:pt x="41632" y="10285"/>
                  <a:pt x="34285" y="6857"/>
                </a:cubicBezTo>
                <a:cubicBezTo>
                  <a:pt x="26938" y="3428"/>
                  <a:pt x="14693" y="13714"/>
                  <a:pt x="7346" y="27428"/>
                </a:cubicBezTo>
                <a:cubicBezTo>
                  <a:pt x="0" y="37714"/>
                  <a:pt x="7346" y="37714"/>
                  <a:pt x="7346" y="51428"/>
                </a:cubicBezTo>
                <a:cubicBezTo>
                  <a:pt x="7346" y="61714"/>
                  <a:pt x="12244" y="61714"/>
                  <a:pt x="9795" y="72000"/>
                </a:cubicBezTo>
                <a:cubicBezTo>
                  <a:pt x="9795" y="72000"/>
                  <a:pt x="9795" y="72000"/>
                  <a:pt x="9795" y="72000"/>
                </a:cubicBezTo>
                <a:cubicBezTo>
                  <a:pt x="17142" y="78857"/>
                  <a:pt x="14693" y="89142"/>
                  <a:pt x="14693" y="96000"/>
                </a:cubicBezTo>
                <a:cubicBezTo>
                  <a:pt x="17142" y="106285"/>
                  <a:pt x="24489" y="99428"/>
                  <a:pt x="26938" y="99428"/>
                </a:cubicBezTo>
                <a:cubicBezTo>
                  <a:pt x="31836" y="99428"/>
                  <a:pt x="24489" y="109714"/>
                  <a:pt x="29387" y="116571"/>
                </a:cubicBezTo>
                <a:cubicBezTo>
                  <a:pt x="31836" y="120000"/>
                  <a:pt x="41632" y="109714"/>
                  <a:pt x="44081" y="116571"/>
                </a:cubicBezTo>
                <a:cubicBezTo>
                  <a:pt x="44081" y="120000"/>
                  <a:pt x="46530" y="120000"/>
                  <a:pt x="46530" y="120000"/>
                </a:cubicBezTo>
                <a:cubicBezTo>
                  <a:pt x="51428" y="116571"/>
                  <a:pt x="58775" y="113142"/>
                  <a:pt x="58775" y="109714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6648735" y="3272524"/>
            <a:ext cx="149100" cy="184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54246"/>
                </a:moveTo>
                <a:cubicBezTo>
                  <a:pt x="80000" y="50958"/>
                  <a:pt x="62000" y="46027"/>
                  <a:pt x="64000" y="42739"/>
                </a:cubicBezTo>
                <a:cubicBezTo>
                  <a:pt x="66000" y="37808"/>
                  <a:pt x="76000" y="41095"/>
                  <a:pt x="76000" y="36164"/>
                </a:cubicBezTo>
                <a:cubicBezTo>
                  <a:pt x="76000" y="32876"/>
                  <a:pt x="72000" y="32876"/>
                  <a:pt x="70000" y="26301"/>
                </a:cubicBezTo>
                <a:cubicBezTo>
                  <a:pt x="70000" y="19726"/>
                  <a:pt x="62000" y="21369"/>
                  <a:pt x="60000" y="24657"/>
                </a:cubicBezTo>
                <a:cubicBezTo>
                  <a:pt x="56000" y="26301"/>
                  <a:pt x="46000" y="21369"/>
                  <a:pt x="46000" y="18082"/>
                </a:cubicBezTo>
                <a:cubicBezTo>
                  <a:pt x="46000" y="13150"/>
                  <a:pt x="38000" y="11506"/>
                  <a:pt x="38000" y="8219"/>
                </a:cubicBezTo>
                <a:cubicBezTo>
                  <a:pt x="38000" y="6575"/>
                  <a:pt x="34000" y="3287"/>
                  <a:pt x="32000" y="1643"/>
                </a:cubicBezTo>
                <a:cubicBezTo>
                  <a:pt x="30000" y="1643"/>
                  <a:pt x="26000" y="1643"/>
                  <a:pt x="26000" y="1643"/>
                </a:cubicBezTo>
                <a:cubicBezTo>
                  <a:pt x="24000" y="0"/>
                  <a:pt x="22000" y="6575"/>
                  <a:pt x="24000" y="8219"/>
                </a:cubicBezTo>
                <a:cubicBezTo>
                  <a:pt x="26000" y="9863"/>
                  <a:pt x="28000" y="19726"/>
                  <a:pt x="22000" y="18082"/>
                </a:cubicBezTo>
                <a:cubicBezTo>
                  <a:pt x="18000" y="18082"/>
                  <a:pt x="18000" y="11506"/>
                  <a:pt x="14000" y="11506"/>
                </a:cubicBezTo>
                <a:cubicBezTo>
                  <a:pt x="14000" y="11506"/>
                  <a:pt x="6000" y="19726"/>
                  <a:pt x="6000" y="23013"/>
                </a:cubicBezTo>
                <a:cubicBezTo>
                  <a:pt x="6000" y="24657"/>
                  <a:pt x="2000" y="26301"/>
                  <a:pt x="0" y="26301"/>
                </a:cubicBezTo>
                <a:cubicBezTo>
                  <a:pt x="2000" y="27945"/>
                  <a:pt x="4000" y="29589"/>
                  <a:pt x="4000" y="29589"/>
                </a:cubicBezTo>
                <a:cubicBezTo>
                  <a:pt x="6000" y="31232"/>
                  <a:pt x="2000" y="36164"/>
                  <a:pt x="4000" y="39452"/>
                </a:cubicBezTo>
                <a:cubicBezTo>
                  <a:pt x="8000" y="44383"/>
                  <a:pt x="14000" y="37808"/>
                  <a:pt x="16000" y="42739"/>
                </a:cubicBezTo>
                <a:cubicBezTo>
                  <a:pt x="18000" y="49315"/>
                  <a:pt x="14000" y="50958"/>
                  <a:pt x="14000" y="57534"/>
                </a:cubicBezTo>
                <a:cubicBezTo>
                  <a:pt x="14000" y="62465"/>
                  <a:pt x="10000" y="62465"/>
                  <a:pt x="10000" y="67397"/>
                </a:cubicBezTo>
                <a:cubicBezTo>
                  <a:pt x="12000" y="72328"/>
                  <a:pt x="20000" y="65753"/>
                  <a:pt x="24000" y="62465"/>
                </a:cubicBezTo>
                <a:cubicBezTo>
                  <a:pt x="30000" y="59178"/>
                  <a:pt x="34000" y="60821"/>
                  <a:pt x="36000" y="62465"/>
                </a:cubicBezTo>
                <a:cubicBezTo>
                  <a:pt x="38000" y="64109"/>
                  <a:pt x="46000" y="62465"/>
                  <a:pt x="46000" y="60821"/>
                </a:cubicBezTo>
                <a:cubicBezTo>
                  <a:pt x="48000" y="57534"/>
                  <a:pt x="58000" y="55890"/>
                  <a:pt x="62000" y="59178"/>
                </a:cubicBezTo>
                <a:cubicBezTo>
                  <a:pt x="66000" y="62465"/>
                  <a:pt x="68000" y="67397"/>
                  <a:pt x="74000" y="69041"/>
                </a:cubicBezTo>
                <a:cubicBezTo>
                  <a:pt x="78000" y="70684"/>
                  <a:pt x="70000" y="83835"/>
                  <a:pt x="76000" y="85479"/>
                </a:cubicBezTo>
                <a:cubicBezTo>
                  <a:pt x="80000" y="85479"/>
                  <a:pt x="86000" y="92054"/>
                  <a:pt x="86000" y="98630"/>
                </a:cubicBezTo>
                <a:cubicBezTo>
                  <a:pt x="86000" y="105205"/>
                  <a:pt x="90000" y="108493"/>
                  <a:pt x="84000" y="113424"/>
                </a:cubicBezTo>
                <a:cubicBezTo>
                  <a:pt x="88000" y="115068"/>
                  <a:pt x="92000" y="115068"/>
                  <a:pt x="90000" y="118356"/>
                </a:cubicBezTo>
                <a:cubicBezTo>
                  <a:pt x="90000" y="119999"/>
                  <a:pt x="96000" y="118356"/>
                  <a:pt x="96000" y="115068"/>
                </a:cubicBezTo>
                <a:cubicBezTo>
                  <a:pt x="96000" y="110136"/>
                  <a:pt x="104000" y="110136"/>
                  <a:pt x="106000" y="111780"/>
                </a:cubicBezTo>
                <a:cubicBezTo>
                  <a:pt x="110000" y="111780"/>
                  <a:pt x="114000" y="111780"/>
                  <a:pt x="118000" y="110136"/>
                </a:cubicBezTo>
                <a:cubicBezTo>
                  <a:pt x="118000" y="106849"/>
                  <a:pt x="118000" y="105205"/>
                  <a:pt x="118000" y="103561"/>
                </a:cubicBezTo>
                <a:cubicBezTo>
                  <a:pt x="120000" y="98630"/>
                  <a:pt x="118000" y="93698"/>
                  <a:pt x="116000" y="90410"/>
                </a:cubicBezTo>
                <a:cubicBezTo>
                  <a:pt x="112000" y="88767"/>
                  <a:pt x="104000" y="85479"/>
                  <a:pt x="102000" y="80547"/>
                </a:cubicBezTo>
                <a:cubicBezTo>
                  <a:pt x="100000" y="75616"/>
                  <a:pt x="90000" y="70684"/>
                  <a:pt x="88000" y="65753"/>
                </a:cubicBezTo>
                <a:cubicBezTo>
                  <a:pt x="86000" y="62465"/>
                  <a:pt x="80000" y="57534"/>
                  <a:pt x="80000" y="54246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6597860" y="3312873"/>
            <a:ext cx="163200" cy="308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00" y="63414"/>
                </a:moveTo>
                <a:cubicBezTo>
                  <a:pt x="72000" y="59512"/>
                  <a:pt x="66461" y="59512"/>
                  <a:pt x="72000" y="56585"/>
                </a:cubicBezTo>
                <a:cubicBezTo>
                  <a:pt x="77538" y="52682"/>
                  <a:pt x="86769" y="49756"/>
                  <a:pt x="92307" y="50731"/>
                </a:cubicBezTo>
                <a:cubicBezTo>
                  <a:pt x="97846" y="51707"/>
                  <a:pt x="108923" y="48780"/>
                  <a:pt x="112615" y="50731"/>
                </a:cubicBezTo>
                <a:cubicBezTo>
                  <a:pt x="112615" y="51707"/>
                  <a:pt x="114461" y="51707"/>
                  <a:pt x="114461" y="51707"/>
                </a:cubicBezTo>
                <a:cubicBezTo>
                  <a:pt x="120000" y="48780"/>
                  <a:pt x="116307" y="46829"/>
                  <a:pt x="116307" y="42926"/>
                </a:cubicBezTo>
                <a:cubicBezTo>
                  <a:pt x="116307" y="39024"/>
                  <a:pt x="110769" y="35121"/>
                  <a:pt x="107076" y="35121"/>
                </a:cubicBezTo>
                <a:cubicBezTo>
                  <a:pt x="101538" y="34146"/>
                  <a:pt x="108923" y="26341"/>
                  <a:pt x="105230" y="25365"/>
                </a:cubicBezTo>
                <a:cubicBezTo>
                  <a:pt x="99692" y="24390"/>
                  <a:pt x="97846" y="21463"/>
                  <a:pt x="94153" y="19512"/>
                </a:cubicBezTo>
                <a:cubicBezTo>
                  <a:pt x="90461" y="17560"/>
                  <a:pt x="81230" y="18536"/>
                  <a:pt x="79384" y="20487"/>
                </a:cubicBezTo>
                <a:cubicBezTo>
                  <a:pt x="79384" y="21463"/>
                  <a:pt x="72000" y="22439"/>
                  <a:pt x="70153" y="21463"/>
                </a:cubicBezTo>
                <a:cubicBezTo>
                  <a:pt x="68307" y="20487"/>
                  <a:pt x="64615" y="19512"/>
                  <a:pt x="59076" y="21463"/>
                </a:cubicBezTo>
                <a:cubicBezTo>
                  <a:pt x="55384" y="23414"/>
                  <a:pt x="48000" y="27317"/>
                  <a:pt x="46153" y="24390"/>
                </a:cubicBezTo>
                <a:cubicBezTo>
                  <a:pt x="46153" y="21463"/>
                  <a:pt x="49846" y="21463"/>
                  <a:pt x="49846" y="18536"/>
                </a:cubicBezTo>
                <a:cubicBezTo>
                  <a:pt x="49846" y="14634"/>
                  <a:pt x="53538" y="13658"/>
                  <a:pt x="51692" y="9756"/>
                </a:cubicBezTo>
                <a:cubicBezTo>
                  <a:pt x="49846" y="6829"/>
                  <a:pt x="44307" y="10731"/>
                  <a:pt x="40615" y="7804"/>
                </a:cubicBezTo>
                <a:cubicBezTo>
                  <a:pt x="38769" y="5853"/>
                  <a:pt x="42461" y="2926"/>
                  <a:pt x="40615" y="1951"/>
                </a:cubicBezTo>
                <a:cubicBezTo>
                  <a:pt x="40615" y="1951"/>
                  <a:pt x="38769" y="975"/>
                  <a:pt x="36923" y="0"/>
                </a:cubicBezTo>
                <a:cubicBezTo>
                  <a:pt x="36923" y="975"/>
                  <a:pt x="35076" y="975"/>
                  <a:pt x="35076" y="1951"/>
                </a:cubicBezTo>
                <a:cubicBezTo>
                  <a:pt x="33230" y="2926"/>
                  <a:pt x="24000" y="3902"/>
                  <a:pt x="22153" y="5853"/>
                </a:cubicBezTo>
                <a:cubicBezTo>
                  <a:pt x="18461" y="7804"/>
                  <a:pt x="12923" y="7804"/>
                  <a:pt x="11076" y="7804"/>
                </a:cubicBezTo>
                <a:cubicBezTo>
                  <a:pt x="9230" y="7804"/>
                  <a:pt x="1846" y="7804"/>
                  <a:pt x="1846" y="9756"/>
                </a:cubicBezTo>
                <a:cubicBezTo>
                  <a:pt x="1846" y="11707"/>
                  <a:pt x="0" y="20487"/>
                  <a:pt x="0" y="22439"/>
                </a:cubicBezTo>
                <a:cubicBezTo>
                  <a:pt x="0" y="23414"/>
                  <a:pt x="7384" y="29268"/>
                  <a:pt x="11076" y="29268"/>
                </a:cubicBezTo>
                <a:cubicBezTo>
                  <a:pt x="12923" y="30243"/>
                  <a:pt x="9230" y="34146"/>
                  <a:pt x="12923" y="35121"/>
                </a:cubicBezTo>
                <a:cubicBezTo>
                  <a:pt x="16615" y="36097"/>
                  <a:pt x="14769" y="39024"/>
                  <a:pt x="12923" y="38048"/>
                </a:cubicBezTo>
                <a:cubicBezTo>
                  <a:pt x="11076" y="38048"/>
                  <a:pt x="12923" y="42926"/>
                  <a:pt x="11076" y="43902"/>
                </a:cubicBezTo>
                <a:cubicBezTo>
                  <a:pt x="7384" y="45853"/>
                  <a:pt x="9230" y="49756"/>
                  <a:pt x="14769" y="52682"/>
                </a:cubicBezTo>
                <a:cubicBezTo>
                  <a:pt x="22153" y="55609"/>
                  <a:pt x="22153" y="59512"/>
                  <a:pt x="22153" y="62439"/>
                </a:cubicBezTo>
                <a:cubicBezTo>
                  <a:pt x="22153" y="64390"/>
                  <a:pt x="25846" y="64390"/>
                  <a:pt x="25846" y="68292"/>
                </a:cubicBezTo>
                <a:cubicBezTo>
                  <a:pt x="25846" y="68292"/>
                  <a:pt x="18461" y="80975"/>
                  <a:pt x="12923" y="80975"/>
                </a:cubicBezTo>
                <a:cubicBezTo>
                  <a:pt x="12923" y="83902"/>
                  <a:pt x="11076" y="89756"/>
                  <a:pt x="9230" y="92682"/>
                </a:cubicBezTo>
                <a:cubicBezTo>
                  <a:pt x="7384" y="95609"/>
                  <a:pt x="5538" y="99512"/>
                  <a:pt x="9230" y="99512"/>
                </a:cubicBezTo>
                <a:cubicBezTo>
                  <a:pt x="14769" y="99512"/>
                  <a:pt x="22153" y="104390"/>
                  <a:pt x="29538" y="109268"/>
                </a:cubicBezTo>
                <a:cubicBezTo>
                  <a:pt x="31384" y="110243"/>
                  <a:pt x="33230" y="112195"/>
                  <a:pt x="33230" y="113170"/>
                </a:cubicBezTo>
                <a:cubicBezTo>
                  <a:pt x="36923" y="113170"/>
                  <a:pt x="40615" y="113170"/>
                  <a:pt x="42461" y="113170"/>
                </a:cubicBezTo>
                <a:cubicBezTo>
                  <a:pt x="48000" y="114146"/>
                  <a:pt x="49846" y="117073"/>
                  <a:pt x="49846" y="118048"/>
                </a:cubicBezTo>
                <a:cubicBezTo>
                  <a:pt x="49846" y="120000"/>
                  <a:pt x="59076" y="119024"/>
                  <a:pt x="60923" y="119024"/>
                </a:cubicBezTo>
                <a:cubicBezTo>
                  <a:pt x="62769" y="119024"/>
                  <a:pt x="60923" y="117073"/>
                  <a:pt x="66461" y="116097"/>
                </a:cubicBezTo>
                <a:cubicBezTo>
                  <a:pt x="62769" y="113170"/>
                  <a:pt x="55384" y="111219"/>
                  <a:pt x="49846" y="110243"/>
                </a:cubicBezTo>
                <a:cubicBezTo>
                  <a:pt x="42461" y="110243"/>
                  <a:pt x="38769" y="104390"/>
                  <a:pt x="38769" y="101463"/>
                </a:cubicBezTo>
                <a:cubicBezTo>
                  <a:pt x="38769" y="98536"/>
                  <a:pt x="33230" y="96585"/>
                  <a:pt x="33230" y="94634"/>
                </a:cubicBezTo>
                <a:cubicBezTo>
                  <a:pt x="33230" y="91707"/>
                  <a:pt x="29538" y="91707"/>
                  <a:pt x="24000" y="90731"/>
                </a:cubicBezTo>
                <a:cubicBezTo>
                  <a:pt x="18461" y="89756"/>
                  <a:pt x="25846" y="80975"/>
                  <a:pt x="25846" y="78048"/>
                </a:cubicBezTo>
                <a:cubicBezTo>
                  <a:pt x="25846" y="75121"/>
                  <a:pt x="36923" y="65365"/>
                  <a:pt x="33230" y="62439"/>
                </a:cubicBezTo>
                <a:cubicBezTo>
                  <a:pt x="31384" y="59512"/>
                  <a:pt x="44307" y="56585"/>
                  <a:pt x="46153" y="60487"/>
                </a:cubicBezTo>
                <a:cubicBezTo>
                  <a:pt x="48000" y="63414"/>
                  <a:pt x="48000" y="65365"/>
                  <a:pt x="57230" y="64390"/>
                </a:cubicBezTo>
                <a:cubicBezTo>
                  <a:pt x="66461" y="64390"/>
                  <a:pt x="66461" y="68292"/>
                  <a:pt x="73846" y="69268"/>
                </a:cubicBezTo>
                <a:cubicBezTo>
                  <a:pt x="73846" y="69268"/>
                  <a:pt x="73846" y="69268"/>
                  <a:pt x="73846" y="69268"/>
                </a:cubicBezTo>
                <a:cubicBezTo>
                  <a:pt x="73846" y="69268"/>
                  <a:pt x="73846" y="69268"/>
                  <a:pt x="73846" y="69268"/>
                </a:cubicBezTo>
                <a:cubicBezTo>
                  <a:pt x="75692" y="66341"/>
                  <a:pt x="72000" y="66341"/>
                  <a:pt x="72000" y="63414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4941760" y="2486577"/>
            <a:ext cx="194700" cy="159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76" y="26250"/>
                </a:moveTo>
                <a:cubicBezTo>
                  <a:pt x="3076" y="28125"/>
                  <a:pt x="4615" y="37500"/>
                  <a:pt x="3076" y="41250"/>
                </a:cubicBezTo>
                <a:cubicBezTo>
                  <a:pt x="0" y="45000"/>
                  <a:pt x="1538" y="46875"/>
                  <a:pt x="3076" y="46875"/>
                </a:cubicBezTo>
                <a:cubicBezTo>
                  <a:pt x="4615" y="48750"/>
                  <a:pt x="6153" y="52500"/>
                  <a:pt x="6153" y="54375"/>
                </a:cubicBezTo>
                <a:cubicBezTo>
                  <a:pt x="6153" y="58125"/>
                  <a:pt x="7692" y="56250"/>
                  <a:pt x="7692" y="61875"/>
                </a:cubicBezTo>
                <a:cubicBezTo>
                  <a:pt x="7692" y="69375"/>
                  <a:pt x="9230" y="73125"/>
                  <a:pt x="10769" y="75000"/>
                </a:cubicBezTo>
                <a:cubicBezTo>
                  <a:pt x="12307" y="76875"/>
                  <a:pt x="12307" y="78750"/>
                  <a:pt x="10769" y="82500"/>
                </a:cubicBezTo>
                <a:cubicBezTo>
                  <a:pt x="13846" y="84375"/>
                  <a:pt x="15384" y="86250"/>
                  <a:pt x="18461" y="86250"/>
                </a:cubicBezTo>
                <a:cubicBezTo>
                  <a:pt x="24615" y="90000"/>
                  <a:pt x="26153" y="91875"/>
                  <a:pt x="26153" y="93750"/>
                </a:cubicBezTo>
                <a:cubicBezTo>
                  <a:pt x="26153" y="95625"/>
                  <a:pt x="32307" y="101250"/>
                  <a:pt x="32307" y="97500"/>
                </a:cubicBezTo>
                <a:cubicBezTo>
                  <a:pt x="33846" y="93750"/>
                  <a:pt x="36923" y="95625"/>
                  <a:pt x="40000" y="95625"/>
                </a:cubicBezTo>
                <a:cubicBezTo>
                  <a:pt x="43076" y="95625"/>
                  <a:pt x="43076" y="99375"/>
                  <a:pt x="43076" y="101250"/>
                </a:cubicBezTo>
                <a:cubicBezTo>
                  <a:pt x="43076" y="103125"/>
                  <a:pt x="49230" y="101250"/>
                  <a:pt x="50769" y="103125"/>
                </a:cubicBezTo>
                <a:cubicBezTo>
                  <a:pt x="53846" y="105000"/>
                  <a:pt x="53846" y="110625"/>
                  <a:pt x="56923" y="112500"/>
                </a:cubicBezTo>
                <a:cubicBezTo>
                  <a:pt x="60000" y="114375"/>
                  <a:pt x="63076" y="110625"/>
                  <a:pt x="64615" y="110625"/>
                </a:cubicBezTo>
                <a:cubicBezTo>
                  <a:pt x="66153" y="112500"/>
                  <a:pt x="72307" y="114375"/>
                  <a:pt x="75384" y="112500"/>
                </a:cubicBezTo>
                <a:cubicBezTo>
                  <a:pt x="78461" y="110625"/>
                  <a:pt x="80000" y="114375"/>
                  <a:pt x="84615" y="114375"/>
                </a:cubicBezTo>
                <a:cubicBezTo>
                  <a:pt x="89230" y="114375"/>
                  <a:pt x="93846" y="116250"/>
                  <a:pt x="95384" y="116250"/>
                </a:cubicBezTo>
                <a:cubicBezTo>
                  <a:pt x="95384" y="118125"/>
                  <a:pt x="98461" y="118125"/>
                  <a:pt x="101538" y="120000"/>
                </a:cubicBezTo>
                <a:cubicBezTo>
                  <a:pt x="103076" y="116250"/>
                  <a:pt x="101538" y="110625"/>
                  <a:pt x="101538" y="108750"/>
                </a:cubicBezTo>
                <a:cubicBezTo>
                  <a:pt x="101538" y="106875"/>
                  <a:pt x="112307" y="97500"/>
                  <a:pt x="113846" y="95625"/>
                </a:cubicBezTo>
                <a:cubicBezTo>
                  <a:pt x="115384" y="91875"/>
                  <a:pt x="116923" y="91875"/>
                  <a:pt x="118461" y="90000"/>
                </a:cubicBezTo>
                <a:cubicBezTo>
                  <a:pt x="120000" y="86250"/>
                  <a:pt x="115384" y="76875"/>
                  <a:pt x="113846" y="75000"/>
                </a:cubicBezTo>
                <a:cubicBezTo>
                  <a:pt x="112307" y="73125"/>
                  <a:pt x="112307" y="65625"/>
                  <a:pt x="112307" y="61875"/>
                </a:cubicBezTo>
                <a:cubicBezTo>
                  <a:pt x="113846" y="58125"/>
                  <a:pt x="109230" y="56250"/>
                  <a:pt x="109230" y="54375"/>
                </a:cubicBezTo>
                <a:cubicBezTo>
                  <a:pt x="109230" y="50625"/>
                  <a:pt x="113846" y="46875"/>
                  <a:pt x="115384" y="46875"/>
                </a:cubicBezTo>
                <a:cubicBezTo>
                  <a:pt x="118461" y="45000"/>
                  <a:pt x="116923" y="35625"/>
                  <a:pt x="115384" y="33750"/>
                </a:cubicBezTo>
                <a:cubicBezTo>
                  <a:pt x="113846" y="30000"/>
                  <a:pt x="112307" y="26250"/>
                  <a:pt x="113846" y="22500"/>
                </a:cubicBezTo>
                <a:cubicBezTo>
                  <a:pt x="115384" y="16875"/>
                  <a:pt x="104615" y="13125"/>
                  <a:pt x="104615" y="13125"/>
                </a:cubicBezTo>
                <a:cubicBezTo>
                  <a:pt x="103076" y="13125"/>
                  <a:pt x="103076" y="13125"/>
                  <a:pt x="103076" y="13125"/>
                </a:cubicBezTo>
                <a:cubicBezTo>
                  <a:pt x="95384" y="15000"/>
                  <a:pt x="72307" y="11250"/>
                  <a:pt x="70769" y="11250"/>
                </a:cubicBezTo>
                <a:cubicBezTo>
                  <a:pt x="70769" y="11250"/>
                  <a:pt x="67692" y="9375"/>
                  <a:pt x="64615" y="7500"/>
                </a:cubicBezTo>
                <a:cubicBezTo>
                  <a:pt x="64615" y="11250"/>
                  <a:pt x="61538" y="13125"/>
                  <a:pt x="58461" y="13125"/>
                </a:cubicBezTo>
                <a:cubicBezTo>
                  <a:pt x="52307" y="13125"/>
                  <a:pt x="52307" y="5625"/>
                  <a:pt x="52307" y="3750"/>
                </a:cubicBezTo>
                <a:cubicBezTo>
                  <a:pt x="52307" y="0"/>
                  <a:pt x="30769" y="5625"/>
                  <a:pt x="26153" y="13125"/>
                </a:cubicBezTo>
                <a:cubicBezTo>
                  <a:pt x="20000" y="18750"/>
                  <a:pt x="6153" y="16875"/>
                  <a:pt x="6153" y="20625"/>
                </a:cubicBezTo>
                <a:cubicBezTo>
                  <a:pt x="6153" y="22500"/>
                  <a:pt x="4615" y="24375"/>
                  <a:pt x="3076" y="24375"/>
                </a:cubicBezTo>
                <a:cubicBezTo>
                  <a:pt x="3076" y="24375"/>
                  <a:pt x="3076" y="24375"/>
                  <a:pt x="3076" y="2625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4971585" y="2744466"/>
            <a:ext cx="72000" cy="70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96" y="107142"/>
                </a:moveTo>
                <a:cubicBezTo>
                  <a:pt x="86896" y="102857"/>
                  <a:pt x="107586" y="68571"/>
                  <a:pt x="111724" y="68571"/>
                </a:cubicBezTo>
                <a:cubicBezTo>
                  <a:pt x="115862" y="68571"/>
                  <a:pt x="120000" y="38571"/>
                  <a:pt x="115862" y="25714"/>
                </a:cubicBezTo>
                <a:cubicBezTo>
                  <a:pt x="99310" y="12857"/>
                  <a:pt x="86896" y="8571"/>
                  <a:pt x="86896" y="8571"/>
                </a:cubicBezTo>
                <a:cubicBezTo>
                  <a:pt x="86896" y="8571"/>
                  <a:pt x="41379" y="8571"/>
                  <a:pt x="37241" y="4285"/>
                </a:cubicBezTo>
                <a:cubicBezTo>
                  <a:pt x="28965" y="0"/>
                  <a:pt x="20689" y="12857"/>
                  <a:pt x="16551" y="8571"/>
                </a:cubicBezTo>
                <a:cubicBezTo>
                  <a:pt x="8275" y="4285"/>
                  <a:pt x="0" y="8571"/>
                  <a:pt x="0" y="17142"/>
                </a:cubicBezTo>
                <a:cubicBezTo>
                  <a:pt x="0" y="25714"/>
                  <a:pt x="16551" y="29999"/>
                  <a:pt x="16551" y="42857"/>
                </a:cubicBezTo>
                <a:cubicBezTo>
                  <a:pt x="16551" y="51428"/>
                  <a:pt x="41379" y="68571"/>
                  <a:pt x="41379" y="77142"/>
                </a:cubicBezTo>
                <a:cubicBezTo>
                  <a:pt x="41379" y="81428"/>
                  <a:pt x="57931" y="89999"/>
                  <a:pt x="70344" y="107142"/>
                </a:cubicBezTo>
                <a:cubicBezTo>
                  <a:pt x="74482" y="111428"/>
                  <a:pt x="82758" y="115714"/>
                  <a:pt x="86896" y="119999"/>
                </a:cubicBezTo>
                <a:cubicBezTo>
                  <a:pt x="86896" y="115714"/>
                  <a:pt x="86896" y="111428"/>
                  <a:pt x="86896" y="107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4932989" y="2711133"/>
            <a:ext cx="108900" cy="9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767" y="97894"/>
                </a:moveTo>
                <a:cubicBezTo>
                  <a:pt x="69767" y="91578"/>
                  <a:pt x="53023" y="78947"/>
                  <a:pt x="53023" y="72631"/>
                </a:cubicBezTo>
                <a:cubicBezTo>
                  <a:pt x="53023" y="63157"/>
                  <a:pt x="41860" y="60000"/>
                  <a:pt x="41860" y="53684"/>
                </a:cubicBezTo>
                <a:cubicBezTo>
                  <a:pt x="41860" y="47368"/>
                  <a:pt x="47441" y="44210"/>
                  <a:pt x="53023" y="47368"/>
                </a:cubicBezTo>
                <a:cubicBezTo>
                  <a:pt x="55813" y="50526"/>
                  <a:pt x="61395" y="41052"/>
                  <a:pt x="66976" y="44210"/>
                </a:cubicBezTo>
                <a:cubicBezTo>
                  <a:pt x="69767" y="47368"/>
                  <a:pt x="100465" y="47368"/>
                  <a:pt x="100465" y="47368"/>
                </a:cubicBezTo>
                <a:cubicBezTo>
                  <a:pt x="100465" y="47368"/>
                  <a:pt x="108837" y="50526"/>
                  <a:pt x="120000" y="60000"/>
                </a:cubicBezTo>
                <a:cubicBezTo>
                  <a:pt x="120000" y="56842"/>
                  <a:pt x="120000" y="53684"/>
                  <a:pt x="120000" y="53684"/>
                </a:cubicBezTo>
                <a:cubicBezTo>
                  <a:pt x="117209" y="47368"/>
                  <a:pt x="120000" y="37894"/>
                  <a:pt x="111627" y="34736"/>
                </a:cubicBezTo>
                <a:cubicBezTo>
                  <a:pt x="108837" y="34736"/>
                  <a:pt x="108837" y="25263"/>
                  <a:pt x="106046" y="18947"/>
                </a:cubicBezTo>
                <a:cubicBezTo>
                  <a:pt x="103255" y="22105"/>
                  <a:pt x="100465" y="22105"/>
                  <a:pt x="100465" y="22105"/>
                </a:cubicBezTo>
                <a:cubicBezTo>
                  <a:pt x="92093" y="25263"/>
                  <a:pt x="80930" y="22105"/>
                  <a:pt x="75348" y="15789"/>
                </a:cubicBezTo>
                <a:cubicBezTo>
                  <a:pt x="72558" y="12631"/>
                  <a:pt x="61395" y="3157"/>
                  <a:pt x="58604" y="0"/>
                </a:cubicBezTo>
                <a:cubicBezTo>
                  <a:pt x="55813" y="3157"/>
                  <a:pt x="47441" y="9473"/>
                  <a:pt x="44651" y="12631"/>
                </a:cubicBezTo>
                <a:cubicBezTo>
                  <a:pt x="39069" y="12631"/>
                  <a:pt x="41860" y="25263"/>
                  <a:pt x="39069" y="25263"/>
                </a:cubicBezTo>
                <a:cubicBezTo>
                  <a:pt x="33488" y="25263"/>
                  <a:pt x="30697" y="31578"/>
                  <a:pt x="30697" y="34736"/>
                </a:cubicBezTo>
                <a:cubicBezTo>
                  <a:pt x="30697" y="37894"/>
                  <a:pt x="19534" y="31578"/>
                  <a:pt x="16744" y="34736"/>
                </a:cubicBezTo>
                <a:cubicBezTo>
                  <a:pt x="13953" y="34736"/>
                  <a:pt x="5581" y="37894"/>
                  <a:pt x="0" y="37894"/>
                </a:cubicBezTo>
                <a:cubicBezTo>
                  <a:pt x="2790" y="44210"/>
                  <a:pt x="0" y="47368"/>
                  <a:pt x="5581" y="47368"/>
                </a:cubicBezTo>
                <a:cubicBezTo>
                  <a:pt x="11162" y="47368"/>
                  <a:pt x="22325" y="47368"/>
                  <a:pt x="22325" y="56842"/>
                </a:cubicBezTo>
                <a:cubicBezTo>
                  <a:pt x="22325" y="66315"/>
                  <a:pt x="36279" y="85263"/>
                  <a:pt x="41860" y="91578"/>
                </a:cubicBezTo>
                <a:cubicBezTo>
                  <a:pt x="47441" y="97894"/>
                  <a:pt x="58604" y="97894"/>
                  <a:pt x="61395" y="104210"/>
                </a:cubicBezTo>
                <a:cubicBezTo>
                  <a:pt x="61395" y="110526"/>
                  <a:pt x="69767" y="113684"/>
                  <a:pt x="78139" y="113684"/>
                </a:cubicBezTo>
                <a:cubicBezTo>
                  <a:pt x="80930" y="116842"/>
                  <a:pt x="86511" y="116842"/>
                  <a:pt x="89302" y="120000"/>
                </a:cubicBezTo>
                <a:cubicBezTo>
                  <a:pt x="80930" y="107368"/>
                  <a:pt x="69767" y="101052"/>
                  <a:pt x="69767" y="9789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5038250" y="2811132"/>
            <a:ext cx="38400" cy="7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103448"/>
                </a:moveTo>
                <a:cubicBezTo>
                  <a:pt x="88000" y="99310"/>
                  <a:pt x="80000" y="95172"/>
                  <a:pt x="96000" y="91034"/>
                </a:cubicBezTo>
                <a:cubicBezTo>
                  <a:pt x="104000" y="82758"/>
                  <a:pt x="112000" y="74482"/>
                  <a:pt x="112000" y="70344"/>
                </a:cubicBezTo>
                <a:cubicBezTo>
                  <a:pt x="120000" y="70344"/>
                  <a:pt x="120000" y="70344"/>
                  <a:pt x="120000" y="70344"/>
                </a:cubicBezTo>
                <a:cubicBezTo>
                  <a:pt x="96000" y="62068"/>
                  <a:pt x="88000" y="57931"/>
                  <a:pt x="80000" y="49655"/>
                </a:cubicBezTo>
                <a:cubicBezTo>
                  <a:pt x="72000" y="41379"/>
                  <a:pt x="80000" y="24827"/>
                  <a:pt x="88000" y="16551"/>
                </a:cubicBezTo>
                <a:cubicBezTo>
                  <a:pt x="72000" y="12413"/>
                  <a:pt x="40000" y="0"/>
                  <a:pt x="32000" y="0"/>
                </a:cubicBezTo>
                <a:cubicBezTo>
                  <a:pt x="24000" y="0"/>
                  <a:pt x="8000" y="12413"/>
                  <a:pt x="0" y="20689"/>
                </a:cubicBezTo>
                <a:cubicBezTo>
                  <a:pt x="24000" y="28965"/>
                  <a:pt x="32000" y="33103"/>
                  <a:pt x="16000" y="41379"/>
                </a:cubicBezTo>
                <a:cubicBezTo>
                  <a:pt x="0" y="53793"/>
                  <a:pt x="0" y="82758"/>
                  <a:pt x="16000" y="91034"/>
                </a:cubicBezTo>
                <a:cubicBezTo>
                  <a:pt x="32000" y="99310"/>
                  <a:pt x="40000" y="115862"/>
                  <a:pt x="56000" y="120000"/>
                </a:cubicBezTo>
                <a:cubicBezTo>
                  <a:pt x="64000" y="111724"/>
                  <a:pt x="64000" y="103448"/>
                  <a:pt x="80000" y="10344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4850535" y="2649732"/>
            <a:ext cx="150900" cy="6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00" y="9230"/>
                </a:moveTo>
                <a:cubicBezTo>
                  <a:pt x="98000" y="0"/>
                  <a:pt x="86000" y="0"/>
                  <a:pt x="86000" y="0"/>
                </a:cubicBezTo>
                <a:cubicBezTo>
                  <a:pt x="86000" y="0"/>
                  <a:pt x="86000" y="9230"/>
                  <a:pt x="84000" y="13846"/>
                </a:cubicBezTo>
                <a:cubicBezTo>
                  <a:pt x="82000" y="18461"/>
                  <a:pt x="74000" y="18461"/>
                  <a:pt x="70000" y="18461"/>
                </a:cubicBezTo>
                <a:cubicBezTo>
                  <a:pt x="68000" y="23076"/>
                  <a:pt x="62000" y="23076"/>
                  <a:pt x="62000" y="32307"/>
                </a:cubicBezTo>
                <a:cubicBezTo>
                  <a:pt x="60000" y="36923"/>
                  <a:pt x="52000" y="32307"/>
                  <a:pt x="54000" y="55384"/>
                </a:cubicBezTo>
                <a:cubicBezTo>
                  <a:pt x="58000" y="73846"/>
                  <a:pt x="50000" y="64615"/>
                  <a:pt x="48000" y="64615"/>
                </a:cubicBezTo>
                <a:cubicBezTo>
                  <a:pt x="46000" y="60000"/>
                  <a:pt x="34000" y="64615"/>
                  <a:pt x="32000" y="73846"/>
                </a:cubicBezTo>
                <a:cubicBezTo>
                  <a:pt x="30000" y="78461"/>
                  <a:pt x="26000" y="78461"/>
                  <a:pt x="22000" y="73846"/>
                </a:cubicBezTo>
                <a:cubicBezTo>
                  <a:pt x="20000" y="69230"/>
                  <a:pt x="16000" y="69230"/>
                  <a:pt x="14000" y="78461"/>
                </a:cubicBezTo>
                <a:cubicBezTo>
                  <a:pt x="10000" y="83076"/>
                  <a:pt x="8000" y="69230"/>
                  <a:pt x="4000" y="69230"/>
                </a:cubicBezTo>
                <a:cubicBezTo>
                  <a:pt x="0" y="73846"/>
                  <a:pt x="2000" y="87692"/>
                  <a:pt x="2000" y="92307"/>
                </a:cubicBezTo>
                <a:cubicBezTo>
                  <a:pt x="2000" y="92307"/>
                  <a:pt x="8000" y="106153"/>
                  <a:pt x="10000" y="101538"/>
                </a:cubicBezTo>
                <a:cubicBezTo>
                  <a:pt x="14000" y="96923"/>
                  <a:pt x="18000" y="101538"/>
                  <a:pt x="20000" y="106153"/>
                </a:cubicBezTo>
                <a:cubicBezTo>
                  <a:pt x="24000" y="110769"/>
                  <a:pt x="28000" y="101538"/>
                  <a:pt x="30000" y="96923"/>
                </a:cubicBezTo>
                <a:cubicBezTo>
                  <a:pt x="32000" y="92307"/>
                  <a:pt x="42000" y="92307"/>
                  <a:pt x="44000" y="92307"/>
                </a:cubicBezTo>
                <a:cubicBezTo>
                  <a:pt x="44000" y="92307"/>
                  <a:pt x="44000" y="106153"/>
                  <a:pt x="46000" y="110769"/>
                </a:cubicBezTo>
                <a:cubicBezTo>
                  <a:pt x="48000" y="110769"/>
                  <a:pt x="54000" y="115384"/>
                  <a:pt x="60000" y="115384"/>
                </a:cubicBezTo>
                <a:cubicBezTo>
                  <a:pt x="66000" y="115384"/>
                  <a:pt x="76000" y="120000"/>
                  <a:pt x="78000" y="120000"/>
                </a:cubicBezTo>
                <a:cubicBezTo>
                  <a:pt x="82000" y="120000"/>
                  <a:pt x="86000" y="110769"/>
                  <a:pt x="92000" y="110769"/>
                </a:cubicBezTo>
                <a:cubicBezTo>
                  <a:pt x="100000" y="110769"/>
                  <a:pt x="102000" y="101538"/>
                  <a:pt x="104000" y="101538"/>
                </a:cubicBezTo>
                <a:cubicBezTo>
                  <a:pt x="104000" y="101538"/>
                  <a:pt x="104000" y="101538"/>
                  <a:pt x="104000" y="101538"/>
                </a:cubicBezTo>
                <a:cubicBezTo>
                  <a:pt x="104000" y="96923"/>
                  <a:pt x="104000" y="92307"/>
                  <a:pt x="106000" y="92307"/>
                </a:cubicBezTo>
                <a:cubicBezTo>
                  <a:pt x="108000" y="92307"/>
                  <a:pt x="108000" y="83076"/>
                  <a:pt x="108000" y="78461"/>
                </a:cubicBezTo>
                <a:cubicBezTo>
                  <a:pt x="110000" y="73846"/>
                  <a:pt x="108000" y="60000"/>
                  <a:pt x="110000" y="64615"/>
                </a:cubicBezTo>
                <a:cubicBezTo>
                  <a:pt x="114000" y="64615"/>
                  <a:pt x="118000" y="64615"/>
                  <a:pt x="118000" y="55384"/>
                </a:cubicBezTo>
                <a:cubicBezTo>
                  <a:pt x="118000" y="50769"/>
                  <a:pt x="118000" y="46153"/>
                  <a:pt x="120000" y="41538"/>
                </a:cubicBezTo>
                <a:cubicBezTo>
                  <a:pt x="116000" y="32307"/>
                  <a:pt x="114000" y="13846"/>
                  <a:pt x="114000" y="13846"/>
                </a:cubicBezTo>
                <a:cubicBezTo>
                  <a:pt x="114000" y="13846"/>
                  <a:pt x="106000" y="18461"/>
                  <a:pt x="102000" y="923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4980357" y="2656750"/>
            <a:ext cx="131700" cy="75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84" y="24000"/>
                </a:moveTo>
                <a:cubicBezTo>
                  <a:pt x="115384" y="20000"/>
                  <a:pt x="113076" y="20000"/>
                  <a:pt x="110769" y="16000"/>
                </a:cubicBezTo>
                <a:cubicBezTo>
                  <a:pt x="106153" y="16000"/>
                  <a:pt x="101538" y="12000"/>
                  <a:pt x="99230" y="12000"/>
                </a:cubicBezTo>
                <a:cubicBezTo>
                  <a:pt x="96923" y="4000"/>
                  <a:pt x="85384" y="4000"/>
                  <a:pt x="83076" y="0"/>
                </a:cubicBezTo>
                <a:cubicBezTo>
                  <a:pt x="80769" y="0"/>
                  <a:pt x="69230" y="20000"/>
                  <a:pt x="66923" y="20000"/>
                </a:cubicBezTo>
                <a:cubicBezTo>
                  <a:pt x="62307" y="20000"/>
                  <a:pt x="46153" y="24000"/>
                  <a:pt x="46153" y="32000"/>
                </a:cubicBezTo>
                <a:cubicBezTo>
                  <a:pt x="46153" y="40000"/>
                  <a:pt x="27692" y="40000"/>
                  <a:pt x="20769" y="32000"/>
                </a:cubicBezTo>
                <a:cubicBezTo>
                  <a:pt x="20769" y="28000"/>
                  <a:pt x="18461" y="28000"/>
                  <a:pt x="18461" y="24000"/>
                </a:cubicBezTo>
                <a:cubicBezTo>
                  <a:pt x="16153" y="28000"/>
                  <a:pt x="16153" y="32000"/>
                  <a:pt x="16153" y="36000"/>
                </a:cubicBezTo>
                <a:cubicBezTo>
                  <a:pt x="16153" y="44000"/>
                  <a:pt x="11538" y="44000"/>
                  <a:pt x="6923" y="44000"/>
                </a:cubicBezTo>
                <a:cubicBezTo>
                  <a:pt x="4615" y="40000"/>
                  <a:pt x="6923" y="52000"/>
                  <a:pt x="4615" y="56000"/>
                </a:cubicBezTo>
                <a:cubicBezTo>
                  <a:pt x="4615" y="60000"/>
                  <a:pt x="4615" y="68000"/>
                  <a:pt x="2307" y="68000"/>
                </a:cubicBezTo>
                <a:cubicBezTo>
                  <a:pt x="0" y="68000"/>
                  <a:pt x="0" y="72000"/>
                  <a:pt x="0" y="76000"/>
                </a:cubicBezTo>
                <a:cubicBezTo>
                  <a:pt x="0" y="76000"/>
                  <a:pt x="4615" y="88000"/>
                  <a:pt x="4615" y="88000"/>
                </a:cubicBezTo>
                <a:cubicBezTo>
                  <a:pt x="4615" y="88000"/>
                  <a:pt x="4615" y="88000"/>
                  <a:pt x="4615" y="88000"/>
                </a:cubicBezTo>
                <a:cubicBezTo>
                  <a:pt x="6923" y="92000"/>
                  <a:pt x="16153" y="104000"/>
                  <a:pt x="18461" y="108000"/>
                </a:cubicBezTo>
                <a:cubicBezTo>
                  <a:pt x="23076" y="116000"/>
                  <a:pt x="32307" y="120000"/>
                  <a:pt x="39230" y="116000"/>
                </a:cubicBezTo>
                <a:cubicBezTo>
                  <a:pt x="43846" y="116000"/>
                  <a:pt x="64615" y="104000"/>
                  <a:pt x="64615" y="104000"/>
                </a:cubicBezTo>
                <a:cubicBezTo>
                  <a:pt x="64615" y="104000"/>
                  <a:pt x="69230" y="108000"/>
                  <a:pt x="71538" y="108000"/>
                </a:cubicBezTo>
                <a:cubicBezTo>
                  <a:pt x="71538" y="108000"/>
                  <a:pt x="73846" y="108000"/>
                  <a:pt x="76153" y="108000"/>
                </a:cubicBezTo>
                <a:cubicBezTo>
                  <a:pt x="78461" y="108000"/>
                  <a:pt x="83076" y="104000"/>
                  <a:pt x="87692" y="96000"/>
                </a:cubicBezTo>
                <a:cubicBezTo>
                  <a:pt x="94615" y="84000"/>
                  <a:pt x="101538" y="48000"/>
                  <a:pt x="106153" y="48000"/>
                </a:cubicBezTo>
                <a:cubicBezTo>
                  <a:pt x="108461" y="44000"/>
                  <a:pt x="113076" y="36000"/>
                  <a:pt x="117692" y="32000"/>
                </a:cubicBezTo>
                <a:cubicBezTo>
                  <a:pt x="120000" y="28000"/>
                  <a:pt x="120000" y="24000"/>
                  <a:pt x="115384" y="24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4903166" y="2593592"/>
            <a:ext cx="128100" cy="6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941" y="55384"/>
                </a:moveTo>
                <a:cubicBezTo>
                  <a:pt x="110588" y="50769"/>
                  <a:pt x="101176" y="55384"/>
                  <a:pt x="101176" y="50769"/>
                </a:cubicBezTo>
                <a:cubicBezTo>
                  <a:pt x="101176" y="46153"/>
                  <a:pt x="101176" y="36923"/>
                  <a:pt x="96470" y="36923"/>
                </a:cubicBezTo>
                <a:cubicBezTo>
                  <a:pt x="91764" y="36923"/>
                  <a:pt x="87058" y="32307"/>
                  <a:pt x="84705" y="41538"/>
                </a:cubicBezTo>
                <a:cubicBezTo>
                  <a:pt x="84705" y="50769"/>
                  <a:pt x="75294" y="36923"/>
                  <a:pt x="75294" y="32307"/>
                </a:cubicBezTo>
                <a:cubicBezTo>
                  <a:pt x="75294" y="27692"/>
                  <a:pt x="72941" y="23076"/>
                  <a:pt x="63529" y="13846"/>
                </a:cubicBezTo>
                <a:cubicBezTo>
                  <a:pt x="58823" y="13846"/>
                  <a:pt x="56470" y="9230"/>
                  <a:pt x="51764" y="4615"/>
                </a:cubicBezTo>
                <a:cubicBezTo>
                  <a:pt x="51764" y="4615"/>
                  <a:pt x="51764" y="4615"/>
                  <a:pt x="51764" y="4615"/>
                </a:cubicBezTo>
                <a:cubicBezTo>
                  <a:pt x="49411" y="9230"/>
                  <a:pt x="44705" y="0"/>
                  <a:pt x="40000" y="9230"/>
                </a:cubicBezTo>
                <a:cubicBezTo>
                  <a:pt x="37647" y="13846"/>
                  <a:pt x="30588" y="13846"/>
                  <a:pt x="25882" y="23076"/>
                </a:cubicBezTo>
                <a:cubicBezTo>
                  <a:pt x="21176" y="27692"/>
                  <a:pt x="11764" y="32307"/>
                  <a:pt x="4705" y="36923"/>
                </a:cubicBezTo>
                <a:cubicBezTo>
                  <a:pt x="0" y="36923"/>
                  <a:pt x="4705" y="46153"/>
                  <a:pt x="7058" y="55384"/>
                </a:cubicBezTo>
                <a:cubicBezTo>
                  <a:pt x="9411" y="64615"/>
                  <a:pt x="9411" y="83076"/>
                  <a:pt x="14117" y="87692"/>
                </a:cubicBezTo>
                <a:cubicBezTo>
                  <a:pt x="16470" y="92307"/>
                  <a:pt x="30588" y="110769"/>
                  <a:pt x="32941" y="115384"/>
                </a:cubicBezTo>
                <a:cubicBezTo>
                  <a:pt x="32941" y="115384"/>
                  <a:pt x="32941" y="115384"/>
                  <a:pt x="32941" y="120000"/>
                </a:cubicBezTo>
                <a:cubicBezTo>
                  <a:pt x="37647" y="120000"/>
                  <a:pt x="47058" y="120000"/>
                  <a:pt x="49411" y="115384"/>
                </a:cubicBezTo>
                <a:cubicBezTo>
                  <a:pt x="51764" y="110769"/>
                  <a:pt x="51764" y="101538"/>
                  <a:pt x="51764" y="101538"/>
                </a:cubicBezTo>
                <a:cubicBezTo>
                  <a:pt x="51764" y="101538"/>
                  <a:pt x="65882" y="101538"/>
                  <a:pt x="70588" y="110769"/>
                </a:cubicBezTo>
                <a:cubicBezTo>
                  <a:pt x="75294" y="120000"/>
                  <a:pt x="84705" y="115384"/>
                  <a:pt x="84705" y="115384"/>
                </a:cubicBezTo>
                <a:cubicBezTo>
                  <a:pt x="84705" y="115384"/>
                  <a:pt x="84705" y="115384"/>
                  <a:pt x="84705" y="120000"/>
                </a:cubicBezTo>
                <a:cubicBezTo>
                  <a:pt x="87058" y="115384"/>
                  <a:pt x="89411" y="110769"/>
                  <a:pt x="91764" y="110769"/>
                </a:cubicBezTo>
                <a:cubicBezTo>
                  <a:pt x="96470" y="106153"/>
                  <a:pt x="103529" y="106153"/>
                  <a:pt x="108235" y="92307"/>
                </a:cubicBezTo>
                <a:cubicBezTo>
                  <a:pt x="112941" y="83076"/>
                  <a:pt x="115294" y="78461"/>
                  <a:pt x="120000" y="73846"/>
                </a:cubicBezTo>
                <a:cubicBezTo>
                  <a:pt x="117647" y="69230"/>
                  <a:pt x="115294" y="60000"/>
                  <a:pt x="112941" y="5538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4994392" y="2633942"/>
            <a:ext cx="112200" cy="47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666" y="12631"/>
                </a:moveTo>
                <a:cubicBezTo>
                  <a:pt x="82666" y="12631"/>
                  <a:pt x="80000" y="0"/>
                  <a:pt x="74666" y="6315"/>
                </a:cubicBezTo>
                <a:cubicBezTo>
                  <a:pt x="69333" y="12631"/>
                  <a:pt x="58666" y="6315"/>
                  <a:pt x="56000" y="0"/>
                </a:cubicBezTo>
                <a:cubicBezTo>
                  <a:pt x="53333" y="0"/>
                  <a:pt x="48000" y="12631"/>
                  <a:pt x="42666" y="6315"/>
                </a:cubicBezTo>
                <a:cubicBezTo>
                  <a:pt x="42666" y="6315"/>
                  <a:pt x="40000" y="0"/>
                  <a:pt x="40000" y="0"/>
                </a:cubicBezTo>
                <a:cubicBezTo>
                  <a:pt x="34666" y="6315"/>
                  <a:pt x="32000" y="12631"/>
                  <a:pt x="26666" y="25263"/>
                </a:cubicBezTo>
                <a:cubicBezTo>
                  <a:pt x="21333" y="44210"/>
                  <a:pt x="13333" y="44210"/>
                  <a:pt x="8000" y="50526"/>
                </a:cubicBezTo>
                <a:cubicBezTo>
                  <a:pt x="5333" y="50526"/>
                  <a:pt x="2666" y="56842"/>
                  <a:pt x="0" y="63157"/>
                </a:cubicBezTo>
                <a:cubicBezTo>
                  <a:pt x="2666" y="75789"/>
                  <a:pt x="8000" y="94736"/>
                  <a:pt x="10666" y="107368"/>
                </a:cubicBezTo>
                <a:cubicBezTo>
                  <a:pt x="18666" y="120000"/>
                  <a:pt x="40000" y="120000"/>
                  <a:pt x="40000" y="107368"/>
                </a:cubicBezTo>
                <a:cubicBezTo>
                  <a:pt x="40000" y="94736"/>
                  <a:pt x="58666" y="88421"/>
                  <a:pt x="64000" y="88421"/>
                </a:cubicBezTo>
                <a:cubicBezTo>
                  <a:pt x="66666" y="88421"/>
                  <a:pt x="80000" y="56842"/>
                  <a:pt x="82666" y="56842"/>
                </a:cubicBezTo>
                <a:cubicBezTo>
                  <a:pt x="85333" y="63157"/>
                  <a:pt x="98666" y="63157"/>
                  <a:pt x="101333" y="75789"/>
                </a:cubicBezTo>
                <a:cubicBezTo>
                  <a:pt x="104000" y="75789"/>
                  <a:pt x="109333" y="82105"/>
                  <a:pt x="114666" y="82105"/>
                </a:cubicBezTo>
                <a:cubicBezTo>
                  <a:pt x="112000" y="82105"/>
                  <a:pt x="112000" y="75789"/>
                  <a:pt x="112000" y="69473"/>
                </a:cubicBezTo>
                <a:cubicBezTo>
                  <a:pt x="112000" y="56842"/>
                  <a:pt x="117333" y="37894"/>
                  <a:pt x="120000" y="31578"/>
                </a:cubicBezTo>
                <a:cubicBezTo>
                  <a:pt x="120000" y="31578"/>
                  <a:pt x="120000" y="31578"/>
                  <a:pt x="120000" y="31578"/>
                </a:cubicBezTo>
                <a:cubicBezTo>
                  <a:pt x="114666" y="25263"/>
                  <a:pt x="109333" y="25263"/>
                  <a:pt x="109333" y="18947"/>
                </a:cubicBezTo>
                <a:cubicBezTo>
                  <a:pt x="106666" y="18947"/>
                  <a:pt x="98666" y="12631"/>
                  <a:pt x="90666" y="1263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4461071" y="2821658"/>
            <a:ext cx="73800" cy="12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000" y="98400"/>
                </a:moveTo>
                <a:cubicBezTo>
                  <a:pt x="100000" y="96000"/>
                  <a:pt x="84000" y="91200"/>
                  <a:pt x="80000" y="88800"/>
                </a:cubicBezTo>
                <a:cubicBezTo>
                  <a:pt x="76000" y="86400"/>
                  <a:pt x="80000" y="76800"/>
                  <a:pt x="88000" y="76800"/>
                </a:cubicBezTo>
                <a:cubicBezTo>
                  <a:pt x="96000" y="76800"/>
                  <a:pt x="88000" y="72000"/>
                  <a:pt x="80000" y="67200"/>
                </a:cubicBezTo>
                <a:cubicBezTo>
                  <a:pt x="68000" y="62400"/>
                  <a:pt x="80000" y="60000"/>
                  <a:pt x="88000" y="60000"/>
                </a:cubicBezTo>
                <a:cubicBezTo>
                  <a:pt x="96000" y="60000"/>
                  <a:pt x="84000" y="50400"/>
                  <a:pt x="92000" y="45600"/>
                </a:cubicBezTo>
                <a:cubicBezTo>
                  <a:pt x="100000" y="40800"/>
                  <a:pt x="92000" y="33600"/>
                  <a:pt x="92000" y="28800"/>
                </a:cubicBezTo>
                <a:cubicBezTo>
                  <a:pt x="92000" y="24000"/>
                  <a:pt x="100000" y="24000"/>
                  <a:pt x="112000" y="16800"/>
                </a:cubicBezTo>
                <a:cubicBezTo>
                  <a:pt x="120000" y="12000"/>
                  <a:pt x="104000" y="14400"/>
                  <a:pt x="104000" y="9600"/>
                </a:cubicBezTo>
                <a:cubicBezTo>
                  <a:pt x="104000" y="4800"/>
                  <a:pt x="92000" y="4800"/>
                  <a:pt x="84000" y="7200"/>
                </a:cubicBezTo>
                <a:cubicBezTo>
                  <a:pt x="76000" y="12000"/>
                  <a:pt x="76000" y="7200"/>
                  <a:pt x="72000" y="7200"/>
                </a:cubicBezTo>
                <a:cubicBezTo>
                  <a:pt x="64000" y="7200"/>
                  <a:pt x="52000" y="9600"/>
                  <a:pt x="52000" y="4800"/>
                </a:cubicBezTo>
                <a:cubicBezTo>
                  <a:pt x="52000" y="0"/>
                  <a:pt x="44000" y="0"/>
                  <a:pt x="40000" y="4800"/>
                </a:cubicBezTo>
                <a:cubicBezTo>
                  <a:pt x="36000" y="4800"/>
                  <a:pt x="36000" y="7200"/>
                  <a:pt x="32000" y="7200"/>
                </a:cubicBezTo>
                <a:cubicBezTo>
                  <a:pt x="28000" y="12000"/>
                  <a:pt x="28000" y="16800"/>
                  <a:pt x="32000" y="19200"/>
                </a:cubicBezTo>
                <a:cubicBezTo>
                  <a:pt x="36000" y="26400"/>
                  <a:pt x="24000" y="57600"/>
                  <a:pt x="12000" y="64800"/>
                </a:cubicBezTo>
                <a:cubicBezTo>
                  <a:pt x="0" y="74400"/>
                  <a:pt x="12000" y="76800"/>
                  <a:pt x="24000" y="81600"/>
                </a:cubicBezTo>
                <a:cubicBezTo>
                  <a:pt x="36000" y="88800"/>
                  <a:pt x="28000" y="110400"/>
                  <a:pt x="28000" y="115200"/>
                </a:cubicBezTo>
                <a:cubicBezTo>
                  <a:pt x="28000" y="120000"/>
                  <a:pt x="40000" y="120000"/>
                  <a:pt x="52000" y="120000"/>
                </a:cubicBezTo>
                <a:cubicBezTo>
                  <a:pt x="60000" y="120000"/>
                  <a:pt x="72000" y="117600"/>
                  <a:pt x="80000" y="115200"/>
                </a:cubicBezTo>
                <a:cubicBezTo>
                  <a:pt x="76000" y="112800"/>
                  <a:pt x="76000" y="110400"/>
                  <a:pt x="76000" y="110400"/>
                </a:cubicBezTo>
                <a:cubicBezTo>
                  <a:pt x="76000" y="105600"/>
                  <a:pt x="76000" y="98400"/>
                  <a:pt x="88000" y="984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4722467" y="2528682"/>
            <a:ext cx="84000" cy="7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63" y="91034"/>
                </a:moveTo>
                <a:cubicBezTo>
                  <a:pt x="43636" y="86896"/>
                  <a:pt x="50909" y="91034"/>
                  <a:pt x="58181" y="95172"/>
                </a:cubicBezTo>
                <a:cubicBezTo>
                  <a:pt x="61818" y="103448"/>
                  <a:pt x="69090" y="103448"/>
                  <a:pt x="76363" y="111724"/>
                </a:cubicBezTo>
                <a:cubicBezTo>
                  <a:pt x="80000" y="115862"/>
                  <a:pt x="83636" y="115862"/>
                  <a:pt x="83636" y="120000"/>
                </a:cubicBezTo>
                <a:cubicBezTo>
                  <a:pt x="83636" y="111724"/>
                  <a:pt x="83636" y="99310"/>
                  <a:pt x="87272" y="95172"/>
                </a:cubicBezTo>
                <a:cubicBezTo>
                  <a:pt x="90909" y="86896"/>
                  <a:pt x="83636" y="78620"/>
                  <a:pt x="90909" y="78620"/>
                </a:cubicBezTo>
                <a:cubicBezTo>
                  <a:pt x="94545" y="78620"/>
                  <a:pt x="105454" y="78620"/>
                  <a:pt x="105454" y="70344"/>
                </a:cubicBezTo>
                <a:cubicBezTo>
                  <a:pt x="105454" y="57931"/>
                  <a:pt x="109090" y="62068"/>
                  <a:pt x="112727" y="57931"/>
                </a:cubicBezTo>
                <a:cubicBezTo>
                  <a:pt x="112727" y="53793"/>
                  <a:pt x="105454" y="41379"/>
                  <a:pt x="101818" y="41379"/>
                </a:cubicBezTo>
                <a:cubicBezTo>
                  <a:pt x="101818" y="37241"/>
                  <a:pt x="109090" y="37241"/>
                  <a:pt x="116363" y="24827"/>
                </a:cubicBezTo>
                <a:cubicBezTo>
                  <a:pt x="120000" y="20689"/>
                  <a:pt x="120000" y="12413"/>
                  <a:pt x="116363" y="0"/>
                </a:cubicBezTo>
                <a:cubicBezTo>
                  <a:pt x="116363" y="4137"/>
                  <a:pt x="112727" y="8275"/>
                  <a:pt x="109090" y="4137"/>
                </a:cubicBezTo>
                <a:cubicBezTo>
                  <a:pt x="101818" y="0"/>
                  <a:pt x="90909" y="4137"/>
                  <a:pt x="80000" y="8275"/>
                </a:cubicBezTo>
                <a:cubicBezTo>
                  <a:pt x="65454" y="8275"/>
                  <a:pt x="61818" y="24827"/>
                  <a:pt x="65454" y="28965"/>
                </a:cubicBezTo>
                <a:cubicBezTo>
                  <a:pt x="72727" y="37241"/>
                  <a:pt x="54545" y="37241"/>
                  <a:pt x="54545" y="28965"/>
                </a:cubicBezTo>
                <a:cubicBezTo>
                  <a:pt x="50909" y="20689"/>
                  <a:pt x="40000" y="28965"/>
                  <a:pt x="40000" y="37241"/>
                </a:cubicBezTo>
                <a:cubicBezTo>
                  <a:pt x="40000" y="49655"/>
                  <a:pt x="25454" y="53793"/>
                  <a:pt x="25454" y="66206"/>
                </a:cubicBezTo>
                <a:cubicBezTo>
                  <a:pt x="29090" y="78620"/>
                  <a:pt x="14545" y="91034"/>
                  <a:pt x="3636" y="95172"/>
                </a:cubicBezTo>
                <a:cubicBezTo>
                  <a:pt x="0" y="99310"/>
                  <a:pt x="0" y="99310"/>
                  <a:pt x="0" y="99310"/>
                </a:cubicBezTo>
                <a:cubicBezTo>
                  <a:pt x="3636" y="103448"/>
                  <a:pt x="7272" y="103448"/>
                  <a:pt x="10909" y="103448"/>
                </a:cubicBezTo>
                <a:cubicBezTo>
                  <a:pt x="18181" y="103448"/>
                  <a:pt x="32727" y="99310"/>
                  <a:pt x="36363" y="9103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4775098" y="2618153"/>
            <a:ext cx="14100" cy="2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00" y="0"/>
                </a:moveTo>
                <a:cubicBezTo>
                  <a:pt x="24000" y="15000"/>
                  <a:pt x="0" y="45000"/>
                  <a:pt x="0" y="105000"/>
                </a:cubicBezTo>
                <a:cubicBezTo>
                  <a:pt x="24000" y="105000"/>
                  <a:pt x="96000" y="105000"/>
                  <a:pt x="120000" y="120000"/>
                </a:cubicBezTo>
                <a:cubicBezTo>
                  <a:pt x="120000" y="45000"/>
                  <a:pt x="72000" y="30000"/>
                  <a:pt x="72000" y="15000"/>
                </a:cubicBezTo>
                <a:cubicBezTo>
                  <a:pt x="48000" y="15000"/>
                  <a:pt x="72000" y="15000"/>
                  <a:pt x="72000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4708433" y="2581311"/>
            <a:ext cx="80700" cy="57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750" y="31304"/>
                </a:moveTo>
                <a:cubicBezTo>
                  <a:pt x="3750" y="41739"/>
                  <a:pt x="11250" y="57391"/>
                  <a:pt x="15000" y="46956"/>
                </a:cubicBezTo>
                <a:cubicBezTo>
                  <a:pt x="18750" y="41739"/>
                  <a:pt x="26250" y="57391"/>
                  <a:pt x="30000" y="62608"/>
                </a:cubicBezTo>
                <a:cubicBezTo>
                  <a:pt x="37500" y="67826"/>
                  <a:pt x="48750" y="73043"/>
                  <a:pt x="48750" y="78260"/>
                </a:cubicBezTo>
                <a:cubicBezTo>
                  <a:pt x="48750" y="83478"/>
                  <a:pt x="52500" y="93913"/>
                  <a:pt x="60000" y="93913"/>
                </a:cubicBezTo>
                <a:cubicBezTo>
                  <a:pt x="63750" y="88695"/>
                  <a:pt x="71250" y="73043"/>
                  <a:pt x="71250" y="83478"/>
                </a:cubicBezTo>
                <a:cubicBezTo>
                  <a:pt x="71250" y="88695"/>
                  <a:pt x="75000" y="104347"/>
                  <a:pt x="78750" y="104347"/>
                </a:cubicBezTo>
                <a:cubicBezTo>
                  <a:pt x="86250" y="99130"/>
                  <a:pt x="90000" y="120000"/>
                  <a:pt x="97500" y="114782"/>
                </a:cubicBezTo>
                <a:cubicBezTo>
                  <a:pt x="97500" y="114782"/>
                  <a:pt x="97500" y="114782"/>
                  <a:pt x="101250" y="114782"/>
                </a:cubicBezTo>
                <a:cubicBezTo>
                  <a:pt x="101250" y="93913"/>
                  <a:pt x="105000" y="83478"/>
                  <a:pt x="112500" y="78260"/>
                </a:cubicBezTo>
                <a:cubicBezTo>
                  <a:pt x="112500" y="78260"/>
                  <a:pt x="116250" y="73043"/>
                  <a:pt x="116250" y="67826"/>
                </a:cubicBezTo>
                <a:cubicBezTo>
                  <a:pt x="120000" y="62608"/>
                  <a:pt x="108750" y="46956"/>
                  <a:pt x="108750" y="41739"/>
                </a:cubicBezTo>
                <a:cubicBezTo>
                  <a:pt x="108750" y="41739"/>
                  <a:pt x="108750" y="41739"/>
                  <a:pt x="108750" y="41739"/>
                </a:cubicBezTo>
                <a:cubicBezTo>
                  <a:pt x="108750" y="36521"/>
                  <a:pt x="105000" y="36521"/>
                  <a:pt x="101250" y="31304"/>
                </a:cubicBezTo>
                <a:cubicBezTo>
                  <a:pt x="93750" y="20869"/>
                  <a:pt x="86250" y="20869"/>
                  <a:pt x="82500" y="10434"/>
                </a:cubicBezTo>
                <a:cubicBezTo>
                  <a:pt x="75000" y="5217"/>
                  <a:pt x="67500" y="0"/>
                  <a:pt x="60000" y="5217"/>
                </a:cubicBezTo>
                <a:cubicBezTo>
                  <a:pt x="56250" y="15652"/>
                  <a:pt x="41250" y="20869"/>
                  <a:pt x="33750" y="20869"/>
                </a:cubicBezTo>
                <a:cubicBezTo>
                  <a:pt x="30000" y="20869"/>
                  <a:pt x="26250" y="20869"/>
                  <a:pt x="22500" y="15652"/>
                </a:cubicBezTo>
                <a:cubicBezTo>
                  <a:pt x="15000" y="20869"/>
                  <a:pt x="7500" y="26086"/>
                  <a:pt x="0" y="26086"/>
                </a:cubicBezTo>
                <a:cubicBezTo>
                  <a:pt x="3750" y="31304"/>
                  <a:pt x="3750" y="31304"/>
                  <a:pt x="3750" y="3130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5064564" y="2663766"/>
            <a:ext cx="182400" cy="121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849" y="80000"/>
                </a:moveTo>
                <a:cubicBezTo>
                  <a:pt x="105205" y="80000"/>
                  <a:pt x="100273" y="77500"/>
                  <a:pt x="101917" y="75000"/>
                </a:cubicBezTo>
                <a:cubicBezTo>
                  <a:pt x="101917" y="75000"/>
                  <a:pt x="101917" y="75000"/>
                  <a:pt x="101917" y="75000"/>
                </a:cubicBezTo>
                <a:cubicBezTo>
                  <a:pt x="98630" y="70000"/>
                  <a:pt x="98630" y="55000"/>
                  <a:pt x="100273" y="52500"/>
                </a:cubicBezTo>
                <a:cubicBezTo>
                  <a:pt x="103561" y="47500"/>
                  <a:pt x="95342" y="30000"/>
                  <a:pt x="92054" y="25000"/>
                </a:cubicBezTo>
                <a:cubicBezTo>
                  <a:pt x="90410" y="20000"/>
                  <a:pt x="87123" y="10000"/>
                  <a:pt x="83835" y="0"/>
                </a:cubicBezTo>
                <a:cubicBezTo>
                  <a:pt x="80547" y="2500"/>
                  <a:pt x="77260" y="5000"/>
                  <a:pt x="77260" y="5000"/>
                </a:cubicBezTo>
                <a:cubicBezTo>
                  <a:pt x="75616" y="10000"/>
                  <a:pt x="72328" y="12500"/>
                  <a:pt x="69041" y="12500"/>
                </a:cubicBezTo>
                <a:cubicBezTo>
                  <a:pt x="67397" y="12500"/>
                  <a:pt x="64109" y="10000"/>
                  <a:pt x="62465" y="12500"/>
                </a:cubicBezTo>
                <a:cubicBezTo>
                  <a:pt x="60821" y="15000"/>
                  <a:pt x="57534" y="17500"/>
                  <a:pt x="57534" y="15000"/>
                </a:cubicBezTo>
                <a:cubicBezTo>
                  <a:pt x="55890" y="12500"/>
                  <a:pt x="50958" y="12500"/>
                  <a:pt x="49315" y="12500"/>
                </a:cubicBezTo>
                <a:cubicBezTo>
                  <a:pt x="46027" y="12500"/>
                  <a:pt x="37808" y="7500"/>
                  <a:pt x="36164" y="7500"/>
                </a:cubicBezTo>
                <a:cubicBezTo>
                  <a:pt x="34520" y="7500"/>
                  <a:pt x="32876" y="7500"/>
                  <a:pt x="31232" y="10000"/>
                </a:cubicBezTo>
                <a:cubicBezTo>
                  <a:pt x="31232" y="10000"/>
                  <a:pt x="31232" y="12500"/>
                  <a:pt x="29589" y="12500"/>
                </a:cubicBezTo>
                <a:cubicBezTo>
                  <a:pt x="26301" y="15000"/>
                  <a:pt x="23013" y="20000"/>
                  <a:pt x="21369" y="22500"/>
                </a:cubicBezTo>
                <a:cubicBezTo>
                  <a:pt x="18082" y="22500"/>
                  <a:pt x="13150" y="45000"/>
                  <a:pt x="8219" y="52500"/>
                </a:cubicBezTo>
                <a:cubicBezTo>
                  <a:pt x="4931" y="57500"/>
                  <a:pt x="0" y="60000"/>
                  <a:pt x="0" y="62500"/>
                </a:cubicBezTo>
                <a:cubicBezTo>
                  <a:pt x="0" y="62500"/>
                  <a:pt x="4931" y="70000"/>
                  <a:pt x="4931" y="72500"/>
                </a:cubicBezTo>
                <a:cubicBezTo>
                  <a:pt x="4931" y="77500"/>
                  <a:pt x="6575" y="80000"/>
                  <a:pt x="9863" y="80000"/>
                </a:cubicBezTo>
                <a:cubicBezTo>
                  <a:pt x="13150" y="80000"/>
                  <a:pt x="9863" y="92500"/>
                  <a:pt x="11506" y="92500"/>
                </a:cubicBezTo>
                <a:cubicBezTo>
                  <a:pt x="13150" y="92500"/>
                  <a:pt x="26301" y="95000"/>
                  <a:pt x="26301" y="100000"/>
                </a:cubicBezTo>
                <a:cubicBezTo>
                  <a:pt x="26301" y="102500"/>
                  <a:pt x="27945" y="105000"/>
                  <a:pt x="26301" y="107500"/>
                </a:cubicBezTo>
                <a:cubicBezTo>
                  <a:pt x="29589" y="110000"/>
                  <a:pt x="32876" y="117500"/>
                  <a:pt x="34520" y="115000"/>
                </a:cubicBezTo>
                <a:cubicBezTo>
                  <a:pt x="36164" y="115000"/>
                  <a:pt x="46027" y="117500"/>
                  <a:pt x="47671" y="117500"/>
                </a:cubicBezTo>
                <a:cubicBezTo>
                  <a:pt x="50958" y="117500"/>
                  <a:pt x="59178" y="117500"/>
                  <a:pt x="62465" y="117500"/>
                </a:cubicBezTo>
                <a:cubicBezTo>
                  <a:pt x="65753" y="120000"/>
                  <a:pt x="69041" y="117500"/>
                  <a:pt x="72328" y="112500"/>
                </a:cubicBezTo>
                <a:cubicBezTo>
                  <a:pt x="73972" y="107500"/>
                  <a:pt x="83835" y="107500"/>
                  <a:pt x="87123" y="107500"/>
                </a:cubicBezTo>
                <a:cubicBezTo>
                  <a:pt x="90410" y="110000"/>
                  <a:pt x="96986" y="110000"/>
                  <a:pt x="98630" y="112500"/>
                </a:cubicBezTo>
                <a:cubicBezTo>
                  <a:pt x="98630" y="115000"/>
                  <a:pt x="101917" y="117500"/>
                  <a:pt x="105205" y="120000"/>
                </a:cubicBezTo>
                <a:cubicBezTo>
                  <a:pt x="106849" y="115000"/>
                  <a:pt x="105205" y="112500"/>
                  <a:pt x="105205" y="107500"/>
                </a:cubicBezTo>
                <a:cubicBezTo>
                  <a:pt x="106849" y="102500"/>
                  <a:pt x="108493" y="92500"/>
                  <a:pt x="111780" y="92500"/>
                </a:cubicBezTo>
                <a:cubicBezTo>
                  <a:pt x="116712" y="92500"/>
                  <a:pt x="119999" y="92500"/>
                  <a:pt x="119999" y="82500"/>
                </a:cubicBezTo>
                <a:cubicBezTo>
                  <a:pt x="119999" y="80000"/>
                  <a:pt x="119999" y="80000"/>
                  <a:pt x="119999" y="80000"/>
                </a:cubicBezTo>
                <a:cubicBezTo>
                  <a:pt x="116712" y="77500"/>
                  <a:pt x="115068" y="75000"/>
                  <a:pt x="115068" y="75000"/>
                </a:cubicBezTo>
                <a:cubicBezTo>
                  <a:pt x="113424" y="75000"/>
                  <a:pt x="108493" y="80000"/>
                  <a:pt x="106849" y="8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5190878" y="2662011"/>
            <a:ext cx="61500" cy="77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000" y="30967"/>
                </a:moveTo>
                <a:cubicBezTo>
                  <a:pt x="85000" y="19354"/>
                  <a:pt x="70000" y="15483"/>
                  <a:pt x="60000" y="15483"/>
                </a:cubicBezTo>
                <a:cubicBezTo>
                  <a:pt x="50000" y="15483"/>
                  <a:pt x="35000" y="0"/>
                  <a:pt x="25000" y="0"/>
                </a:cubicBezTo>
                <a:cubicBezTo>
                  <a:pt x="20000" y="0"/>
                  <a:pt x="10000" y="3870"/>
                  <a:pt x="0" y="3870"/>
                </a:cubicBezTo>
                <a:cubicBezTo>
                  <a:pt x="10000" y="19354"/>
                  <a:pt x="20000" y="34838"/>
                  <a:pt x="25000" y="42580"/>
                </a:cubicBezTo>
                <a:cubicBezTo>
                  <a:pt x="35000" y="50322"/>
                  <a:pt x="60000" y="77419"/>
                  <a:pt x="50000" y="85161"/>
                </a:cubicBezTo>
                <a:cubicBezTo>
                  <a:pt x="45000" y="89032"/>
                  <a:pt x="45000" y="112258"/>
                  <a:pt x="55000" y="120000"/>
                </a:cubicBezTo>
                <a:cubicBezTo>
                  <a:pt x="60000" y="116129"/>
                  <a:pt x="80000" y="96774"/>
                  <a:pt x="80000" y="92903"/>
                </a:cubicBezTo>
                <a:cubicBezTo>
                  <a:pt x="80000" y="85161"/>
                  <a:pt x="80000" y="73548"/>
                  <a:pt x="95000" y="77419"/>
                </a:cubicBezTo>
                <a:cubicBezTo>
                  <a:pt x="110000" y="81290"/>
                  <a:pt x="120000" y="85161"/>
                  <a:pt x="120000" y="81290"/>
                </a:cubicBezTo>
                <a:cubicBezTo>
                  <a:pt x="120000" y="77419"/>
                  <a:pt x="120000" y="65806"/>
                  <a:pt x="115000" y="61935"/>
                </a:cubicBezTo>
                <a:cubicBezTo>
                  <a:pt x="105000" y="58064"/>
                  <a:pt x="95000" y="42580"/>
                  <a:pt x="90000" y="30967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5099651" y="2772535"/>
            <a:ext cx="124500" cy="70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600" y="0"/>
                </a:moveTo>
                <a:cubicBezTo>
                  <a:pt x="88800" y="0"/>
                  <a:pt x="74400" y="0"/>
                  <a:pt x="72000" y="8571"/>
                </a:cubicBezTo>
                <a:cubicBezTo>
                  <a:pt x="67200" y="17142"/>
                  <a:pt x="62400" y="21428"/>
                  <a:pt x="57600" y="17142"/>
                </a:cubicBezTo>
                <a:cubicBezTo>
                  <a:pt x="52800" y="17142"/>
                  <a:pt x="40800" y="17142"/>
                  <a:pt x="36000" y="17142"/>
                </a:cubicBezTo>
                <a:cubicBezTo>
                  <a:pt x="33600" y="17142"/>
                  <a:pt x="19200" y="12857"/>
                  <a:pt x="16800" y="12857"/>
                </a:cubicBezTo>
                <a:cubicBezTo>
                  <a:pt x="14400" y="17142"/>
                  <a:pt x="9600" y="4285"/>
                  <a:pt x="4800" y="0"/>
                </a:cubicBezTo>
                <a:cubicBezTo>
                  <a:pt x="4800" y="0"/>
                  <a:pt x="4800" y="4285"/>
                  <a:pt x="4800" y="4285"/>
                </a:cubicBezTo>
                <a:cubicBezTo>
                  <a:pt x="0" y="8571"/>
                  <a:pt x="0" y="21428"/>
                  <a:pt x="4800" y="29999"/>
                </a:cubicBezTo>
                <a:cubicBezTo>
                  <a:pt x="7200" y="34285"/>
                  <a:pt x="14400" y="51428"/>
                  <a:pt x="9600" y="51428"/>
                </a:cubicBezTo>
                <a:cubicBezTo>
                  <a:pt x="4800" y="51428"/>
                  <a:pt x="2400" y="59999"/>
                  <a:pt x="2400" y="64285"/>
                </a:cubicBezTo>
                <a:cubicBezTo>
                  <a:pt x="4800" y="68571"/>
                  <a:pt x="2400" y="77142"/>
                  <a:pt x="2400" y="81428"/>
                </a:cubicBezTo>
                <a:cubicBezTo>
                  <a:pt x="4800" y="81428"/>
                  <a:pt x="14400" y="98571"/>
                  <a:pt x="14400" y="102857"/>
                </a:cubicBezTo>
                <a:cubicBezTo>
                  <a:pt x="14400" y="107142"/>
                  <a:pt x="19200" y="107142"/>
                  <a:pt x="16800" y="111428"/>
                </a:cubicBezTo>
                <a:cubicBezTo>
                  <a:pt x="24000" y="111428"/>
                  <a:pt x="40800" y="111428"/>
                  <a:pt x="43200" y="111428"/>
                </a:cubicBezTo>
                <a:cubicBezTo>
                  <a:pt x="48000" y="115714"/>
                  <a:pt x="64800" y="119999"/>
                  <a:pt x="64800" y="119999"/>
                </a:cubicBezTo>
                <a:cubicBezTo>
                  <a:pt x="69600" y="119999"/>
                  <a:pt x="72000" y="115714"/>
                  <a:pt x="72000" y="111428"/>
                </a:cubicBezTo>
                <a:cubicBezTo>
                  <a:pt x="69600" y="107142"/>
                  <a:pt x="76800" y="102857"/>
                  <a:pt x="81600" y="102857"/>
                </a:cubicBezTo>
                <a:cubicBezTo>
                  <a:pt x="79200" y="98571"/>
                  <a:pt x="79200" y="94285"/>
                  <a:pt x="81600" y="94285"/>
                </a:cubicBezTo>
                <a:cubicBezTo>
                  <a:pt x="84000" y="89999"/>
                  <a:pt x="96000" y="89999"/>
                  <a:pt x="100800" y="94285"/>
                </a:cubicBezTo>
                <a:cubicBezTo>
                  <a:pt x="103200" y="94285"/>
                  <a:pt x="105600" y="94285"/>
                  <a:pt x="108000" y="89999"/>
                </a:cubicBezTo>
                <a:cubicBezTo>
                  <a:pt x="108000" y="85714"/>
                  <a:pt x="108000" y="81428"/>
                  <a:pt x="105600" y="81428"/>
                </a:cubicBezTo>
                <a:cubicBezTo>
                  <a:pt x="103200" y="81428"/>
                  <a:pt x="98400" y="59999"/>
                  <a:pt x="100800" y="55714"/>
                </a:cubicBezTo>
                <a:cubicBezTo>
                  <a:pt x="105600" y="55714"/>
                  <a:pt x="110400" y="29999"/>
                  <a:pt x="117600" y="25714"/>
                </a:cubicBezTo>
                <a:cubicBezTo>
                  <a:pt x="120000" y="25714"/>
                  <a:pt x="120000" y="21428"/>
                  <a:pt x="120000" y="21428"/>
                </a:cubicBezTo>
                <a:cubicBezTo>
                  <a:pt x="115200" y="17142"/>
                  <a:pt x="110400" y="12857"/>
                  <a:pt x="110400" y="8571"/>
                </a:cubicBezTo>
                <a:cubicBezTo>
                  <a:pt x="108000" y="4285"/>
                  <a:pt x="98400" y="4285"/>
                  <a:pt x="93600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5061057" y="2814641"/>
            <a:ext cx="57900" cy="40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304" y="120000"/>
                </a:moveTo>
                <a:cubicBezTo>
                  <a:pt x="31304" y="120000"/>
                  <a:pt x="31304" y="120000"/>
                  <a:pt x="31304" y="120000"/>
                </a:cubicBezTo>
                <a:cubicBezTo>
                  <a:pt x="31304" y="120000"/>
                  <a:pt x="31304" y="120000"/>
                  <a:pt x="31304" y="120000"/>
                </a:cubicBezTo>
                <a:cubicBezTo>
                  <a:pt x="31304" y="120000"/>
                  <a:pt x="31304" y="120000"/>
                  <a:pt x="31304" y="120000"/>
                </a:cubicBezTo>
                <a:cubicBezTo>
                  <a:pt x="31304" y="120000"/>
                  <a:pt x="31304" y="120000"/>
                  <a:pt x="31304" y="120000"/>
                </a:cubicBezTo>
                <a:cubicBezTo>
                  <a:pt x="36521" y="120000"/>
                  <a:pt x="36521" y="120000"/>
                  <a:pt x="36521" y="120000"/>
                </a:cubicBezTo>
                <a:cubicBezTo>
                  <a:pt x="36521" y="120000"/>
                  <a:pt x="41739" y="120000"/>
                  <a:pt x="46956" y="120000"/>
                </a:cubicBezTo>
                <a:cubicBezTo>
                  <a:pt x="46956" y="120000"/>
                  <a:pt x="46956" y="120000"/>
                  <a:pt x="46956" y="120000"/>
                </a:cubicBezTo>
                <a:cubicBezTo>
                  <a:pt x="52173" y="120000"/>
                  <a:pt x="52173" y="120000"/>
                  <a:pt x="52173" y="120000"/>
                </a:cubicBezTo>
                <a:cubicBezTo>
                  <a:pt x="52173" y="120000"/>
                  <a:pt x="52173" y="120000"/>
                  <a:pt x="52173" y="120000"/>
                </a:cubicBezTo>
                <a:cubicBezTo>
                  <a:pt x="52173" y="112500"/>
                  <a:pt x="57391" y="112500"/>
                  <a:pt x="57391" y="112500"/>
                </a:cubicBezTo>
                <a:cubicBezTo>
                  <a:pt x="67826" y="112500"/>
                  <a:pt x="73043" y="97500"/>
                  <a:pt x="78260" y="97500"/>
                </a:cubicBezTo>
                <a:cubicBezTo>
                  <a:pt x="83478" y="105000"/>
                  <a:pt x="114782" y="82500"/>
                  <a:pt x="114782" y="75000"/>
                </a:cubicBezTo>
                <a:cubicBezTo>
                  <a:pt x="114782" y="67500"/>
                  <a:pt x="114782" y="67500"/>
                  <a:pt x="114782" y="67500"/>
                </a:cubicBezTo>
                <a:cubicBezTo>
                  <a:pt x="120000" y="60000"/>
                  <a:pt x="109565" y="60000"/>
                  <a:pt x="109565" y="52500"/>
                </a:cubicBezTo>
                <a:cubicBezTo>
                  <a:pt x="109565" y="45000"/>
                  <a:pt x="88695" y="15000"/>
                  <a:pt x="83478" y="15000"/>
                </a:cubicBezTo>
                <a:cubicBezTo>
                  <a:pt x="83478" y="15000"/>
                  <a:pt x="83478" y="15000"/>
                  <a:pt x="83478" y="7500"/>
                </a:cubicBezTo>
                <a:cubicBezTo>
                  <a:pt x="83478" y="7500"/>
                  <a:pt x="83478" y="7500"/>
                  <a:pt x="83478" y="7500"/>
                </a:cubicBezTo>
                <a:cubicBezTo>
                  <a:pt x="83478" y="7500"/>
                  <a:pt x="83478" y="7500"/>
                  <a:pt x="83478" y="0"/>
                </a:cubicBezTo>
                <a:cubicBezTo>
                  <a:pt x="57391" y="7500"/>
                  <a:pt x="10434" y="22500"/>
                  <a:pt x="10434" y="22500"/>
                </a:cubicBezTo>
                <a:cubicBezTo>
                  <a:pt x="10434" y="22500"/>
                  <a:pt x="10434" y="22500"/>
                  <a:pt x="10434" y="22500"/>
                </a:cubicBezTo>
                <a:cubicBezTo>
                  <a:pt x="5217" y="37500"/>
                  <a:pt x="0" y="67500"/>
                  <a:pt x="5217" y="82500"/>
                </a:cubicBezTo>
                <a:cubicBezTo>
                  <a:pt x="10434" y="97500"/>
                  <a:pt x="15652" y="105000"/>
                  <a:pt x="31304" y="12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5099651" y="2556750"/>
            <a:ext cx="357900" cy="210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573" y="74285"/>
                </a:moveTo>
                <a:cubicBezTo>
                  <a:pt x="108251" y="74285"/>
                  <a:pt x="110769" y="68571"/>
                  <a:pt x="112447" y="68571"/>
                </a:cubicBezTo>
                <a:cubicBezTo>
                  <a:pt x="113286" y="68571"/>
                  <a:pt x="117482" y="70000"/>
                  <a:pt x="117482" y="68571"/>
                </a:cubicBezTo>
                <a:cubicBezTo>
                  <a:pt x="117482" y="67142"/>
                  <a:pt x="119160" y="62857"/>
                  <a:pt x="119160" y="61428"/>
                </a:cubicBezTo>
                <a:cubicBezTo>
                  <a:pt x="118321" y="61428"/>
                  <a:pt x="116643" y="58571"/>
                  <a:pt x="117482" y="57142"/>
                </a:cubicBezTo>
                <a:cubicBezTo>
                  <a:pt x="117482" y="57142"/>
                  <a:pt x="120000" y="57142"/>
                  <a:pt x="120000" y="54285"/>
                </a:cubicBezTo>
                <a:cubicBezTo>
                  <a:pt x="120000" y="52857"/>
                  <a:pt x="118321" y="52857"/>
                  <a:pt x="118321" y="51428"/>
                </a:cubicBezTo>
                <a:cubicBezTo>
                  <a:pt x="118321" y="50000"/>
                  <a:pt x="120000" y="48571"/>
                  <a:pt x="120000" y="47142"/>
                </a:cubicBezTo>
                <a:cubicBezTo>
                  <a:pt x="120000" y="44285"/>
                  <a:pt x="118321" y="44285"/>
                  <a:pt x="115804" y="42857"/>
                </a:cubicBezTo>
                <a:cubicBezTo>
                  <a:pt x="114125" y="41428"/>
                  <a:pt x="112447" y="41428"/>
                  <a:pt x="110769" y="40000"/>
                </a:cubicBezTo>
                <a:cubicBezTo>
                  <a:pt x="108251" y="38571"/>
                  <a:pt x="104895" y="40000"/>
                  <a:pt x="104895" y="38571"/>
                </a:cubicBezTo>
                <a:cubicBezTo>
                  <a:pt x="104895" y="37142"/>
                  <a:pt x="102377" y="34285"/>
                  <a:pt x="101538" y="32857"/>
                </a:cubicBezTo>
                <a:cubicBezTo>
                  <a:pt x="101538" y="31428"/>
                  <a:pt x="99020" y="31428"/>
                  <a:pt x="98181" y="32857"/>
                </a:cubicBezTo>
                <a:cubicBezTo>
                  <a:pt x="97342" y="34285"/>
                  <a:pt x="95664" y="34285"/>
                  <a:pt x="94825" y="32857"/>
                </a:cubicBezTo>
                <a:cubicBezTo>
                  <a:pt x="93146" y="32857"/>
                  <a:pt x="92307" y="30000"/>
                  <a:pt x="91468" y="31428"/>
                </a:cubicBezTo>
                <a:cubicBezTo>
                  <a:pt x="90629" y="31428"/>
                  <a:pt x="88111" y="31428"/>
                  <a:pt x="88951" y="28571"/>
                </a:cubicBezTo>
                <a:cubicBezTo>
                  <a:pt x="88951" y="25714"/>
                  <a:pt x="87272" y="20000"/>
                  <a:pt x="85594" y="20000"/>
                </a:cubicBezTo>
                <a:cubicBezTo>
                  <a:pt x="84755" y="18571"/>
                  <a:pt x="81398" y="20000"/>
                  <a:pt x="80559" y="17142"/>
                </a:cubicBezTo>
                <a:cubicBezTo>
                  <a:pt x="80559" y="15714"/>
                  <a:pt x="78881" y="12857"/>
                  <a:pt x="79720" y="11428"/>
                </a:cubicBezTo>
                <a:cubicBezTo>
                  <a:pt x="79720" y="10000"/>
                  <a:pt x="78881" y="4285"/>
                  <a:pt x="78881" y="2857"/>
                </a:cubicBezTo>
                <a:cubicBezTo>
                  <a:pt x="78041" y="0"/>
                  <a:pt x="73846" y="1428"/>
                  <a:pt x="73006" y="1428"/>
                </a:cubicBezTo>
                <a:cubicBezTo>
                  <a:pt x="72167" y="2857"/>
                  <a:pt x="69650" y="1428"/>
                  <a:pt x="68811" y="1428"/>
                </a:cubicBezTo>
                <a:cubicBezTo>
                  <a:pt x="67132" y="2857"/>
                  <a:pt x="67132" y="4285"/>
                  <a:pt x="65454" y="4285"/>
                </a:cubicBezTo>
                <a:cubicBezTo>
                  <a:pt x="64615" y="4285"/>
                  <a:pt x="63776" y="4285"/>
                  <a:pt x="63776" y="2857"/>
                </a:cubicBezTo>
                <a:cubicBezTo>
                  <a:pt x="62097" y="4285"/>
                  <a:pt x="59580" y="4285"/>
                  <a:pt x="59580" y="4285"/>
                </a:cubicBezTo>
                <a:cubicBezTo>
                  <a:pt x="59580" y="4285"/>
                  <a:pt x="55384" y="10000"/>
                  <a:pt x="55384" y="12857"/>
                </a:cubicBezTo>
                <a:cubicBezTo>
                  <a:pt x="55384" y="14285"/>
                  <a:pt x="55384" y="18571"/>
                  <a:pt x="53706" y="15714"/>
                </a:cubicBezTo>
                <a:cubicBezTo>
                  <a:pt x="52867" y="14285"/>
                  <a:pt x="48671" y="14285"/>
                  <a:pt x="47832" y="15714"/>
                </a:cubicBezTo>
                <a:cubicBezTo>
                  <a:pt x="46993" y="17142"/>
                  <a:pt x="45314" y="11428"/>
                  <a:pt x="43636" y="12857"/>
                </a:cubicBezTo>
                <a:cubicBezTo>
                  <a:pt x="41958" y="14285"/>
                  <a:pt x="39440" y="11428"/>
                  <a:pt x="38601" y="12857"/>
                </a:cubicBezTo>
                <a:cubicBezTo>
                  <a:pt x="38601" y="14285"/>
                  <a:pt x="36083" y="12857"/>
                  <a:pt x="34405" y="11428"/>
                </a:cubicBezTo>
                <a:cubicBezTo>
                  <a:pt x="32727" y="10000"/>
                  <a:pt x="29370" y="11428"/>
                  <a:pt x="28531" y="10000"/>
                </a:cubicBezTo>
                <a:cubicBezTo>
                  <a:pt x="26853" y="7142"/>
                  <a:pt x="19300" y="7142"/>
                  <a:pt x="16783" y="7142"/>
                </a:cubicBezTo>
                <a:cubicBezTo>
                  <a:pt x="14265" y="7142"/>
                  <a:pt x="13426" y="10000"/>
                  <a:pt x="12587" y="11428"/>
                </a:cubicBezTo>
                <a:cubicBezTo>
                  <a:pt x="10909" y="14285"/>
                  <a:pt x="10069" y="12857"/>
                  <a:pt x="8391" y="12857"/>
                </a:cubicBezTo>
                <a:cubicBezTo>
                  <a:pt x="8391" y="14285"/>
                  <a:pt x="9230" y="15714"/>
                  <a:pt x="9230" y="17142"/>
                </a:cubicBezTo>
                <a:cubicBezTo>
                  <a:pt x="10069" y="18571"/>
                  <a:pt x="12587" y="25714"/>
                  <a:pt x="11748" y="28571"/>
                </a:cubicBezTo>
                <a:cubicBezTo>
                  <a:pt x="10909" y="30000"/>
                  <a:pt x="10069" y="30000"/>
                  <a:pt x="9230" y="32857"/>
                </a:cubicBezTo>
                <a:cubicBezTo>
                  <a:pt x="8391" y="34285"/>
                  <a:pt x="2517" y="41428"/>
                  <a:pt x="2517" y="42857"/>
                </a:cubicBezTo>
                <a:cubicBezTo>
                  <a:pt x="2517" y="44285"/>
                  <a:pt x="3356" y="50000"/>
                  <a:pt x="2517" y="51428"/>
                </a:cubicBezTo>
                <a:cubicBezTo>
                  <a:pt x="1678" y="52857"/>
                  <a:pt x="0" y="57142"/>
                  <a:pt x="0" y="60000"/>
                </a:cubicBezTo>
                <a:cubicBezTo>
                  <a:pt x="0" y="61428"/>
                  <a:pt x="1678" y="64285"/>
                  <a:pt x="2517" y="65714"/>
                </a:cubicBezTo>
                <a:cubicBezTo>
                  <a:pt x="3356" y="65714"/>
                  <a:pt x="3356" y="65714"/>
                  <a:pt x="4195" y="67142"/>
                </a:cubicBezTo>
                <a:cubicBezTo>
                  <a:pt x="5034" y="65714"/>
                  <a:pt x="5874" y="65714"/>
                  <a:pt x="6713" y="65714"/>
                </a:cubicBezTo>
                <a:cubicBezTo>
                  <a:pt x="7552" y="65714"/>
                  <a:pt x="11748" y="68571"/>
                  <a:pt x="13426" y="68571"/>
                </a:cubicBezTo>
                <a:cubicBezTo>
                  <a:pt x="14265" y="68571"/>
                  <a:pt x="16783" y="68571"/>
                  <a:pt x="17622" y="70000"/>
                </a:cubicBezTo>
                <a:cubicBezTo>
                  <a:pt x="17622" y="71428"/>
                  <a:pt x="19300" y="70000"/>
                  <a:pt x="20139" y="68571"/>
                </a:cubicBezTo>
                <a:cubicBezTo>
                  <a:pt x="20979" y="67142"/>
                  <a:pt x="22657" y="68571"/>
                  <a:pt x="23496" y="68571"/>
                </a:cubicBezTo>
                <a:cubicBezTo>
                  <a:pt x="25174" y="68571"/>
                  <a:pt x="26853" y="67142"/>
                  <a:pt x="27692" y="64285"/>
                </a:cubicBezTo>
                <a:cubicBezTo>
                  <a:pt x="27692" y="62857"/>
                  <a:pt x="34405" y="60000"/>
                  <a:pt x="35244" y="60000"/>
                </a:cubicBezTo>
                <a:cubicBezTo>
                  <a:pt x="36923" y="60000"/>
                  <a:pt x="39440" y="65714"/>
                  <a:pt x="41118" y="65714"/>
                </a:cubicBezTo>
                <a:cubicBezTo>
                  <a:pt x="42797" y="65714"/>
                  <a:pt x="45314" y="67142"/>
                  <a:pt x="46153" y="71428"/>
                </a:cubicBezTo>
                <a:cubicBezTo>
                  <a:pt x="46993" y="75714"/>
                  <a:pt x="48671" y="81428"/>
                  <a:pt x="50349" y="82857"/>
                </a:cubicBezTo>
                <a:cubicBezTo>
                  <a:pt x="51188" y="84285"/>
                  <a:pt x="51188" y="88571"/>
                  <a:pt x="51188" y="90000"/>
                </a:cubicBezTo>
                <a:cubicBezTo>
                  <a:pt x="51188" y="91428"/>
                  <a:pt x="49510" y="90000"/>
                  <a:pt x="46993" y="88571"/>
                </a:cubicBezTo>
                <a:cubicBezTo>
                  <a:pt x="44475" y="87142"/>
                  <a:pt x="44475" y="91428"/>
                  <a:pt x="44475" y="94285"/>
                </a:cubicBezTo>
                <a:cubicBezTo>
                  <a:pt x="44475" y="95714"/>
                  <a:pt x="41118" y="102857"/>
                  <a:pt x="40279" y="104285"/>
                </a:cubicBezTo>
                <a:cubicBezTo>
                  <a:pt x="39440" y="105714"/>
                  <a:pt x="41958" y="107142"/>
                  <a:pt x="42797" y="107142"/>
                </a:cubicBezTo>
                <a:cubicBezTo>
                  <a:pt x="43636" y="107142"/>
                  <a:pt x="46153" y="104285"/>
                  <a:pt x="46993" y="104285"/>
                </a:cubicBezTo>
                <a:cubicBezTo>
                  <a:pt x="46993" y="104285"/>
                  <a:pt x="47832" y="105714"/>
                  <a:pt x="49510" y="107142"/>
                </a:cubicBezTo>
                <a:cubicBezTo>
                  <a:pt x="48671" y="101428"/>
                  <a:pt x="49510" y="102857"/>
                  <a:pt x="52027" y="98571"/>
                </a:cubicBezTo>
                <a:cubicBezTo>
                  <a:pt x="55384" y="94285"/>
                  <a:pt x="55384" y="88571"/>
                  <a:pt x="57902" y="87142"/>
                </a:cubicBezTo>
                <a:cubicBezTo>
                  <a:pt x="60419" y="85714"/>
                  <a:pt x="62097" y="84285"/>
                  <a:pt x="65454" y="85714"/>
                </a:cubicBezTo>
                <a:cubicBezTo>
                  <a:pt x="69650" y="85714"/>
                  <a:pt x="63776" y="90000"/>
                  <a:pt x="66293" y="92857"/>
                </a:cubicBezTo>
                <a:cubicBezTo>
                  <a:pt x="68811" y="95714"/>
                  <a:pt x="77202" y="91428"/>
                  <a:pt x="77202" y="95714"/>
                </a:cubicBezTo>
                <a:cubicBezTo>
                  <a:pt x="78041" y="98571"/>
                  <a:pt x="67972" y="102857"/>
                  <a:pt x="67972" y="104285"/>
                </a:cubicBezTo>
                <a:cubicBezTo>
                  <a:pt x="68811" y="105714"/>
                  <a:pt x="73846" y="107142"/>
                  <a:pt x="75524" y="108571"/>
                </a:cubicBezTo>
                <a:cubicBezTo>
                  <a:pt x="77202" y="111428"/>
                  <a:pt x="74685" y="115714"/>
                  <a:pt x="75524" y="118571"/>
                </a:cubicBezTo>
                <a:cubicBezTo>
                  <a:pt x="76363" y="120000"/>
                  <a:pt x="78881" y="118571"/>
                  <a:pt x="80559" y="115714"/>
                </a:cubicBezTo>
                <a:cubicBezTo>
                  <a:pt x="83076" y="112857"/>
                  <a:pt x="84755" y="114285"/>
                  <a:pt x="87272" y="111428"/>
                </a:cubicBezTo>
                <a:cubicBezTo>
                  <a:pt x="89790" y="108571"/>
                  <a:pt x="95664" y="111428"/>
                  <a:pt x="96503" y="108571"/>
                </a:cubicBezTo>
                <a:cubicBezTo>
                  <a:pt x="97342" y="107142"/>
                  <a:pt x="94825" y="105714"/>
                  <a:pt x="89790" y="105714"/>
                </a:cubicBezTo>
                <a:cubicBezTo>
                  <a:pt x="84755" y="107142"/>
                  <a:pt x="83916" y="98571"/>
                  <a:pt x="83916" y="97142"/>
                </a:cubicBezTo>
                <a:cubicBezTo>
                  <a:pt x="83916" y="94285"/>
                  <a:pt x="89790" y="87142"/>
                  <a:pt x="92307" y="87142"/>
                </a:cubicBezTo>
                <a:cubicBezTo>
                  <a:pt x="95664" y="87142"/>
                  <a:pt x="98181" y="85714"/>
                  <a:pt x="101538" y="82857"/>
                </a:cubicBezTo>
                <a:cubicBezTo>
                  <a:pt x="102377" y="81428"/>
                  <a:pt x="104895" y="81428"/>
                  <a:pt x="106573" y="80000"/>
                </a:cubicBezTo>
                <a:cubicBezTo>
                  <a:pt x="106573" y="78571"/>
                  <a:pt x="105734" y="75714"/>
                  <a:pt x="106573" y="7428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118950" y="2451491"/>
            <a:ext cx="187800" cy="137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00" y="58909"/>
                </a:moveTo>
                <a:cubicBezTo>
                  <a:pt x="110400" y="56727"/>
                  <a:pt x="108800" y="50181"/>
                  <a:pt x="105600" y="48000"/>
                </a:cubicBezTo>
                <a:cubicBezTo>
                  <a:pt x="102400" y="45818"/>
                  <a:pt x="102400" y="39272"/>
                  <a:pt x="99200" y="37090"/>
                </a:cubicBezTo>
                <a:cubicBezTo>
                  <a:pt x="96000" y="34909"/>
                  <a:pt x="97600" y="28363"/>
                  <a:pt x="97600" y="24000"/>
                </a:cubicBezTo>
                <a:cubicBezTo>
                  <a:pt x="97600" y="19636"/>
                  <a:pt x="99200" y="13090"/>
                  <a:pt x="97600" y="13090"/>
                </a:cubicBezTo>
                <a:cubicBezTo>
                  <a:pt x="96000" y="10909"/>
                  <a:pt x="88000" y="6545"/>
                  <a:pt x="84800" y="8727"/>
                </a:cubicBezTo>
                <a:cubicBezTo>
                  <a:pt x="81600" y="10909"/>
                  <a:pt x="80000" y="10909"/>
                  <a:pt x="78400" y="8727"/>
                </a:cubicBezTo>
                <a:cubicBezTo>
                  <a:pt x="76800" y="4363"/>
                  <a:pt x="75200" y="2181"/>
                  <a:pt x="72000" y="4363"/>
                </a:cubicBezTo>
                <a:cubicBezTo>
                  <a:pt x="68800" y="4363"/>
                  <a:pt x="67200" y="2181"/>
                  <a:pt x="64000" y="2181"/>
                </a:cubicBezTo>
                <a:cubicBezTo>
                  <a:pt x="64000" y="0"/>
                  <a:pt x="64000" y="0"/>
                  <a:pt x="64000" y="0"/>
                </a:cubicBezTo>
                <a:cubicBezTo>
                  <a:pt x="62400" y="0"/>
                  <a:pt x="60800" y="0"/>
                  <a:pt x="60800" y="2181"/>
                </a:cubicBezTo>
                <a:cubicBezTo>
                  <a:pt x="57600" y="4363"/>
                  <a:pt x="57600" y="8727"/>
                  <a:pt x="54400" y="8727"/>
                </a:cubicBezTo>
                <a:cubicBezTo>
                  <a:pt x="52800" y="8727"/>
                  <a:pt x="49600" y="6545"/>
                  <a:pt x="46400" y="10909"/>
                </a:cubicBezTo>
                <a:cubicBezTo>
                  <a:pt x="43200" y="13090"/>
                  <a:pt x="43200" y="17454"/>
                  <a:pt x="43200" y="19636"/>
                </a:cubicBezTo>
                <a:cubicBezTo>
                  <a:pt x="43200" y="21818"/>
                  <a:pt x="43200" y="26181"/>
                  <a:pt x="41600" y="26181"/>
                </a:cubicBezTo>
                <a:cubicBezTo>
                  <a:pt x="38400" y="26181"/>
                  <a:pt x="40000" y="30545"/>
                  <a:pt x="36800" y="30545"/>
                </a:cubicBezTo>
                <a:cubicBezTo>
                  <a:pt x="35200" y="32727"/>
                  <a:pt x="30400" y="37090"/>
                  <a:pt x="30400" y="39272"/>
                </a:cubicBezTo>
                <a:cubicBezTo>
                  <a:pt x="30400" y="41454"/>
                  <a:pt x="30400" y="48000"/>
                  <a:pt x="28800" y="48000"/>
                </a:cubicBezTo>
                <a:cubicBezTo>
                  <a:pt x="27200" y="48000"/>
                  <a:pt x="22400" y="48000"/>
                  <a:pt x="20800" y="50181"/>
                </a:cubicBezTo>
                <a:cubicBezTo>
                  <a:pt x="19200" y="54545"/>
                  <a:pt x="17600" y="56727"/>
                  <a:pt x="14400" y="54545"/>
                </a:cubicBezTo>
                <a:cubicBezTo>
                  <a:pt x="12800" y="54545"/>
                  <a:pt x="8000" y="54545"/>
                  <a:pt x="4800" y="54545"/>
                </a:cubicBezTo>
                <a:cubicBezTo>
                  <a:pt x="4800" y="54545"/>
                  <a:pt x="4800" y="54545"/>
                  <a:pt x="4800" y="56727"/>
                </a:cubicBezTo>
                <a:cubicBezTo>
                  <a:pt x="3200" y="61090"/>
                  <a:pt x="4800" y="65454"/>
                  <a:pt x="6400" y="69818"/>
                </a:cubicBezTo>
                <a:cubicBezTo>
                  <a:pt x="8000" y="72000"/>
                  <a:pt x="9600" y="82909"/>
                  <a:pt x="6400" y="85090"/>
                </a:cubicBezTo>
                <a:cubicBezTo>
                  <a:pt x="4800" y="85090"/>
                  <a:pt x="0" y="89454"/>
                  <a:pt x="0" y="93818"/>
                </a:cubicBezTo>
                <a:cubicBezTo>
                  <a:pt x="0" y="96000"/>
                  <a:pt x="4800" y="98181"/>
                  <a:pt x="3200" y="102545"/>
                </a:cubicBezTo>
                <a:cubicBezTo>
                  <a:pt x="3200" y="104727"/>
                  <a:pt x="3200" y="109090"/>
                  <a:pt x="3200" y="111272"/>
                </a:cubicBezTo>
                <a:cubicBezTo>
                  <a:pt x="6400" y="111272"/>
                  <a:pt x="8000" y="113454"/>
                  <a:pt x="11200" y="109090"/>
                </a:cubicBezTo>
                <a:cubicBezTo>
                  <a:pt x="12800" y="106909"/>
                  <a:pt x="14400" y="102545"/>
                  <a:pt x="19200" y="102545"/>
                </a:cubicBezTo>
                <a:cubicBezTo>
                  <a:pt x="24000" y="102545"/>
                  <a:pt x="38400" y="102545"/>
                  <a:pt x="41600" y="106909"/>
                </a:cubicBezTo>
                <a:cubicBezTo>
                  <a:pt x="43200" y="109090"/>
                  <a:pt x="49600" y="106909"/>
                  <a:pt x="52800" y="109090"/>
                </a:cubicBezTo>
                <a:cubicBezTo>
                  <a:pt x="56000" y="111272"/>
                  <a:pt x="60800" y="113454"/>
                  <a:pt x="60800" y="111272"/>
                </a:cubicBezTo>
                <a:cubicBezTo>
                  <a:pt x="62400" y="109090"/>
                  <a:pt x="67200" y="113454"/>
                  <a:pt x="70400" y="111272"/>
                </a:cubicBezTo>
                <a:cubicBezTo>
                  <a:pt x="73600" y="109090"/>
                  <a:pt x="76800" y="117818"/>
                  <a:pt x="78400" y="115636"/>
                </a:cubicBezTo>
                <a:cubicBezTo>
                  <a:pt x="80000" y="113454"/>
                  <a:pt x="88000" y="113454"/>
                  <a:pt x="89600" y="115636"/>
                </a:cubicBezTo>
                <a:cubicBezTo>
                  <a:pt x="92800" y="120000"/>
                  <a:pt x="92800" y="113454"/>
                  <a:pt x="92800" y="111272"/>
                </a:cubicBezTo>
                <a:cubicBezTo>
                  <a:pt x="92800" y="106909"/>
                  <a:pt x="100800" y="98181"/>
                  <a:pt x="100800" y="98181"/>
                </a:cubicBezTo>
                <a:cubicBezTo>
                  <a:pt x="100800" y="98181"/>
                  <a:pt x="105600" y="98181"/>
                  <a:pt x="108800" y="96000"/>
                </a:cubicBezTo>
                <a:cubicBezTo>
                  <a:pt x="107200" y="96000"/>
                  <a:pt x="107200" y="93818"/>
                  <a:pt x="105600" y="89454"/>
                </a:cubicBezTo>
                <a:cubicBezTo>
                  <a:pt x="105600" y="80727"/>
                  <a:pt x="102400" y="76363"/>
                  <a:pt x="104000" y="74181"/>
                </a:cubicBezTo>
                <a:cubicBezTo>
                  <a:pt x="105600" y="69818"/>
                  <a:pt x="110400" y="76363"/>
                  <a:pt x="113600" y="74181"/>
                </a:cubicBezTo>
                <a:cubicBezTo>
                  <a:pt x="116800" y="74181"/>
                  <a:pt x="120000" y="69818"/>
                  <a:pt x="120000" y="67636"/>
                </a:cubicBezTo>
                <a:cubicBezTo>
                  <a:pt x="120000" y="63272"/>
                  <a:pt x="115200" y="58909"/>
                  <a:pt x="113600" y="5890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5071582" y="2395351"/>
            <a:ext cx="147300" cy="70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677" y="85714"/>
                </a:moveTo>
                <a:cubicBezTo>
                  <a:pt x="44745" y="85714"/>
                  <a:pt x="54915" y="89999"/>
                  <a:pt x="61016" y="85714"/>
                </a:cubicBezTo>
                <a:cubicBezTo>
                  <a:pt x="67118" y="81428"/>
                  <a:pt x="67118" y="94285"/>
                  <a:pt x="71186" y="94285"/>
                </a:cubicBezTo>
                <a:cubicBezTo>
                  <a:pt x="75254" y="89999"/>
                  <a:pt x="81355" y="102857"/>
                  <a:pt x="85423" y="111428"/>
                </a:cubicBezTo>
                <a:cubicBezTo>
                  <a:pt x="89491" y="115714"/>
                  <a:pt x="91525" y="115714"/>
                  <a:pt x="93559" y="119999"/>
                </a:cubicBezTo>
                <a:cubicBezTo>
                  <a:pt x="95593" y="119999"/>
                  <a:pt x="95593" y="115714"/>
                  <a:pt x="97627" y="115714"/>
                </a:cubicBezTo>
                <a:cubicBezTo>
                  <a:pt x="101694" y="107142"/>
                  <a:pt x="105762" y="111428"/>
                  <a:pt x="107796" y="111428"/>
                </a:cubicBezTo>
                <a:cubicBezTo>
                  <a:pt x="111864" y="111428"/>
                  <a:pt x="111864" y="102857"/>
                  <a:pt x="115932" y="98571"/>
                </a:cubicBezTo>
                <a:cubicBezTo>
                  <a:pt x="115932" y="94285"/>
                  <a:pt x="117966" y="94285"/>
                  <a:pt x="120000" y="94285"/>
                </a:cubicBezTo>
                <a:cubicBezTo>
                  <a:pt x="117966" y="89999"/>
                  <a:pt x="117966" y="77142"/>
                  <a:pt x="115932" y="72857"/>
                </a:cubicBezTo>
                <a:cubicBezTo>
                  <a:pt x="113898" y="68571"/>
                  <a:pt x="109830" y="59999"/>
                  <a:pt x="111864" y="51428"/>
                </a:cubicBezTo>
                <a:cubicBezTo>
                  <a:pt x="111864" y="47142"/>
                  <a:pt x="111864" y="38571"/>
                  <a:pt x="109830" y="34285"/>
                </a:cubicBezTo>
                <a:cubicBezTo>
                  <a:pt x="107796" y="29999"/>
                  <a:pt x="107796" y="29999"/>
                  <a:pt x="107796" y="25714"/>
                </a:cubicBezTo>
                <a:cubicBezTo>
                  <a:pt x="101694" y="25714"/>
                  <a:pt x="93559" y="21428"/>
                  <a:pt x="91525" y="21428"/>
                </a:cubicBezTo>
                <a:cubicBezTo>
                  <a:pt x="87457" y="25714"/>
                  <a:pt x="77288" y="4285"/>
                  <a:pt x="75254" y="4285"/>
                </a:cubicBezTo>
                <a:cubicBezTo>
                  <a:pt x="73220" y="0"/>
                  <a:pt x="65084" y="0"/>
                  <a:pt x="56949" y="4285"/>
                </a:cubicBezTo>
                <a:cubicBezTo>
                  <a:pt x="52881" y="12857"/>
                  <a:pt x="56949" y="21428"/>
                  <a:pt x="54915" y="38571"/>
                </a:cubicBezTo>
                <a:cubicBezTo>
                  <a:pt x="54915" y="55714"/>
                  <a:pt x="46779" y="51428"/>
                  <a:pt x="42711" y="51428"/>
                </a:cubicBezTo>
                <a:cubicBezTo>
                  <a:pt x="38644" y="51428"/>
                  <a:pt x="30508" y="21428"/>
                  <a:pt x="28474" y="12857"/>
                </a:cubicBezTo>
                <a:cubicBezTo>
                  <a:pt x="26440" y="8571"/>
                  <a:pt x="18305" y="21428"/>
                  <a:pt x="12203" y="29999"/>
                </a:cubicBezTo>
                <a:cubicBezTo>
                  <a:pt x="6101" y="38571"/>
                  <a:pt x="10169" y="51428"/>
                  <a:pt x="6101" y="55714"/>
                </a:cubicBezTo>
                <a:cubicBezTo>
                  <a:pt x="2033" y="64285"/>
                  <a:pt x="0" y="77142"/>
                  <a:pt x="4067" y="89999"/>
                </a:cubicBezTo>
                <a:cubicBezTo>
                  <a:pt x="4067" y="89999"/>
                  <a:pt x="4067" y="89999"/>
                  <a:pt x="4067" y="94285"/>
                </a:cubicBezTo>
                <a:cubicBezTo>
                  <a:pt x="8135" y="89999"/>
                  <a:pt x="14237" y="89999"/>
                  <a:pt x="16271" y="85714"/>
                </a:cubicBezTo>
                <a:cubicBezTo>
                  <a:pt x="22372" y="77142"/>
                  <a:pt x="36610" y="85714"/>
                  <a:pt x="40677" y="8571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5071582" y="2440965"/>
            <a:ext cx="114000" cy="75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652" y="60000"/>
                </a:moveTo>
                <a:cubicBezTo>
                  <a:pt x="18260" y="64000"/>
                  <a:pt x="26086" y="68000"/>
                  <a:pt x="28695" y="68000"/>
                </a:cubicBezTo>
                <a:cubicBezTo>
                  <a:pt x="31304" y="64000"/>
                  <a:pt x="41739" y="72000"/>
                  <a:pt x="41739" y="76000"/>
                </a:cubicBezTo>
                <a:cubicBezTo>
                  <a:pt x="41739" y="84000"/>
                  <a:pt x="39130" y="100000"/>
                  <a:pt x="41739" y="100000"/>
                </a:cubicBezTo>
                <a:cubicBezTo>
                  <a:pt x="41739" y="100000"/>
                  <a:pt x="57391" y="108000"/>
                  <a:pt x="57391" y="116000"/>
                </a:cubicBezTo>
                <a:cubicBezTo>
                  <a:pt x="62608" y="116000"/>
                  <a:pt x="70434" y="116000"/>
                  <a:pt x="73043" y="116000"/>
                </a:cubicBezTo>
                <a:cubicBezTo>
                  <a:pt x="78260" y="120000"/>
                  <a:pt x="80869" y="116000"/>
                  <a:pt x="83478" y="108000"/>
                </a:cubicBezTo>
                <a:cubicBezTo>
                  <a:pt x="86086" y="104000"/>
                  <a:pt x="93913" y="104000"/>
                  <a:pt x="96521" y="104000"/>
                </a:cubicBezTo>
                <a:cubicBezTo>
                  <a:pt x="99130" y="104000"/>
                  <a:pt x="99130" y="92000"/>
                  <a:pt x="99130" y="88000"/>
                </a:cubicBezTo>
                <a:cubicBezTo>
                  <a:pt x="99130" y="84000"/>
                  <a:pt x="106956" y="76000"/>
                  <a:pt x="109565" y="72000"/>
                </a:cubicBezTo>
                <a:cubicBezTo>
                  <a:pt x="114782" y="72000"/>
                  <a:pt x="112173" y="64000"/>
                  <a:pt x="117391" y="64000"/>
                </a:cubicBezTo>
                <a:cubicBezTo>
                  <a:pt x="120000" y="64000"/>
                  <a:pt x="120000" y="56000"/>
                  <a:pt x="120000" y="52000"/>
                </a:cubicBezTo>
                <a:cubicBezTo>
                  <a:pt x="120000" y="48000"/>
                  <a:pt x="120000" y="44000"/>
                  <a:pt x="120000" y="40000"/>
                </a:cubicBezTo>
                <a:cubicBezTo>
                  <a:pt x="117391" y="36000"/>
                  <a:pt x="114782" y="36000"/>
                  <a:pt x="109565" y="32000"/>
                </a:cubicBezTo>
                <a:cubicBezTo>
                  <a:pt x="104347" y="24000"/>
                  <a:pt x="96521" y="12000"/>
                  <a:pt x="91304" y="16000"/>
                </a:cubicBezTo>
                <a:cubicBezTo>
                  <a:pt x="86086" y="16000"/>
                  <a:pt x="86086" y="4000"/>
                  <a:pt x="78260" y="8000"/>
                </a:cubicBezTo>
                <a:cubicBezTo>
                  <a:pt x="70434" y="12000"/>
                  <a:pt x="57391" y="8000"/>
                  <a:pt x="52173" y="8000"/>
                </a:cubicBezTo>
                <a:cubicBezTo>
                  <a:pt x="46956" y="8000"/>
                  <a:pt x="28695" y="0"/>
                  <a:pt x="20869" y="8000"/>
                </a:cubicBezTo>
                <a:cubicBezTo>
                  <a:pt x="18260" y="12000"/>
                  <a:pt x="10434" y="12000"/>
                  <a:pt x="5217" y="16000"/>
                </a:cubicBezTo>
                <a:cubicBezTo>
                  <a:pt x="7826" y="28000"/>
                  <a:pt x="7826" y="40000"/>
                  <a:pt x="2608" y="48000"/>
                </a:cubicBezTo>
                <a:cubicBezTo>
                  <a:pt x="0" y="56000"/>
                  <a:pt x="0" y="56000"/>
                  <a:pt x="2608" y="56000"/>
                </a:cubicBezTo>
                <a:cubicBezTo>
                  <a:pt x="7826" y="56000"/>
                  <a:pt x="15652" y="56000"/>
                  <a:pt x="15652" y="6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4783871" y="2684818"/>
            <a:ext cx="89400" cy="49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666" y="48000"/>
                </a:moveTo>
                <a:cubicBezTo>
                  <a:pt x="103333" y="54000"/>
                  <a:pt x="93333" y="36000"/>
                  <a:pt x="93333" y="36000"/>
                </a:cubicBezTo>
                <a:cubicBezTo>
                  <a:pt x="93333" y="30000"/>
                  <a:pt x="93333" y="18000"/>
                  <a:pt x="93333" y="12000"/>
                </a:cubicBezTo>
                <a:cubicBezTo>
                  <a:pt x="90000" y="12000"/>
                  <a:pt x="83333" y="6000"/>
                  <a:pt x="76666" y="0"/>
                </a:cubicBezTo>
                <a:cubicBezTo>
                  <a:pt x="70000" y="0"/>
                  <a:pt x="66666" y="0"/>
                  <a:pt x="60000" y="0"/>
                </a:cubicBezTo>
                <a:cubicBezTo>
                  <a:pt x="56666" y="6000"/>
                  <a:pt x="43333" y="6000"/>
                  <a:pt x="36666" y="6000"/>
                </a:cubicBezTo>
                <a:cubicBezTo>
                  <a:pt x="36666" y="6000"/>
                  <a:pt x="36666" y="12000"/>
                  <a:pt x="33333" y="12000"/>
                </a:cubicBezTo>
                <a:cubicBezTo>
                  <a:pt x="26666" y="12000"/>
                  <a:pt x="20000" y="24000"/>
                  <a:pt x="20000" y="30000"/>
                </a:cubicBezTo>
                <a:cubicBezTo>
                  <a:pt x="20000" y="42000"/>
                  <a:pt x="6666" y="54000"/>
                  <a:pt x="3333" y="72000"/>
                </a:cubicBezTo>
                <a:cubicBezTo>
                  <a:pt x="0" y="90000"/>
                  <a:pt x="0" y="96000"/>
                  <a:pt x="6666" y="84000"/>
                </a:cubicBezTo>
                <a:cubicBezTo>
                  <a:pt x="10000" y="72000"/>
                  <a:pt x="16666" y="78000"/>
                  <a:pt x="16666" y="90000"/>
                </a:cubicBezTo>
                <a:cubicBezTo>
                  <a:pt x="16666" y="96000"/>
                  <a:pt x="26666" y="102000"/>
                  <a:pt x="23333" y="114000"/>
                </a:cubicBezTo>
                <a:cubicBezTo>
                  <a:pt x="23333" y="114000"/>
                  <a:pt x="23333" y="114000"/>
                  <a:pt x="23333" y="114000"/>
                </a:cubicBezTo>
                <a:cubicBezTo>
                  <a:pt x="30000" y="114000"/>
                  <a:pt x="43333" y="108000"/>
                  <a:pt x="46666" y="108000"/>
                </a:cubicBezTo>
                <a:cubicBezTo>
                  <a:pt x="50000" y="108000"/>
                  <a:pt x="56666" y="78000"/>
                  <a:pt x="60000" y="78000"/>
                </a:cubicBezTo>
                <a:cubicBezTo>
                  <a:pt x="60000" y="72000"/>
                  <a:pt x="66666" y="96000"/>
                  <a:pt x="73333" y="108000"/>
                </a:cubicBezTo>
                <a:cubicBezTo>
                  <a:pt x="80000" y="120000"/>
                  <a:pt x="80000" y="102000"/>
                  <a:pt x="80000" y="90000"/>
                </a:cubicBezTo>
                <a:cubicBezTo>
                  <a:pt x="80000" y="84000"/>
                  <a:pt x="86666" y="78000"/>
                  <a:pt x="90000" y="84000"/>
                </a:cubicBezTo>
                <a:cubicBezTo>
                  <a:pt x="93333" y="84000"/>
                  <a:pt x="103333" y="84000"/>
                  <a:pt x="103333" y="78000"/>
                </a:cubicBezTo>
                <a:cubicBezTo>
                  <a:pt x="103333" y="66000"/>
                  <a:pt x="106666" y="72000"/>
                  <a:pt x="110000" y="72000"/>
                </a:cubicBezTo>
                <a:cubicBezTo>
                  <a:pt x="113333" y="72000"/>
                  <a:pt x="116666" y="60000"/>
                  <a:pt x="116666" y="60000"/>
                </a:cubicBezTo>
                <a:cubicBezTo>
                  <a:pt x="120000" y="48000"/>
                  <a:pt x="120000" y="48000"/>
                  <a:pt x="120000" y="48000"/>
                </a:cubicBezTo>
                <a:cubicBezTo>
                  <a:pt x="116666" y="48000"/>
                  <a:pt x="110000" y="42000"/>
                  <a:pt x="106666" y="48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4780362" y="2491841"/>
            <a:ext cx="180900" cy="201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000" y="31111"/>
                </a:moveTo>
                <a:cubicBezTo>
                  <a:pt x="11666" y="35555"/>
                  <a:pt x="8333" y="35555"/>
                  <a:pt x="8333" y="37037"/>
                </a:cubicBezTo>
                <a:cubicBezTo>
                  <a:pt x="10000" y="37037"/>
                  <a:pt x="13333" y="41481"/>
                  <a:pt x="13333" y="42962"/>
                </a:cubicBezTo>
                <a:cubicBezTo>
                  <a:pt x="11666" y="44444"/>
                  <a:pt x="10000" y="42962"/>
                  <a:pt x="10000" y="47407"/>
                </a:cubicBezTo>
                <a:cubicBezTo>
                  <a:pt x="10000" y="50370"/>
                  <a:pt x="5000" y="50370"/>
                  <a:pt x="3333" y="50370"/>
                </a:cubicBezTo>
                <a:cubicBezTo>
                  <a:pt x="0" y="50370"/>
                  <a:pt x="3333" y="53333"/>
                  <a:pt x="1666" y="56296"/>
                </a:cubicBezTo>
                <a:cubicBezTo>
                  <a:pt x="0" y="57777"/>
                  <a:pt x="0" y="63703"/>
                  <a:pt x="0" y="65185"/>
                </a:cubicBezTo>
                <a:cubicBezTo>
                  <a:pt x="0" y="66666"/>
                  <a:pt x="5000" y="71111"/>
                  <a:pt x="3333" y="72592"/>
                </a:cubicBezTo>
                <a:cubicBezTo>
                  <a:pt x="3333" y="74074"/>
                  <a:pt x="0" y="75555"/>
                  <a:pt x="1666" y="77037"/>
                </a:cubicBezTo>
                <a:cubicBezTo>
                  <a:pt x="1666" y="78518"/>
                  <a:pt x="5000" y="80000"/>
                  <a:pt x="5000" y="87407"/>
                </a:cubicBezTo>
                <a:cubicBezTo>
                  <a:pt x="6666" y="87407"/>
                  <a:pt x="8333" y="87407"/>
                  <a:pt x="8333" y="88888"/>
                </a:cubicBezTo>
                <a:cubicBezTo>
                  <a:pt x="10000" y="90370"/>
                  <a:pt x="13333" y="91851"/>
                  <a:pt x="16666" y="91851"/>
                </a:cubicBezTo>
                <a:cubicBezTo>
                  <a:pt x="20000" y="91851"/>
                  <a:pt x="21666" y="94814"/>
                  <a:pt x="23333" y="94814"/>
                </a:cubicBezTo>
                <a:cubicBezTo>
                  <a:pt x="25000" y="93333"/>
                  <a:pt x="30000" y="94814"/>
                  <a:pt x="26666" y="97777"/>
                </a:cubicBezTo>
                <a:cubicBezTo>
                  <a:pt x="23333" y="100740"/>
                  <a:pt x="21666" y="105185"/>
                  <a:pt x="21666" y="108148"/>
                </a:cubicBezTo>
                <a:cubicBezTo>
                  <a:pt x="20000" y="109629"/>
                  <a:pt x="20000" y="112592"/>
                  <a:pt x="20000" y="115555"/>
                </a:cubicBezTo>
                <a:cubicBezTo>
                  <a:pt x="23333" y="115555"/>
                  <a:pt x="30000" y="115555"/>
                  <a:pt x="31666" y="114074"/>
                </a:cubicBezTo>
                <a:cubicBezTo>
                  <a:pt x="35000" y="114074"/>
                  <a:pt x="36666" y="114074"/>
                  <a:pt x="40000" y="114074"/>
                </a:cubicBezTo>
                <a:cubicBezTo>
                  <a:pt x="43333" y="115555"/>
                  <a:pt x="46666" y="117037"/>
                  <a:pt x="48333" y="117037"/>
                </a:cubicBezTo>
                <a:cubicBezTo>
                  <a:pt x="48333" y="117037"/>
                  <a:pt x="48333" y="115555"/>
                  <a:pt x="50000" y="115555"/>
                </a:cubicBezTo>
                <a:cubicBezTo>
                  <a:pt x="53333" y="115555"/>
                  <a:pt x="55000" y="120000"/>
                  <a:pt x="58333" y="118518"/>
                </a:cubicBezTo>
                <a:cubicBezTo>
                  <a:pt x="60000" y="115555"/>
                  <a:pt x="63333" y="115555"/>
                  <a:pt x="65000" y="117037"/>
                </a:cubicBezTo>
                <a:cubicBezTo>
                  <a:pt x="68333" y="118518"/>
                  <a:pt x="71666" y="118518"/>
                  <a:pt x="73333" y="117037"/>
                </a:cubicBezTo>
                <a:cubicBezTo>
                  <a:pt x="75000" y="114074"/>
                  <a:pt x="85000" y="112592"/>
                  <a:pt x="86666" y="114074"/>
                </a:cubicBezTo>
                <a:cubicBezTo>
                  <a:pt x="88333" y="114074"/>
                  <a:pt x="95000" y="117037"/>
                  <a:pt x="91666" y="111111"/>
                </a:cubicBezTo>
                <a:cubicBezTo>
                  <a:pt x="90000" y="103703"/>
                  <a:pt x="96666" y="105185"/>
                  <a:pt x="98333" y="103703"/>
                </a:cubicBezTo>
                <a:cubicBezTo>
                  <a:pt x="98333" y="100740"/>
                  <a:pt x="106666" y="99259"/>
                  <a:pt x="105000" y="97777"/>
                </a:cubicBezTo>
                <a:cubicBezTo>
                  <a:pt x="103333" y="96296"/>
                  <a:pt x="93333" y="90370"/>
                  <a:pt x="91666" y="88888"/>
                </a:cubicBezTo>
                <a:cubicBezTo>
                  <a:pt x="88333" y="87407"/>
                  <a:pt x="88333" y="81481"/>
                  <a:pt x="86666" y="78518"/>
                </a:cubicBezTo>
                <a:cubicBezTo>
                  <a:pt x="85000" y="75555"/>
                  <a:pt x="81666" y="72592"/>
                  <a:pt x="85000" y="72592"/>
                </a:cubicBezTo>
                <a:cubicBezTo>
                  <a:pt x="90000" y="71111"/>
                  <a:pt x="96666" y="69629"/>
                  <a:pt x="100000" y="68148"/>
                </a:cubicBezTo>
                <a:cubicBezTo>
                  <a:pt x="103333" y="65185"/>
                  <a:pt x="108333" y="65185"/>
                  <a:pt x="110000" y="63703"/>
                </a:cubicBezTo>
                <a:cubicBezTo>
                  <a:pt x="113333" y="60740"/>
                  <a:pt x="116666" y="63703"/>
                  <a:pt x="118333" y="62222"/>
                </a:cubicBezTo>
                <a:cubicBezTo>
                  <a:pt x="118333" y="60740"/>
                  <a:pt x="120000" y="57777"/>
                  <a:pt x="118333" y="56296"/>
                </a:cubicBezTo>
                <a:cubicBezTo>
                  <a:pt x="116666" y="54814"/>
                  <a:pt x="115000" y="51851"/>
                  <a:pt x="115000" y="45925"/>
                </a:cubicBezTo>
                <a:cubicBezTo>
                  <a:pt x="115000" y="41481"/>
                  <a:pt x="113333" y="42962"/>
                  <a:pt x="113333" y="40000"/>
                </a:cubicBezTo>
                <a:cubicBezTo>
                  <a:pt x="113333" y="38518"/>
                  <a:pt x="111666" y="35555"/>
                  <a:pt x="110000" y="34074"/>
                </a:cubicBezTo>
                <a:cubicBezTo>
                  <a:pt x="108333" y="34074"/>
                  <a:pt x="106666" y="32592"/>
                  <a:pt x="110000" y="29629"/>
                </a:cubicBezTo>
                <a:cubicBezTo>
                  <a:pt x="111666" y="26666"/>
                  <a:pt x="110000" y="19259"/>
                  <a:pt x="110000" y="17777"/>
                </a:cubicBezTo>
                <a:cubicBezTo>
                  <a:pt x="110000" y="16296"/>
                  <a:pt x="110000" y="16296"/>
                  <a:pt x="110000" y="16296"/>
                </a:cubicBezTo>
                <a:cubicBezTo>
                  <a:pt x="108333" y="16296"/>
                  <a:pt x="108333" y="14814"/>
                  <a:pt x="108333" y="14814"/>
                </a:cubicBezTo>
                <a:cubicBezTo>
                  <a:pt x="108333" y="11851"/>
                  <a:pt x="105000" y="10370"/>
                  <a:pt x="100000" y="10370"/>
                </a:cubicBezTo>
                <a:cubicBezTo>
                  <a:pt x="95000" y="10370"/>
                  <a:pt x="103333" y="5925"/>
                  <a:pt x="101666" y="2962"/>
                </a:cubicBezTo>
                <a:cubicBezTo>
                  <a:pt x="100000" y="1481"/>
                  <a:pt x="95000" y="7407"/>
                  <a:pt x="90000" y="5925"/>
                </a:cubicBezTo>
                <a:cubicBezTo>
                  <a:pt x="85000" y="4444"/>
                  <a:pt x="78333" y="11851"/>
                  <a:pt x="75000" y="14814"/>
                </a:cubicBezTo>
                <a:cubicBezTo>
                  <a:pt x="70000" y="17777"/>
                  <a:pt x="65000" y="13333"/>
                  <a:pt x="68333" y="10370"/>
                </a:cubicBezTo>
                <a:cubicBezTo>
                  <a:pt x="71666" y="5925"/>
                  <a:pt x="68333" y="5925"/>
                  <a:pt x="63333" y="7407"/>
                </a:cubicBezTo>
                <a:cubicBezTo>
                  <a:pt x="58333" y="8888"/>
                  <a:pt x="53333" y="7407"/>
                  <a:pt x="53333" y="2962"/>
                </a:cubicBezTo>
                <a:cubicBezTo>
                  <a:pt x="53333" y="2962"/>
                  <a:pt x="53333" y="1481"/>
                  <a:pt x="51666" y="0"/>
                </a:cubicBezTo>
                <a:cubicBezTo>
                  <a:pt x="50000" y="1481"/>
                  <a:pt x="48333" y="1481"/>
                  <a:pt x="46666" y="0"/>
                </a:cubicBezTo>
                <a:cubicBezTo>
                  <a:pt x="45000" y="0"/>
                  <a:pt x="40000" y="0"/>
                  <a:pt x="35000" y="0"/>
                </a:cubicBezTo>
                <a:cubicBezTo>
                  <a:pt x="36666" y="1481"/>
                  <a:pt x="38333" y="2962"/>
                  <a:pt x="36666" y="5925"/>
                </a:cubicBezTo>
                <a:cubicBezTo>
                  <a:pt x="35000" y="8888"/>
                  <a:pt x="38333" y="10370"/>
                  <a:pt x="41666" y="14814"/>
                </a:cubicBezTo>
                <a:cubicBezTo>
                  <a:pt x="43333" y="19259"/>
                  <a:pt x="35000" y="17777"/>
                  <a:pt x="35000" y="20740"/>
                </a:cubicBezTo>
                <a:cubicBezTo>
                  <a:pt x="35000" y="23703"/>
                  <a:pt x="28333" y="20740"/>
                  <a:pt x="25000" y="19259"/>
                </a:cubicBezTo>
                <a:cubicBezTo>
                  <a:pt x="23333" y="17777"/>
                  <a:pt x="15000" y="19259"/>
                  <a:pt x="15000" y="20740"/>
                </a:cubicBezTo>
                <a:cubicBezTo>
                  <a:pt x="15000" y="20740"/>
                  <a:pt x="15000" y="22222"/>
                  <a:pt x="15000" y="22222"/>
                </a:cubicBezTo>
                <a:cubicBezTo>
                  <a:pt x="16666" y="26666"/>
                  <a:pt x="16666" y="29629"/>
                  <a:pt x="15000" y="3111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5073337" y="2000625"/>
            <a:ext cx="213900" cy="336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647" y="100444"/>
                </a:moveTo>
                <a:cubicBezTo>
                  <a:pt x="104470" y="96888"/>
                  <a:pt x="117176" y="94222"/>
                  <a:pt x="118588" y="90666"/>
                </a:cubicBezTo>
                <a:cubicBezTo>
                  <a:pt x="120000" y="88888"/>
                  <a:pt x="120000" y="88000"/>
                  <a:pt x="115764" y="85333"/>
                </a:cubicBezTo>
                <a:cubicBezTo>
                  <a:pt x="111529" y="81777"/>
                  <a:pt x="101647" y="80000"/>
                  <a:pt x="101647" y="78222"/>
                </a:cubicBezTo>
                <a:cubicBezTo>
                  <a:pt x="100235" y="76444"/>
                  <a:pt x="108705" y="76444"/>
                  <a:pt x="108705" y="73777"/>
                </a:cubicBezTo>
                <a:cubicBezTo>
                  <a:pt x="107294" y="72000"/>
                  <a:pt x="104470" y="72000"/>
                  <a:pt x="101647" y="70222"/>
                </a:cubicBezTo>
                <a:cubicBezTo>
                  <a:pt x="100235" y="68444"/>
                  <a:pt x="104470" y="67555"/>
                  <a:pt x="104470" y="66666"/>
                </a:cubicBezTo>
                <a:cubicBezTo>
                  <a:pt x="103058" y="65777"/>
                  <a:pt x="98823" y="65777"/>
                  <a:pt x="98823" y="64000"/>
                </a:cubicBezTo>
                <a:cubicBezTo>
                  <a:pt x="97411" y="63111"/>
                  <a:pt x="101647" y="63111"/>
                  <a:pt x="100235" y="62222"/>
                </a:cubicBezTo>
                <a:cubicBezTo>
                  <a:pt x="100235" y="61333"/>
                  <a:pt x="97411" y="58666"/>
                  <a:pt x="98823" y="56888"/>
                </a:cubicBezTo>
                <a:cubicBezTo>
                  <a:pt x="101647" y="55111"/>
                  <a:pt x="107294" y="56888"/>
                  <a:pt x="103058" y="52444"/>
                </a:cubicBezTo>
                <a:cubicBezTo>
                  <a:pt x="98823" y="48000"/>
                  <a:pt x="93176" y="42666"/>
                  <a:pt x="91764" y="41777"/>
                </a:cubicBezTo>
                <a:cubicBezTo>
                  <a:pt x="90352" y="40000"/>
                  <a:pt x="93176" y="38222"/>
                  <a:pt x="96000" y="37333"/>
                </a:cubicBezTo>
                <a:cubicBezTo>
                  <a:pt x="97411" y="36444"/>
                  <a:pt x="103058" y="33777"/>
                  <a:pt x="103058" y="32000"/>
                </a:cubicBezTo>
                <a:cubicBezTo>
                  <a:pt x="103058" y="31111"/>
                  <a:pt x="96000" y="27555"/>
                  <a:pt x="94588" y="26666"/>
                </a:cubicBezTo>
                <a:cubicBezTo>
                  <a:pt x="93176" y="26666"/>
                  <a:pt x="88941" y="26666"/>
                  <a:pt x="87529" y="24000"/>
                </a:cubicBezTo>
                <a:cubicBezTo>
                  <a:pt x="86117" y="22222"/>
                  <a:pt x="84705" y="21333"/>
                  <a:pt x="86117" y="20444"/>
                </a:cubicBezTo>
                <a:cubicBezTo>
                  <a:pt x="87529" y="18666"/>
                  <a:pt x="87529" y="17777"/>
                  <a:pt x="87529" y="16888"/>
                </a:cubicBezTo>
                <a:cubicBezTo>
                  <a:pt x="87529" y="15111"/>
                  <a:pt x="91764" y="16000"/>
                  <a:pt x="91764" y="14222"/>
                </a:cubicBezTo>
                <a:cubicBezTo>
                  <a:pt x="91764" y="13333"/>
                  <a:pt x="93176" y="12444"/>
                  <a:pt x="94588" y="11555"/>
                </a:cubicBezTo>
                <a:cubicBezTo>
                  <a:pt x="94588" y="10666"/>
                  <a:pt x="94588" y="8888"/>
                  <a:pt x="94588" y="8000"/>
                </a:cubicBezTo>
                <a:cubicBezTo>
                  <a:pt x="93176" y="6222"/>
                  <a:pt x="84705" y="5333"/>
                  <a:pt x="81882" y="2666"/>
                </a:cubicBezTo>
                <a:cubicBezTo>
                  <a:pt x="80470" y="0"/>
                  <a:pt x="74823" y="1777"/>
                  <a:pt x="73411" y="2666"/>
                </a:cubicBezTo>
                <a:cubicBezTo>
                  <a:pt x="72000" y="4444"/>
                  <a:pt x="62117" y="2666"/>
                  <a:pt x="62117" y="4444"/>
                </a:cubicBezTo>
                <a:cubicBezTo>
                  <a:pt x="62117" y="6222"/>
                  <a:pt x="55058" y="7111"/>
                  <a:pt x="55058" y="8888"/>
                </a:cubicBezTo>
                <a:cubicBezTo>
                  <a:pt x="55058" y="11555"/>
                  <a:pt x="57882" y="16000"/>
                  <a:pt x="52235" y="15111"/>
                </a:cubicBezTo>
                <a:cubicBezTo>
                  <a:pt x="48000" y="15111"/>
                  <a:pt x="50823" y="16888"/>
                  <a:pt x="48000" y="19555"/>
                </a:cubicBezTo>
                <a:cubicBezTo>
                  <a:pt x="45176" y="22222"/>
                  <a:pt x="45176" y="17777"/>
                  <a:pt x="40941" y="18666"/>
                </a:cubicBezTo>
                <a:cubicBezTo>
                  <a:pt x="38117" y="18666"/>
                  <a:pt x="33882" y="16000"/>
                  <a:pt x="32470" y="17777"/>
                </a:cubicBezTo>
                <a:cubicBezTo>
                  <a:pt x="31058" y="19555"/>
                  <a:pt x="25411" y="18666"/>
                  <a:pt x="19764" y="17777"/>
                </a:cubicBezTo>
                <a:cubicBezTo>
                  <a:pt x="15529" y="16888"/>
                  <a:pt x="12705" y="12444"/>
                  <a:pt x="8470" y="11555"/>
                </a:cubicBezTo>
                <a:cubicBezTo>
                  <a:pt x="5647" y="11555"/>
                  <a:pt x="1411" y="13333"/>
                  <a:pt x="0" y="15111"/>
                </a:cubicBezTo>
                <a:cubicBezTo>
                  <a:pt x="4235" y="16888"/>
                  <a:pt x="7058" y="19555"/>
                  <a:pt x="12705" y="21333"/>
                </a:cubicBezTo>
                <a:cubicBezTo>
                  <a:pt x="18352" y="23111"/>
                  <a:pt x="29647" y="24888"/>
                  <a:pt x="29647" y="27555"/>
                </a:cubicBezTo>
                <a:cubicBezTo>
                  <a:pt x="28235" y="29333"/>
                  <a:pt x="26823" y="32888"/>
                  <a:pt x="29647" y="33777"/>
                </a:cubicBezTo>
                <a:cubicBezTo>
                  <a:pt x="32470" y="34666"/>
                  <a:pt x="29647" y="39111"/>
                  <a:pt x="32470" y="40000"/>
                </a:cubicBezTo>
                <a:cubicBezTo>
                  <a:pt x="35294" y="41777"/>
                  <a:pt x="33882" y="46222"/>
                  <a:pt x="32470" y="46222"/>
                </a:cubicBezTo>
                <a:cubicBezTo>
                  <a:pt x="29647" y="46222"/>
                  <a:pt x="32470" y="48888"/>
                  <a:pt x="33882" y="50666"/>
                </a:cubicBezTo>
                <a:cubicBezTo>
                  <a:pt x="35294" y="50666"/>
                  <a:pt x="35294" y="52444"/>
                  <a:pt x="35294" y="54222"/>
                </a:cubicBezTo>
                <a:cubicBezTo>
                  <a:pt x="39529" y="54222"/>
                  <a:pt x="42352" y="55111"/>
                  <a:pt x="45176" y="56000"/>
                </a:cubicBezTo>
                <a:cubicBezTo>
                  <a:pt x="49411" y="57777"/>
                  <a:pt x="48000" y="59555"/>
                  <a:pt x="48000" y="61333"/>
                </a:cubicBezTo>
                <a:cubicBezTo>
                  <a:pt x="49411" y="64000"/>
                  <a:pt x="49411" y="64888"/>
                  <a:pt x="46588" y="64000"/>
                </a:cubicBezTo>
                <a:cubicBezTo>
                  <a:pt x="43764" y="63111"/>
                  <a:pt x="42352" y="64000"/>
                  <a:pt x="40941" y="67555"/>
                </a:cubicBezTo>
                <a:cubicBezTo>
                  <a:pt x="39529" y="70222"/>
                  <a:pt x="32470" y="74666"/>
                  <a:pt x="28235" y="74666"/>
                </a:cubicBezTo>
                <a:cubicBezTo>
                  <a:pt x="25411" y="74666"/>
                  <a:pt x="25411" y="77333"/>
                  <a:pt x="22588" y="78222"/>
                </a:cubicBezTo>
                <a:cubicBezTo>
                  <a:pt x="18352" y="78222"/>
                  <a:pt x="15529" y="79111"/>
                  <a:pt x="15529" y="81777"/>
                </a:cubicBezTo>
                <a:cubicBezTo>
                  <a:pt x="16941" y="83555"/>
                  <a:pt x="11294" y="84444"/>
                  <a:pt x="8470" y="84444"/>
                </a:cubicBezTo>
                <a:cubicBezTo>
                  <a:pt x="5647" y="84444"/>
                  <a:pt x="5647" y="88000"/>
                  <a:pt x="2823" y="88888"/>
                </a:cubicBezTo>
                <a:cubicBezTo>
                  <a:pt x="0" y="89777"/>
                  <a:pt x="1411" y="90666"/>
                  <a:pt x="4235" y="92444"/>
                </a:cubicBezTo>
                <a:cubicBezTo>
                  <a:pt x="5647" y="95111"/>
                  <a:pt x="4235" y="96000"/>
                  <a:pt x="4235" y="97777"/>
                </a:cubicBezTo>
                <a:cubicBezTo>
                  <a:pt x="5647" y="99555"/>
                  <a:pt x="9882" y="102222"/>
                  <a:pt x="7058" y="105777"/>
                </a:cubicBezTo>
                <a:cubicBezTo>
                  <a:pt x="4235" y="109333"/>
                  <a:pt x="1411" y="113777"/>
                  <a:pt x="4235" y="112888"/>
                </a:cubicBezTo>
                <a:cubicBezTo>
                  <a:pt x="5647" y="112888"/>
                  <a:pt x="11294" y="116444"/>
                  <a:pt x="14117" y="115555"/>
                </a:cubicBezTo>
                <a:cubicBezTo>
                  <a:pt x="16941" y="115555"/>
                  <a:pt x="18352" y="119111"/>
                  <a:pt x="21176" y="118222"/>
                </a:cubicBezTo>
                <a:cubicBezTo>
                  <a:pt x="24000" y="117333"/>
                  <a:pt x="24000" y="120000"/>
                  <a:pt x="33882" y="120000"/>
                </a:cubicBezTo>
                <a:cubicBezTo>
                  <a:pt x="42352" y="120000"/>
                  <a:pt x="62117" y="114666"/>
                  <a:pt x="69176" y="114666"/>
                </a:cubicBezTo>
                <a:cubicBezTo>
                  <a:pt x="73411" y="114666"/>
                  <a:pt x="76235" y="114666"/>
                  <a:pt x="79058" y="113777"/>
                </a:cubicBezTo>
                <a:cubicBezTo>
                  <a:pt x="80470" y="112888"/>
                  <a:pt x="81882" y="111111"/>
                  <a:pt x="84705" y="109333"/>
                </a:cubicBezTo>
                <a:cubicBezTo>
                  <a:pt x="88941" y="106666"/>
                  <a:pt x="98823" y="104888"/>
                  <a:pt x="101647" y="10044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5343505" y="3056740"/>
            <a:ext cx="426300" cy="34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00" y="25588"/>
                </a:moveTo>
                <a:cubicBezTo>
                  <a:pt x="72000" y="25588"/>
                  <a:pt x="62823" y="23823"/>
                  <a:pt x="61411" y="23823"/>
                </a:cubicBezTo>
                <a:cubicBezTo>
                  <a:pt x="60705" y="23823"/>
                  <a:pt x="57176" y="22941"/>
                  <a:pt x="55058" y="21176"/>
                </a:cubicBezTo>
                <a:cubicBezTo>
                  <a:pt x="52941" y="18529"/>
                  <a:pt x="43058" y="9705"/>
                  <a:pt x="41647" y="8823"/>
                </a:cubicBezTo>
                <a:cubicBezTo>
                  <a:pt x="39529" y="7058"/>
                  <a:pt x="32470" y="882"/>
                  <a:pt x="30352" y="0"/>
                </a:cubicBezTo>
                <a:cubicBezTo>
                  <a:pt x="28235" y="0"/>
                  <a:pt x="28235" y="0"/>
                  <a:pt x="25411" y="0"/>
                </a:cubicBezTo>
                <a:cubicBezTo>
                  <a:pt x="23294" y="0"/>
                  <a:pt x="24000" y="2647"/>
                  <a:pt x="19764" y="2647"/>
                </a:cubicBezTo>
                <a:cubicBezTo>
                  <a:pt x="14823" y="2647"/>
                  <a:pt x="12705" y="6176"/>
                  <a:pt x="14117" y="7058"/>
                </a:cubicBezTo>
                <a:cubicBezTo>
                  <a:pt x="15529" y="7941"/>
                  <a:pt x="19764" y="12352"/>
                  <a:pt x="18352" y="13235"/>
                </a:cubicBezTo>
                <a:cubicBezTo>
                  <a:pt x="16941" y="14117"/>
                  <a:pt x="16941" y="16764"/>
                  <a:pt x="14823" y="16764"/>
                </a:cubicBezTo>
                <a:cubicBezTo>
                  <a:pt x="13411" y="16764"/>
                  <a:pt x="11294" y="16764"/>
                  <a:pt x="11294" y="18529"/>
                </a:cubicBezTo>
                <a:cubicBezTo>
                  <a:pt x="11294" y="20294"/>
                  <a:pt x="9176" y="22941"/>
                  <a:pt x="7058" y="22941"/>
                </a:cubicBezTo>
                <a:cubicBezTo>
                  <a:pt x="5647" y="22941"/>
                  <a:pt x="2823" y="21176"/>
                  <a:pt x="1411" y="19411"/>
                </a:cubicBezTo>
                <a:cubicBezTo>
                  <a:pt x="705" y="22058"/>
                  <a:pt x="705" y="22058"/>
                  <a:pt x="705" y="22058"/>
                </a:cubicBezTo>
                <a:cubicBezTo>
                  <a:pt x="705" y="23823"/>
                  <a:pt x="705" y="23823"/>
                  <a:pt x="705" y="23823"/>
                </a:cubicBezTo>
                <a:cubicBezTo>
                  <a:pt x="705" y="24705"/>
                  <a:pt x="0" y="30882"/>
                  <a:pt x="1411" y="31764"/>
                </a:cubicBezTo>
                <a:cubicBezTo>
                  <a:pt x="2823" y="32647"/>
                  <a:pt x="3529" y="35294"/>
                  <a:pt x="5647" y="38823"/>
                </a:cubicBezTo>
                <a:cubicBezTo>
                  <a:pt x="8470" y="42352"/>
                  <a:pt x="14117" y="52058"/>
                  <a:pt x="14117" y="54705"/>
                </a:cubicBezTo>
                <a:cubicBezTo>
                  <a:pt x="14117" y="57352"/>
                  <a:pt x="14823" y="60000"/>
                  <a:pt x="18352" y="62647"/>
                </a:cubicBezTo>
                <a:cubicBezTo>
                  <a:pt x="21882" y="65294"/>
                  <a:pt x="21882" y="68823"/>
                  <a:pt x="23294" y="70588"/>
                </a:cubicBezTo>
                <a:cubicBezTo>
                  <a:pt x="25411" y="72352"/>
                  <a:pt x="24705" y="74117"/>
                  <a:pt x="25411" y="78529"/>
                </a:cubicBezTo>
                <a:cubicBezTo>
                  <a:pt x="25411" y="82941"/>
                  <a:pt x="26823" y="88235"/>
                  <a:pt x="29647" y="90000"/>
                </a:cubicBezTo>
                <a:cubicBezTo>
                  <a:pt x="32470" y="92647"/>
                  <a:pt x="34588" y="95294"/>
                  <a:pt x="36000" y="99705"/>
                </a:cubicBezTo>
                <a:cubicBezTo>
                  <a:pt x="37411" y="104117"/>
                  <a:pt x="39529" y="107647"/>
                  <a:pt x="41647" y="110294"/>
                </a:cubicBezTo>
                <a:cubicBezTo>
                  <a:pt x="43058" y="112941"/>
                  <a:pt x="42352" y="113823"/>
                  <a:pt x="43058" y="115588"/>
                </a:cubicBezTo>
                <a:cubicBezTo>
                  <a:pt x="43764" y="116470"/>
                  <a:pt x="44470" y="118235"/>
                  <a:pt x="45176" y="120000"/>
                </a:cubicBezTo>
                <a:cubicBezTo>
                  <a:pt x="46588" y="119117"/>
                  <a:pt x="48000" y="118235"/>
                  <a:pt x="48000" y="118235"/>
                </a:cubicBezTo>
                <a:cubicBezTo>
                  <a:pt x="48000" y="117352"/>
                  <a:pt x="47294" y="115588"/>
                  <a:pt x="48000" y="114705"/>
                </a:cubicBezTo>
                <a:cubicBezTo>
                  <a:pt x="48000" y="113823"/>
                  <a:pt x="49411" y="112058"/>
                  <a:pt x="50117" y="112058"/>
                </a:cubicBezTo>
                <a:cubicBezTo>
                  <a:pt x="50823" y="111176"/>
                  <a:pt x="52235" y="112941"/>
                  <a:pt x="54352" y="112941"/>
                </a:cubicBezTo>
                <a:cubicBezTo>
                  <a:pt x="56470" y="112058"/>
                  <a:pt x="60705" y="112941"/>
                  <a:pt x="61411" y="113823"/>
                </a:cubicBezTo>
                <a:cubicBezTo>
                  <a:pt x="62117" y="113823"/>
                  <a:pt x="67764" y="113823"/>
                  <a:pt x="69176" y="114705"/>
                </a:cubicBezTo>
                <a:cubicBezTo>
                  <a:pt x="70588" y="116470"/>
                  <a:pt x="72000" y="115588"/>
                  <a:pt x="73411" y="112941"/>
                </a:cubicBezTo>
                <a:cubicBezTo>
                  <a:pt x="74117" y="110294"/>
                  <a:pt x="81176" y="104117"/>
                  <a:pt x="81882" y="103235"/>
                </a:cubicBezTo>
                <a:cubicBezTo>
                  <a:pt x="82588" y="103235"/>
                  <a:pt x="90352" y="103235"/>
                  <a:pt x="93176" y="103235"/>
                </a:cubicBezTo>
                <a:cubicBezTo>
                  <a:pt x="96000" y="102352"/>
                  <a:pt x="115058" y="94411"/>
                  <a:pt x="115764" y="93529"/>
                </a:cubicBezTo>
                <a:cubicBezTo>
                  <a:pt x="116470" y="92647"/>
                  <a:pt x="120000" y="80294"/>
                  <a:pt x="120000" y="78529"/>
                </a:cubicBezTo>
                <a:cubicBezTo>
                  <a:pt x="120000" y="77647"/>
                  <a:pt x="118588" y="73235"/>
                  <a:pt x="117176" y="73235"/>
                </a:cubicBezTo>
                <a:cubicBezTo>
                  <a:pt x="115764" y="74117"/>
                  <a:pt x="103764" y="72352"/>
                  <a:pt x="102352" y="71470"/>
                </a:cubicBezTo>
                <a:cubicBezTo>
                  <a:pt x="102352" y="71470"/>
                  <a:pt x="98823" y="67941"/>
                  <a:pt x="98117" y="64411"/>
                </a:cubicBezTo>
                <a:cubicBezTo>
                  <a:pt x="97411" y="63529"/>
                  <a:pt x="96705" y="60882"/>
                  <a:pt x="96000" y="59117"/>
                </a:cubicBezTo>
                <a:cubicBezTo>
                  <a:pt x="94588" y="60000"/>
                  <a:pt x="92470" y="59117"/>
                  <a:pt x="91058" y="55588"/>
                </a:cubicBezTo>
                <a:cubicBezTo>
                  <a:pt x="90352" y="54705"/>
                  <a:pt x="87529" y="49411"/>
                  <a:pt x="88235" y="47647"/>
                </a:cubicBezTo>
                <a:cubicBezTo>
                  <a:pt x="89647" y="45882"/>
                  <a:pt x="87529" y="42352"/>
                  <a:pt x="85411" y="39705"/>
                </a:cubicBezTo>
                <a:cubicBezTo>
                  <a:pt x="84000" y="37941"/>
                  <a:pt x="80470" y="34411"/>
                  <a:pt x="79764" y="31764"/>
                </a:cubicBezTo>
                <a:cubicBezTo>
                  <a:pt x="79764" y="30882"/>
                  <a:pt x="79764" y="30000"/>
                  <a:pt x="79058" y="28235"/>
                </a:cubicBezTo>
                <a:cubicBezTo>
                  <a:pt x="74823" y="28235"/>
                  <a:pt x="74823" y="28235"/>
                  <a:pt x="74823" y="28235"/>
                </a:cubicBezTo>
                <a:lnTo>
                  <a:pt x="72000" y="25588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5694373" y="3214631"/>
            <a:ext cx="159600" cy="1808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666"/>
                </a:moveTo>
                <a:cubicBezTo>
                  <a:pt x="60000" y="11666"/>
                  <a:pt x="60000" y="11666"/>
                  <a:pt x="60000" y="11666"/>
                </a:cubicBezTo>
                <a:cubicBezTo>
                  <a:pt x="50625" y="23333"/>
                  <a:pt x="50625" y="23333"/>
                  <a:pt x="50625" y="23333"/>
                </a:cubicBezTo>
                <a:cubicBezTo>
                  <a:pt x="45000" y="33333"/>
                  <a:pt x="45000" y="33333"/>
                  <a:pt x="45000" y="33333"/>
                </a:cubicBezTo>
                <a:cubicBezTo>
                  <a:pt x="46875" y="33333"/>
                  <a:pt x="46875" y="35000"/>
                  <a:pt x="48750" y="33333"/>
                </a:cubicBezTo>
                <a:cubicBezTo>
                  <a:pt x="52500" y="33333"/>
                  <a:pt x="56250" y="41666"/>
                  <a:pt x="56250" y="43333"/>
                </a:cubicBezTo>
                <a:cubicBezTo>
                  <a:pt x="56250" y="46666"/>
                  <a:pt x="46875" y="70000"/>
                  <a:pt x="45000" y="71666"/>
                </a:cubicBezTo>
                <a:cubicBezTo>
                  <a:pt x="43125" y="73333"/>
                  <a:pt x="16875" y="80000"/>
                  <a:pt x="0" y="85000"/>
                </a:cubicBezTo>
                <a:cubicBezTo>
                  <a:pt x="3750" y="93333"/>
                  <a:pt x="11250" y="106666"/>
                  <a:pt x="18750" y="120000"/>
                </a:cubicBezTo>
                <a:cubicBezTo>
                  <a:pt x="18750" y="118333"/>
                  <a:pt x="20625" y="118333"/>
                  <a:pt x="22500" y="118333"/>
                </a:cubicBezTo>
                <a:cubicBezTo>
                  <a:pt x="30000" y="113333"/>
                  <a:pt x="39375" y="115000"/>
                  <a:pt x="46875" y="113333"/>
                </a:cubicBezTo>
                <a:cubicBezTo>
                  <a:pt x="52500" y="111666"/>
                  <a:pt x="46875" y="108333"/>
                  <a:pt x="52500" y="103333"/>
                </a:cubicBezTo>
                <a:cubicBezTo>
                  <a:pt x="58125" y="100000"/>
                  <a:pt x="65625" y="101666"/>
                  <a:pt x="69375" y="101666"/>
                </a:cubicBezTo>
                <a:cubicBezTo>
                  <a:pt x="71250" y="100000"/>
                  <a:pt x="73125" y="90000"/>
                  <a:pt x="78750" y="88333"/>
                </a:cubicBezTo>
                <a:cubicBezTo>
                  <a:pt x="82500" y="86666"/>
                  <a:pt x="88125" y="88333"/>
                  <a:pt x="88125" y="85000"/>
                </a:cubicBezTo>
                <a:cubicBezTo>
                  <a:pt x="88125" y="80000"/>
                  <a:pt x="88125" y="66666"/>
                  <a:pt x="93750" y="66666"/>
                </a:cubicBezTo>
                <a:cubicBezTo>
                  <a:pt x="97500" y="65000"/>
                  <a:pt x="105000" y="61666"/>
                  <a:pt x="105000" y="58333"/>
                </a:cubicBezTo>
                <a:cubicBezTo>
                  <a:pt x="105000" y="56666"/>
                  <a:pt x="114375" y="48333"/>
                  <a:pt x="118125" y="43333"/>
                </a:cubicBezTo>
                <a:cubicBezTo>
                  <a:pt x="120000" y="38333"/>
                  <a:pt x="120000" y="36666"/>
                  <a:pt x="116250" y="36666"/>
                </a:cubicBezTo>
                <a:cubicBezTo>
                  <a:pt x="112500" y="35000"/>
                  <a:pt x="105000" y="25000"/>
                  <a:pt x="103125" y="21666"/>
                </a:cubicBezTo>
                <a:cubicBezTo>
                  <a:pt x="101250" y="18333"/>
                  <a:pt x="90000" y="20000"/>
                  <a:pt x="78750" y="13333"/>
                </a:cubicBezTo>
                <a:cubicBezTo>
                  <a:pt x="75000" y="10000"/>
                  <a:pt x="71250" y="5000"/>
                  <a:pt x="71250" y="0"/>
                </a:cubicBezTo>
                <a:cubicBezTo>
                  <a:pt x="65625" y="1666"/>
                  <a:pt x="65625" y="1666"/>
                  <a:pt x="65625" y="1666"/>
                </a:cubicBezTo>
                <a:lnTo>
                  <a:pt x="60000" y="1666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5666303" y="3193578"/>
            <a:ext cx="26400" cy="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4000" y="111428"/>
                </a:moveTo>
                <a:cubicBezTo>
                  <a:pt x="84000" y="111428"/>
                  <a:pt x="84000" y="102857"/>
                  <a:pt x="84000" y="94285"/>
                </a:cubicBezTo>
                <a:cubicBezTo>
                  <a:pt x="108000" y="77142"/>
                  <a:pt x="120000" y="17142"/>
                  <a:pt x="72000" y="8571"/>
                </a:cubicBezTo>
                <a:cubicBezTo>
                  <a:pt x="36000" y="0"/>
                  <a:pt x="12000" y="59999"/>
                  <a:pt x="12000" y="77142"/>
                </a:cubicBezTo>
                <a:cubicBezTo>
                  <a:pt x="12000" y="77142"/>
                  <a:pt x="12000" y="77142"/>
                  <a:pt x="0" y="77142"/>
                </a:cubicBezTo>
                <a:cubicBezTo>
                  <a:pt x="24000" y="111428"/>
                  <a:pt x="60000" y="119999"/>
                  <a:pt x="84000" y="11142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5692619" y="3188315"/>
            <a:ext cx="96300" cy="77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61" y="112258"/>
                </a:moveTo>
                <a:cubicBezTo>
                  <a:pt x="21538" y="116129"/>
                  <a:pt x="61538" y="120000"/>
                  <a:pt x="76923" y="120000"/>
                </a:cubicBezTo>
                <a:cubicBezTo>
                  <a:pt x="86153" y="96774"/>
                  <a:pt x="86153" y="96774"/>
                  <a:pt x="86153" y="96774"/>
                </a:cubicBezTo>
                <a:cubicBezTo>
                  <a:pt x="101538" y="69677"/>
                  <a:pt x="101538" y="69677"/>
                  <a:pt x="101538" y="69677"/>
                </a:cubicBezTo>
                <a:cubicBezTo>
                  <a:pt x="101538" y="46451"/>
                  <a:pt x="101538" y="46451"/>
                  <a:pt x="101538" y="46451"/>
                </a:cubicBezTo>
                <a:cubicBezTo>
                  <a:pt x="110769" y="46451"/>
                  <a:pt x="110769" y="46451"/>
                  <a:pt x="110769" y="46451"/>
                </a:cubicBezTo>
                <a:cubicBezTo>
                  <a:pt x="120000" y="42580"/>
                  <a:pt x="120000" y="42580"/>
                  <a:pt x="120000" y="42580"/>
                </a:cubicBezTo>
                <a:cubicBezTo>
                  <a:pt x="113846" y="23225"/>
                  <a:pt x="113846" y="3870"/>
                  <a:pt x="110769" y="3870"/>
                </a:cubicBezTo>
                <a:cubicBezTo>
                  <a:pt x="107692" y="0"/>
                  <a:pt x="89230" y="27096"/>
                  <a:pt x="83076" y="42580"/>
                </a:cubicBezTo>
                <a:cubicBezTo>
                  <a:pt x="73846" y="61935"/>
                  <a:pt x="55384" y="77419"/>
                  <a:pt x="36923" y="73548"/>
                </a:cubicBezTo>
                <a:cubicBezTo>
                  <a:pt x="18461" y="65806"/>
                  <a:pt x="12307" y="77419"/>
                  <a:pt x="6153" y="81290"/>
                </a:cubicBezTo>
                <a:cubicBezTo>
                  <a:pt x="6153" y="81290"/>
                  <a:pt x="3076" y="81290"/>
                  <a:pt x="0" y="81290"/>
                </a:cubicBezTo>
                <a:cubicBezTo>
                  <a:pt x="3076" y="96774"/>
                  <a:pt x="18461" y="112258"/>
                  <a:pt x="18461" y="11225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6643472" y="3600587"/>
            <a:ext cx="393000" cy="121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165" y="42500"/>
                </a:moveTo>
                <a:cubicBezTo>
                  <a:pt x="22165" y="30000"/>
                  <a:pt x="18343" y="30000"/>
                  <a:pt x="16815" y="22500"/>
                </a:cubicBezTo>
                <a:cubicBezTo>
                  <a:pt x="16050" y="12500"/>
                  <a:pt x="14522" y="17500"/>
                  <a:pt x="14522" y="12500"/>
                </a:cubicBezTo>
                <a:cubicBezTo>
                  <a:pt x="13757" y="12500"/>
                  <a:pt x="13757" y="10000"/>
                  <a:pt x="13757" y="10000"/>
                </a:cubicBezTo>
                <a:cubicBezTo>
                  <a:pt x="11464" y="12500"/>
                  <a:pt x="12229" y="17500"/>
                  <a:pt x="11464" y="17500"/>
                </a:cubicBezTo>
                <a:cubicBezTo>
                  <a:pt x="10700" y="17500"/>
                  <a:pt x="6878" y="20000"/>
                  <a:pt x="6878" y="15000"/>
                </a:cubicBezTo>
                <a:cubicBezTo>
                  <a:pt x="6878" y="12500"/>
                  <a:pt x="6114" y="5000"/>
                  <a:pt x="3821" y="2500"/>
                </a:cubicBezTo>
                <a:cubicBezTo>
                  <a:pt x="3057" y="2500"/>
                  <a:pt x="1528" y="2500"/>
                  <a:pt x="0" y="2500"/>
                </a:cubicBezTo>
                <a:cubicBezTo>
                  <a:pt x="1528" y="12500"/>
                  <a:pt x="2292" y="25000"/>
                  <a:pt x="2292" y="32500"/>
                </a:cubicBezTo>
                <a:cubicBezTo>
                  <a:pt x="2292" y="45000"/>
                  <a:pt x="7643" y="65000"/>
                  <a:pt x="8407" y="72500"/>
                </a:cubicBezTo>
                <a:cubicBezTo>
                  <a:pt x="9171" y="80000"/>
                  <a:pt x="10700" y="82500"/>
                  <a:pt x="14522" y="90000"/>
                </a:cubicBezTo>
                <a:cubicBezTo>
                  <a:pt x="17579" y="100000"/>
                  <a:pt x="24458" y="112500"/>
                  <a:pt x="25987" y="110000"/>
                </a:cubicBezTo>
                <a:cubicBezTo>
                  <a:pt x="27515" y="107500"/>
                  <a:pt x="23694" y="87500"/>
                  <a:pt x="22165" y="82500"/>
                </a:cubicBezTo>
                <a:cubicBezTo>
                  <a:pt x="19872" y="75000"/>
                  <a:pt x="21401" y="57500"/>
                  <a:pt x="22165" y="42500"/>
                </a:cubicBezTo>
                <a:close/>
                <a:moveTo>
                  <a:pt x="114649" y="20000"/>
                </a:moveTo>
                <a:cubicBezTo>
                  <a:pt x="113121" y="22500"/>
                  <a:pt x="109299" y="20000"/>
                  <a:pt x="109299" y="15000"/>
                </a:cubicBezTo>
                <a:cubicBezTo>
                  <a:pt x="109299" y="10000"/>
                  <a:pt x="106242" y="0"/>
                  <a:pt x="103949" y="0"/>
                </a:cubicBezTo>
                <a:cubicBezTo>
                  <a:pt x="101656" y="0"/>
                  <a:pt x="99363" y="15000"/>
                  <a:pt x="98598" y="20000"/>
                </a:cubicBezTo>
                <a:cubicBezTo>
                  <a:pt x="98598" y="25000"/>
                  <a:pt x="95541" y="25000"/>
                  <a:pt x="95541" y="35000"/>
                </a:cubicBezTo>
                <a:cubicBezTo>
                  <a:pt x="95541" y="37500"/>
                  <a:pt x="94777" y="37500"/>
                  <a:pt x="94012" y="40000"/>
                </a:cubicBezTo>
                <a:cubicBezTo>
                  <a:pt x="94777" y="47500"/>
                  <a:pt x="94777" y="52500"/>
                  <a:pt x="94012" y="50000"/>
                </a:cubicBezTo>
                <a:cubicBezTo>
                  <a:pt x="92484" y="50000"/>
                  <a:pt x="92484" y="55000"/>
                  <a:pt x="90191" y="55000"/>
                </a:cubicBezTo>
                <a:cubicBezTo>
                  <a:pt x="89426" y="55000"/>
                  <a:pt x="88662" y="50000"/>
                  <a:pt x="87133" y="42500"/>
                </a:cubicBezTo>
                <a:cubicBezTo>
                  <a:pt x="87133" y="42500"/>
                  <a:pt x="87133" y="42500"/>
                  <a:pt x="87133" y="42500"/>
                </a:cubicBezTo>
                <a:cubicBezTo>
                  <a:pt x="85605" y="42500"/>
                  <a:pt x="81783" y="57500"/>
                  <a:pt x="81019" y="70000"/>
                </a:cubicBezTo>
                <a:cubicBezTo>
                  <a:pt x="81019" y="80000"/>
                  <a:pt x="77197" y="77500"/>
                  <a:pt x="72611" y="77500"/>
                </a:cubicBezTo>
                <a:cubicBezTo>
                  <a:pt x="67261" y="80000"/>
                  <a:pt x="69554" y="97500"/>
                  <a:pt x="68789" y="105000"/>
                </a:cubicBezTo>
                <a:cubicBezTo>
                  <a:pt x="67261" y="110000"/>
                  <a:pt x="61910" y="97500"/>
                  <a:pt x="59617" y="97500"/>
                </a:cubicBezTo>
                <a:cubicBezTo>
                  <a:pt x="59617" y="102500"/>
                  <a:pt x="60382" y="110000"/>
                  <a:pt x="61146" y="110000"/>
                </a:cubicBezTo>
                <a:cubicBezTo>
                  <a:pt x="62675" y="110000"/>
                  <a:pt x="64968" y="120000"/>
                  <a:pt x="66496" y="117500"/>
                </a:cubicBezTo>
                <a:cubicBezTo>
                  <a:pt x="68025" y="115000"/>
                  <a:pt x="71847" y="117500"/>
                  <a:pt x="74140" y="115000"/>
                </a:cubicBezTo>
                <a:cubicBezTo>
                  <a:pt x="76433" y="112500"/>
                  <a:pt x="77197" y="107500"/>
                  <a:pt x="80254" y="107500"/>
                </a:cubicBezTo>
                <a:cubicBezTo>
                  <a:pt x="84076" y="107500"/>
                  <a:pt x="82547" y="117500"/>
                  <a:pt x="86369" y="110000"/>
                </a:cubicBezTo>
                <a:cubicBezTo>
                  <a:pt x="90191" y="105000"/>
                  <a:pt x="92484" y="110000"/>
                  <a:pt x="91719" y="97500"/>
                </a:cubicBezTo>
                <a:cubicBezTo>
                  <a:pt x="91719" y="87500"/>
                  <a:pt x="94012" y="87500"/>
                  <a:pt x="93248" y="80000"/>
                </a:cubicBezTo>
                <a:cubicBezTo>
                  <a:pt x="93248" y="72500"/>
                  <a:pt x="97834" y="77500"/>
                  <a:pt x="97070" y="62500"/>
                </a:cubicBezTo>
                <a:cubicBezTo>
                  <a:pt x="97070" y="47500"/>
                  <a:pt x="103949" y="47500"/>
                  <a:pt x="107006" y="47500"/>
                </a:cubicBezTo>
                <a:cubicBezTo>
                  <a:pt x="107006" y="47500"/>
                  <a:pt x="108535" y="50000"/>
                  <a:pt x="109299" y="52500"/>
                </a:cubicBezTo>
                <a:cubicBezTo>
                  <a:pt x="111592" y="47500"/>
                  <a:pt x="114649" y="45000"/>
                  <a:pt x="113121" y="40000"/>
                </a:cubicBezTo>
                <a:cubicBezTo>
                  <a:pt x="111592" y="35000"/>
                  <a:pt x="118471" y="40000"/>
                  <a:pt x="119235" y="32500"/>
                </a:cubicBezTo>
                <a:cubicBezTo>
                  <a:pt x="120000" y="25000"/>
                  <a:pt x="116178" y="20000"/>
                  <a:pt x="114649" y="20000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6929429" y="3640935"/>
            <a:ext cx="24600" cy="1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8000" y="120000"/>
                </a:moveTo>
                <a:cubicBezTo>
                  <a:pt x="84000" y="120000"/>
                  <a:pt x="84000" y="80000"/>
                  <a:pt x="108000" y="80000"/>
                </a:cubicBezTo>
                <a:cubicBezTo>
                  <a:pt x="120000" y="100000"/>
                  <a:pt x="120000" y="60000"/>
                  <a:pt x="108000" y="0"/>
                </a:cubicBezTo>
                <a:cubicBezTo>
                  <a:pt x="96000" y="0"/>
                  <a:pt x="60000" y="0"/>
                  <a:pt x="60000" y="40000"/>
                </a:cubicBezTo>
                <a:cubicBezTo>
                  <a:pt x="60000" y="80000"/>
                  <a:pt x="24000" y="20000"/>
                  <a:pt x="0" y="20000"/>
                </a:cubicBezTo>
                <a:cubicBezTo>
                  <a:pt x="24000" y="80000"/>
                  <a:pt x="36000" y="120000"/>
                  <a:pt x="48000" y="12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5429467" y="2933935"/>
            <a:ext cx="198000" cy="19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253" y="109090"/>
                </a:moveTo>
                <a:cubicBezTo>
                  <a:pt x="101772" y="107532"/>
                  <a:pt x="101772" y="104415"/>
                  <a:pt x="106329" y="104415"/>
                </a:cubicBezTo>
                <a:cubicBezTo>
                  <a:pt x="109367" y="104415"/>
                  <a:pt x="110886" y="105974"/>
                  <a:pt x="113924" y="109090"/>
                </a:cubicBezTo>
                <a:cubicBezTo>
                  <a:pt x="115443" y="107532"/>
                  <a:pt x="116962" y="107532"/>
                  <a:pt x="120000" y="105974"/>
                </a:cubicBezTo>
                <a:cubicBezTo>
                  <a:pt x="115443" y="102857"/>
                  <a:pt x="112405" y="98181"/>
                  <a:pt x="112405" y="96623"/>
                </a:cubicBezTo>
                <a:cubicBezTo>
                  <a:pt x="112405" y="91948"/>
                  <a:pt x="109367" y="90389"/>
                  <a:pt x="107848" y="87272"/>
                </a:cubicBezTo>
                <a:cubicBezTo>
                  <a:pt x="107848" y="85714"/>
                  <a:pt x="110886" y="81038"/>
                  <a:pt x="109367" y="79480"/>
                </a:cubicBezTo>
                <a:cubicBezTo>
                  <a:pt x="107848" y="77922"/>
                  <a:pt x="106329" y="73246"/>
                  <a:pt x="103291" y="71688"/>
                </a:cubicBezTo>
                <a:cubicBezTo>
                  <a:pt x="100253" y="71688"/>
                  <a:pt x="89620" y="65454"/>
                  <a:pt x="89620" y="62337"/>
                </a:cubicBezTo>
                <a:cubicBezTo>
                  <a:pt x="89620" y="59220"/>
                  <a:pt x="86582" y="56103"/>
                  <a:pt x="83544" y="56103"/>
                </a:cubicBezTo>
                <a:cubicBezTo>
                  <a:pt x="82025" y="54545"/>
                  <a:pt x="80506" y="45194"/>
                  <a:pt x="82025" y="43636"/>
                </a:cubicBezTo>
                <a:cubicBezTo>
                  <a:pt x="85063" y="43636"/>
                  <a:pt x="85063" y="34285"/>
                  <a:pt x="88101" y="34285"/>
                </a:cubicBezTo>
                <a:cubicBezTo>
                  <a:pt x="89620" y="34285"/>
                  <a:pt x="88101" y="29610"/>
                  <a:pt x="89620" y="26493"/>
                </a:cubicBezTo>
                <a:cubicBezTo>
                  <a:pt x="89620" y="23376"/>
                  <a:pt x="86582" y="21818"/>
                  <a:pt x="83544" y="21818"/>
                </a:cubicBezTo>
                <a:cubicBezTo>
                  <a:pt x="82025" y="21818"/>
                  <a:pt x="77468" y="18701"/>
                  <a:pt x="77468" y="15584"/>
                </a:cubicBezTo>
                <a:cubicBezTo>
                  <a:pt x="77468" y="12467"/>
                  <a:pt x="72911" y="6233"/>
                  <a:pt x="72911" y="4675"/>
                </a:cubicBezTo>
                <a:cubicBezTo>
                  <a:pt x="72911" y="12467"/>
                  <a:pt x="62278" y="1558"/>
                  <a:pt x="60759" y="3116"/>
                </a:cubicBezTo>
                <a:cubicBezTo>
                  <a:pt x="57721" y="4675"/>
                  <a:pt x="54683" y="0"/>
                  <a:pt x="48607" y="1558"/>
                </a:cubicBezTo>
                <a:cubicBezTo>
                  <a:pt x="45569" y="1558"/>
                  <a:pt x="45569" y="3116"/>
                  <a:pt x="44050" y="4675"/>
                </a:cubicBezTo>
                <a:cubicBezTo>
                  <a:pt x="44050" y="4675"/>
                  <a:pt x="44050" y="4675"/>
                  <a:pt x="44050" y="4675"/>
                </a:cubicBezTo>
                <a:cubicBezTo>
                  <a:pt x="36455" y="10909"/>
                  <a:pt x="36455" y="10909"/>
                  <a:pt x="36455" y="10909"/>
                </a:cubicBezTo>
                <a:cubicBezTo>
                  <a:pt x="36455" y="10909"/>
                  <a:pt x="30379" y="12467"/>
                  <a:pt x="28860" y="17142"/>
                </a:cubicBezTo>
                <a:cubicBezTo>
                  <a:pt x="27341" y="20259"/>
                  <a:pt x="31898" y="24935"/>
                  <a:pt x="30379" y="26493"/>
                </a:cubicBezTo>
                <a:cubicBezTo>
                  <a:pt x="28860" y="29610"/>
                  <a:pt x="28860" y="34285"/>
                  <a:pt x="28860" y="37402"/>
                </a:cubicBezTo>
                <a:cubicBezTo>
                  <a:pt x="28860" y="38961"/>
                  <a:pt x="25822" y="43636"/>
                  <a:pt x="25822" y="43636"/>
                </a:cubicBezTo>
                <a:cubicBezTo>
                  <a:pt x="25822" y="43636"/>
                  <a:pt x="12151" y="52987"/>
                  <a:pt x="0" y="59220"/>
                </a:cubicBezTo>
                <a:cubicBezTo>
                  <a:pt x="0" y="60779"/>
                  <a:pt x="0" y="62337"/>
                  <a:pt x="1518" y="65454"/>
                </a:cubicBezTo>
                <a:cubicBezTo>
                  <a:pt x="1518" y="67012"/>
                  <a:pt x="3037" y="73246"/>
                  <a:pt x="3037" y="76363"/>
                </a:cubicBezTo>
                <a:cubicBezTo>
                  <a:pt x="9113" y="76363"/>
                  <a:pt x="9113" y="76363"/>
                  <a:pt x="13670" y="76363"/>
                </a:cubicBezTo>
                <a:cubicBezTo>
                  <a:pt x="18227" y="77922"/>
                  <a:pt x="33417" y="88831"/>
                  <a:pt x="37974" y="91948"/>
                </a:cubicBezTo>
                <a:cubicBezTo>
                  <a:pt x="41012" y="93506"/>
                  <a:pt x="62278" y="109090"/>
                  <a:pt x="66835" y="113766"/>
                </a:cubicBezTo>
                <a:cubicBezTo>
                  <a:pt x="71392" y="116883"/>
                  <a:pt x="78987" y="118441"/>
                  <a:pt x="80506" y="118441"/>
                </a:cubicBezTo>
                <a:cubicBezTo>
                  <a:pt x="83544" y="118441"/>
                  <a:pt x="89620" y="120000"/>
                  <a:pt x="95696" y="120000"/>
                </a:cubicBezTo>
                <a:cubicBezTo>
                  <a:pt x="97215" y="115324"/>
                  <a:pt x="98734" y="110649"/>
                  <a:pt x="100253" y="10909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5587358" y="3102352"/>
            <a:ext cx="36600" cy="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000" y="94285"/>
                </a:moveTo>
                <a:cubicBezTo>
                  <a:pt x="72000" y="119999"/>
                  <a:pt x="72000" y="119999"/>
                  <a:pt x="72000" y="119999"/>
                </a:cubicBezTo>
                <a:cubicBezTo>
                  <a:pt x="120000" y="119999"/>
                  <a:pt x="120000" y="119999"/>
                  <a:pt x="120000" y="119999"/>
                </a:cubicBezTo>
                <a:cubicBezTo>
                  <a:pt x="112000" y="94285"/>
                  <a:pt x="88000" y="51428"/>
                  <a:pt x="88000" y="34285"/>
                </a:cubicBezTo>
                <a:cubicBezTo>
                  <a:pt x="88000" y="34285"/>
                  <a:pt x="96000" y="25714"/>
                  <a:pt x="96000" y="25714"/>
                </a:cubicBezTo>
                <a:cubicBezTo>
                  <a:pt x="80000" y="8571"/>
                  <a:pt x="72000" y="0"/>
                  <a:pt x="56000" y="0"/>
                </a:cubicBezTo>
                <a:cubicBezTo>
                  <a:pt x="32000" y="0"/>
                  <a:pt x="32000" y="17142"/>
                  <a:pt x="24000" y="25714"/>
                </a:cubicBezTo>
                <a:cubicBezTo>
                  <a:pt x="16000" y="34285"/>
                  <a:pt x="8000" y="59999"/>
                  <a:pt x="0" y="85714"/>
                </a:cubicBezTo>
                <a:cubicBezTo>
                  <a:pt x="16000" y="85714"/>
                  <a:pt x="40000" y="94285"/>
                  <a:pt x="40000" y="9428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4557560" y="2593592"/>
            <a:ext cx="296700" cy="24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745" y="27878"/>
                </a:moveTo>
                <a:cubicBezTo>
                  <a:pt x="103728" y="27878"/>
                  <a:pt x="102711" y="25454"/>
                  <a:pt x="100677" y="25454"/>
                </a:cubicBezTo>
                <a:cubicBezTo>
                  <a:pt x="98644" y="25454"/>
                  <a:pt x="96610" y="24242"/>
                  <a:pt x="95593" y="23030"/>
                </a:cubicBezTo>
                <a:cubicBezTo>
                  <a:pt x="94576" y="20606"/>
                  <a:pt x="88474" y="20606"/>
                  <a:pt x="87457" y="20606"/>
                </a:cubicBezTo>
                <a:cubicBezTo>
                  <a:pt x="85423" y="21818"/>
                  <a:pt x="84406" y="16969"/>
                  <a:pt x="82372" y="18181"/>
                </a:cubicBezTo>
                <a:cubicBezTo>
                  <a:pt x="81355" y="18181"/>
                  <a:pt x="80338" y="14545"/>
                  <a:pt x="80338" y="13333"/>
                </a:cubicBezTo>
                <a:cubicBezTo>
                  <a:pt x="80338" y="10909"/>
                  <a:pt x="78305" y="14545"/>
                  <a:pt x="77288" y="15757"/>
                </a:cubicBezTo>
                <a:cubicBezTo>
                  <a:pt x="75254" y="15757"/>
                  <a:pt x="74237" y="13333"/>
                  <a:pt x="74237" y="12121"/>
                </a:cubicBezTo>
                <a:cubicBezTo>
                  <a:pt x="74237" y="10909"/>
                  <a:pt x="71186" y="9696"/>
                  <a:pt x="69152" y="8484"/>
                </a:cubicBezTo>
                <a:cubicBezTo>
                  <a:pt x="68135" y="7272"/>
                  <a:pt x="66101" y="3636"/>
                  <a:pt x="65084" y="4848"/>
                </a:cubicBezTo>
                <a:cubicBezTo>
                  <a:pt x="64067" y="7272"/>
                  <a:pt x="62033" y="3636"/>
                  <a:pt x="62033" y="1212"/>
                </a:cubicBezTo>
                <a:cubicBezTo>
                  <a:pt x="62033" y="1212"/>
                  <a:pt x="62033" y="1212"/>
                  <a:pt x="61016" y="0"/>
                </a:cubicBezTo>
                <a:cubicBezTo>
                  <a:pt x="61016" y="0"/>
                  <a:pt x="60000" y="0"/>
                  <a:pt x="58983" y="0"/>
                </a:cubicBezTo>
                <a:cubicBezTo>
                  <a:pt x="56949" y="0"/>
                  <a:pt x="53898" y="3636"/>
                  <a:pt x="54915" y="8484"/>
                </a:cubicBezTo>
                <a:cubicBezTo>
                  <a:pt x="54915" y="14545"/>
                  <a:pt x="50847" y="15757"/>
                  <a:pt x="45762" y="15757"/>
                </a:cubicBezTo>
                <a:cubicBezTo>
                  <a:pt x="40677" y="15757"/>
                  <a:pt x="42711" y="20606"/>
                  <a:pt x="40677" y="23030"/>
                </a:cubicBezTo>
                <a:cubicBezTo>
                  <a:pt x="38644" y="24242"/>
                  <a:pt x="31525" y="21818"/>
                  <a:pt x="30508" y="18181"/>
                </a:cubicBezTo>
                <a:cubicBezTo>
                  <a:pt x="29491" y="15757"/>
                  <a:pt x="23389" y="18181"/>
                  <a:pt x="25423" y="21818"/>
                </a:cubicBezTo>
                <a:cubicBezTo>
                  <a:pt x="28474" y="25454"/>
                  <a:pt x="28474" y="31515"/>
                  <a:pt x="26440" y="32727"/>
                </a:cubicBezTo>
                <a:cubicBezTo>
                  <a:pt x="25423" y="33939"/>
                  <a:pt x="21355" y="30303"/>
                  <a:pt x="19322" y="32727"/>
                </a:cubicBezTo>
                <a:cubicBezTo>
                  <a:pt x="17288" y="33939"/>
                  <a:pt x="17288" y="30303"/>
                  <a:pt x="14237" y="29090"/>
                </a:cubicBezTo>
                <a:cubicBezTo>
                  <a:pt x="12203" y="27878"/>
                  <a:pt x="11186" y="30303"/>
                  <a:pt x="7118" y="30303"/>
                </a:cubicBezTo>
                <a:cubicBezTo>
                  <a:pt x="2033" y="30303"/>
                  <a:pt x="0" y="32727"/>
                  <a:pt x="2033" y="35151"/>
                </a:cubicBezTo>
                <a:cubicBezTo>
                  <a:pt x="3050" y="37575"/>
                  <a:pt x="1016" y="38787"/>
                  <a:pt x="3050" y="41212"/>
                </a:cubicBezTo>
                <a:cubicBezTo>
                  <a:pt x="4067" y="42424"/>
                  <a:pt x="9152" y="42424"/>
                  <a:pt x="13220" y="44848"/>
                </a:cubicBezTo>
                <a:cubicBezTo>
                  <a:pt x="17288" y="47272"/>
                  <a:pt x="18305" y="46060"/>
                  <a:pt x="20338" y="47272"/>
                </a:cubicBezTo>
                <a:cubicBezTo>
                  <a:pt x="22372" y="49696"/>
                  <a:pt x="23389" y="48484"/>
                  <a:pt x="23389" y="52121"/>
                </a:cubicBezTo>
                <a:cubicBezTo>
                  <a:pt x="23389" y="55757"/>
                  <a:pt x="25423" y="59393"/>
                  <a:pt x="29491" y="60606"/>
                </a:cubicBezTo>
                <a:cubicBezTo>
                  <a:pt x="33559" y="61818"/>
                  <a:pt x="30508" y="64242"/>
                  <a:pt x="31525" y="67878"/>
                </a:cubicBezTo>
                <a:cubicBezTo>
                  <a:pt x="33559" y="70303"/>
                  <a:pt x="30508" y="75151"/>
                  <a:pt x="30508" y="80000"/>
                </a:cubicBezTo>
                <a:cubicBezTo>
                  <a:pt x="31525" y="83636"/>
                  <a:pt x="28474" y="95757"/>
                  <a:pt x="26440" y="96969"/>
                </a:cubicBezTo>
                <a:cubicBezTo>
                  <a:pt x="26440" y="96969"/>
                  <a:pt x="26440" y="96969"/>
                  <a:pt x="26440" y="96969"/>
                </a:cubicBezTo>
                <a:cubicBezTo>
                  <a:pt x="28474" y="98181"/>
                  <a:pt x="30508" y="99393"/>
                  <a:pt x="30508" y="99393"/>
                </a:cubicBezTo>
                <a:cubicBezTo>
                  <a:pt x="32542" y="101818"/>
                  <a:pt x="36610" y="103030"/>
                  <a:pt x="38644" y="104242"/>
                </a:cubicBezTo>
                <a:cubicBezTo>
                  <a:pt x="41694" y="106666"/>
                  <a:pt x="45762" y="105454"/>
                  <a:pt x="45762" y="104242"/>
                </a:cubicBezTo>
                <a:cubicBezTo>
                  <a:pt x="45762" y="101818"/>
                  <a:pt x="47796" y="103030"/>
                  <a:pt x="48813" y="104242"/>
                </a:cubicBezTo>
                <a:cubicBezTo>
                  <a:pt x="50847" y="106666"/>
                  <a:pt x="55932" y="106666"/>
                  <a:pt x="58983" y="107878"/>
                </a:cubicBezTo>
                <a:cubicBezTo>
                  <a:pt x="61016" y="107878"/>
                  <a:pt x="64067" y="107878"/>
                  <a:pt x="67118" y="107878"/>
                </a:cubicBezTo>
                <a:cubicBezTo>
                  <a:pt x="67118" y="106666"/>
                  <a:pt x="67118" y="106666"/>
                  <a:pt x="67118" y="105454"/>
                </a:cubicBezTo>
                <a:cubicBezTo>
                  <a:pt x="65084" y="99393"/>
                  <a:pt x="69152" y="96969"/>
                  <a:pt x="73220" y="95757"/>
                </a:cubicBezTo>
                <a:cubicBezTo>
                  <a:pt x="77288" y="94545"/>
                  <a:pt x="86440" y="98181"/>
                  <a:pt x="88474" y="99393"/>
                </a:cubicBezTo>
                <a:cubicBezTo>
                  <a:pt x="90508" y="101818"/>
                  <a:pt x="93559" y="100606"/>
                  <a:pt x="97627" y="95757"/>
                </a:cubicBezTo>
                <a:cubicBezTo>
                  <a:pt x="99661" y="93333"/>
                  <a:pt x="101694" y="92121"/>
                  <a:pt x="102711" y="92121"/>
                </a:cubicBezTo>
                <a:cubicBezTo>
                  <a:pt x="103728" y="90909"/>
                  <a:pt x="103728" y="89696"/>
                  <a:pt x="103728" y="88484"/>
                </a:cubicBezTo>
                <a:cubicBezTo>
                  <a:pt x="104745" y="87272"/>
                  <a:pt x="101694" y="87272"/>
                  <a:pt x="100677" y="87272"/>
                </a:cubicBezTo>
                <a:cubicBezTo>
                  <a:pt x="98644" y="87272"/>
                  <a:pt x="97627" y="84848"/>
                  <a:pt x="98644" y="82424"/>
                </a:cubicBezTo>
                <a:cubicBezTo>
                  <a:pt x="99661" y="80000"/>
                  <a:pt x="97627" y="80000"/>
                  <a:pt x="95593" y="77575"/>
                </a:cubicBezTo>
                <a:cubicBezTo>
                  <a:pt x="94576" y="75151"/>
                  <a:pt x="96610" y="75151"/>
                  <a:pt x="97627" y="75151"/>
                </a:cubicBezTo>
                <a:cubicBezTo>
                  <a:pt x="98644" y="73939"/>
                  <a:pt x="100677" y="71515"/>
                  <a:pt x="99661" y="71515"/>
                </a:cubicBezTo>
                <a:cubicBezTo>
                  <a:pt x="98644" y="70303"/>
                  <a:pt x="97627" y="69090"/>
                  <a:pt x="98644" y="66666"/>
                </a:cubicBezTo>
                <a:cubicBezTo>
                  <a:pt x="99661" y="64242"/>
                  <a:pt x="96610" y="63030"/>
                  <a:pt x="96610" y="61818"/>
                </a:cubicBezTo>
                <a:cubicBezTo>
                  <a:pt x="96610" y="59393"/>
                  <a:pt x="94576" y="58181"/>
                  <a:pt x="93559" y="60606"/>
                </a:cubicBezTo>
                <a:cubicBezTo>
                  <a:pt x="91525" y="63030"/>
                  <a:pt x="91525" y="61818"/>
                  <a:pt x="92542" y="58181"/>
                </a:cubicBezTo>
                <a:cubicBezTo>
                  <a:pt x="93559" y="54545"/>
                  <a:pt x="97627" y="52121"/>
                  <a:pt x="97627" y="49696"/>
                </a:cubicBezTo>
                <a:cubicBezTo>
                  <a:pt x="97627" y="48484"/>
                  <a:pt x="99661" y="46060"/>
                  <a:pt x="101694" y="46060"/>
                </a:cubicBezTo>
                <a:cubicBezTo>
                  <a:pt x="103728" y="46060"/>
                  <a:pt x="102711" y="41212"/>
                  <a:pt x="103728" y="38787"/>
                </a:cubicBezTo>
                <a:cubicBezTo>
                  <a:pt x="103728" y="36363"/>
                  <a:pt x="104745" y="32727"/>
                  <a:pt x="106779" y="30303"/>
                </a:cubicBezTo>
                <a:cubicBezTo>
                  <a:pt x="108813" y="27878"/>
                  <a:pt x="105762" y="26666"/>
                  <a:pt x="104745" y="27878"/>
                </a:cubicBezTo>
                <a:close/>
                <a:moveTo>
                  <a:pt x="117966" y="100606"/>
                </a:moveTo>
                <a:cubicBezTo>
                  <a:pt x="116949" y="100606"/>
                  <a:pt x="115932" y="103030"/>
                  <a:pt x="112881" y="105454"/>
                </a:cubicBezTo>
                <a:cubicBezTo>
                  <a:pt x="109830" y="107878"/>
                  <a:pt x="112881" y="119999"/>
                  <a:pt x="115932" y="118787"/>
                </a:cubicBezTo>
                <a:cubicBezTo>
                  <a:pt x="120000" y="118787"/>
                  <a:pt x="118983" y="100606"/>
                  <a:pt x="117966" y="10060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2843568" y="3404100"/>
            <a:ext cx="124500" cy="66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400" y="106666"/>
                </a:moveTo>
                <a:cubicBezTo>
                  <a:pt x="50400" y="102222"/>
                  <a:pt x="45600" y="84444"/>
                  <a:pt x="57600" y="84444"/>
                </a:cubicBezTo>
                <a:cubicBezTo>
                  <a:pt x="67200" y="84444"/>
                  <a:pt x="76800" y="80000"/>
                  <a:pt x="76800" y="66666"/>
                </a:cubicBezTo>
                <a:cubicBezTo>
                  <a:pt x="79200" y="53333"/>
                  <a:pt x="93600" y="62222"/>
                  <a:pt x="96000" y="62222"/>
                </a:cubicBezTo>
                <a:cubicBezTo>
                  <a:pt x="98400" y="57777"/>
                  <a:pt x="110400" y="44444"/>
                  <a:pt x="120000" y="44444"/>
                </a:cubicBezTo>
                <a:cubicBezTo>
                  <a:pt x="120000" y="26666"/>
                  <a:pt x="105600" y="31111"/>
                  <a:pt x="98400" y="13333"/>
                </a:cubicBezTo>
                <a:cubicBezTo>
                  <a:pt x="88800" y="0"/>
                  <a:pt x="67200" y="4444"/>
                  <a:pt x="55200" y="13333"/>
                </a:cubicBezTo>
                <a:cubicBezTo>
                  <a:pt x="45600" y="22222"/>
                  <a:pt x="31200" y="4444"/>
                  <a:pt x="19200" y="17777"/>
                </a:cubicBezTo>
                <a:cubicBezTo>
                  <a:pt x="19200" y="17777"/>
                  <a:pt x="19200" y="17777"/>
                  <a:pt x="19200" y="17777"/>
                </a:cubicBezTo>
                <a:cubicBezTo>
                  <a:pt x="16800" y="22222"/>
                  <a:pt x="14400" y="31111"/>
                  <a:pt x="9600" y="40000"/>
                </a:cubicBezTo>
                <a:cubicBezTo>
                  <a:pt x="2400" y="48888"/>
                  <a:pt x="4800" y="62222"/>
                  <a:pt x="0" y="66666"/>
                </a:cubicBezTo>
                <a:cubicBezTo>
                  <a:pt x="4800" y="66666"/>
                  <a:pt x="7200" y="71111"/>
                  <a:pt x="9600" y="75555"/>
                </a:cubicBezTo>
                <a:cubicBezTo>
                  <a:pt x="19200" y="84444"/>
                  <a:pt x="26400" y="75555"/>
                  <a:pt x="31200" y="84444"/>
                </a:cubicBezTo>
                <a:cubicBezTo>
                  <a:pt x="31200" y="84444"/>
                  <a:pt x="31200" y="93333"/>
                  <a:pt x="31200" y="106666"/>
                </a:cubicBezTo>
                <a:cubicBezTo>
                  <a:pt x="31200" y="102222"/>
                  <a:pt x="33600" y="102222"/>
                  <a:pt x="36000" y="106666"/>
                </a:cubicBezTo>
                <a:cubicBezTo>
                  <a:pt x="38400" y="111111"/>
                  <a:pt x="38400" y="115555"/>
                  <a:pt x="38400" y="120000"/>
                </a:cubicBezTo>
                <a:cubicBezTo>
                  <a:pt x="45600" y="115555"/>
                  <a:pt x="45600" y="115555"/>
                  <a:pt x="45600" y="115555"/>
                </a:cubicBezTo>
                <a:cubicBezTo>
                  <a:pt x="45600" y="115555"/>
                  <a:pt x="50400" y="111111"/>
                  <a:pt x="50400" y="10666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2285688" y="3047967"/>
            <a:ext cx="612300" cy="380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18" y="112894"/>
                </a:moveTo>
                <a:cubicBezTo>
                  <a:pt x="99918" y="112894"/>
                  <a:pt x="104326" y="113684"/>
                  <a:pt x="104816" y="112105"/>
                </a:cubicBezTo>
                <a:cubicBezTo>
                  <a:pt x="105306" y="110526"/>
                  <a:pt x="101877" y="106578"/>
                  <a:pt x="101877" y="105789"/>
                </a:cubicBezTo>
                <a:cubicBezTo>
                  <a:pt x="102367" y="105789"/>
                  <a:pt x="102857" y="101052"/>
                  <a:pt x="103346" y="101052"/>
                </a:cubicBezTo>
                <a:cubicBezTo>
                  <a:pt x="103836" y="101052"/>
                  <a:pt x="110204" y="101842"/>
                  <a:pt x="110693" y="101052"/>
                </a:cubicBezTo>
                <a:cubicBezTo>
                  <a:pt x="110693" y="101052"/>
                  <a:pt x="112163" y="97894"/>
                  <a:pt x="113142" y="97105"/>
                </a:cubicBezTo>
                <a:cubicBezTo>
                  <a:pt x="113632" y="97105"/>
                  <a:pt x="114122" y="97894"/>
                  <a:pt x="115102" y="99473"/>
                </a:cubicBezTo>
                <a:cubicBezTo>
                  <a:pt x="116081" y="97894"/>
                  <a:pt x="116571" y="93947"/>
                  <a:pt x="116571" y="90789"/>
                </a:cubicBezTo>
                <a:cubicBezTo>
                  <a:pt x="117061" y="86842"/>
                  <a:pt x="116081" y="85263"/>
                  <a:pt x="117551" y="83684"/>
                </a:cubicBezTo>
                <a:cubicBezTo>
                  <a:pt x="118530" y="81315"/>
                  <a:pt x="120000" y="81315"/>
                  <a:pt x="119510" y="78157"/>
                </a:cubicBezTo>
                <a:cubicBezTo>
                  <a:pt x="119020" y="75000"/>
                  <a:pt x="117551" y="78157"/>
                  <a:pt x="116081" y="76578"/>
                </a:cubicBezTo>
                <a:cubicBezTo>
                  <a:pt x="114612" y="75789"/>
                  <a:pt x="113632" y="76578"/>
                  <a:pt x="109714" y="77368"/>
                </a:cubicBezTo>
                <a:cubicBezTo>
                  <a:pt x="106285" y="78157"/>
                  <a:pt x="104816" y="80526"/>
                  <a:pt x="104816" y="84473"/>
                </a:cubicBezTo>
                <a:cubicBezTo>
                  <a:pt x="104816" y="88421"/>
                  <a:pt x="103836" y="86842"/>
                  <a:pt x="103836" y="90000"/>
                </a:cubicBezTo>
                <a:cubicBezTo>
                  <a:pt x="103836" y="93947"/>
                  <a:pt x="100897" y="93947"/>
                  <a:pt x="100897" y="96315"/>
                </a:cubicBezTo>
                <a:cubicBezTo>
                  <a:pt x="101387" y="97894"/>
                  <a:pt x="98938" y="96315"/>
                  <a:pt x="97959" y="95526"/>
                </a:cubicBezTo>
                <a:cubicBezTo>
                  <a:pt x="97469" y="94736"/>
                  <a:pt x="90122" y="98684"/>
                  <a:pt x="88653" y="98684"/>
                </a:cubicBezTo>
                <a:cubicBezTo>
                  <a:pt x="87673" y="98684"/>
                  <a:pt x="85714" y="95526"/>
                  <a:pt x="84244" y="95526"/>
                </a:cubicBezTo>
                <a:cubicBezTo>
                  <a:pt x="82775" y="95526"/>
                  <a:pt x="82285" y="91578"/>
                  <a:pt x="82285" y="88421"/>
                </a:cubicBezTo>
                <a:cubicBezTo>
                  <a:pt x="81795" y="86052"/>
                  <a:pt x="79346" y="82894"/>
                  <a:pt x="77877" y="80526"/>
                </a:cubicBezTo>
                <a:cubicBezTo>
                  <a:pt x="76897" y="78157"/>
                  <a:pt x="76408" y="71842"/>
                  <a:pt x="76408" y="67894"/>
                </a:cubicBezTo>
                <a:cubicBezTo>
                  <a:pt x="76408" y="63947"/>
                  <a:pt x="75918" y="57631"/>
                  <a:pt x="77877" y="50526"/>
                </a:cubicBezTo>
                <a:cubicBezTo>
                  <a:pt x="77877" y="49736"/>
                  <a:pt x="77877" y="48157"/>
                  <a:pt x="77877" y="47368"/>
                </a:cubicBezTo>
                <a:cubicBezTo>
                  <a:pt x="77387" y="47368"/>
                  <a:pt x="76897" y="46578"/>
                  <a:pt x="76408" y="46578"/>
                </a:cubicBezTo>
                <a:cubicBezTo>
                  <a:pt x="74938" y="46578"/>
                  <a:pt x="71510" y="43421"/>
                  <a:pt x="71020" y="43421"/>
                </a:cubicBezTo>
                <a:cubicBezTo>
                  <a:pt x="70530" y="43421"/>
                  <a:pt x="70530" y="41052"/>
                  <a:pt x="70040" y="39473"/>
                </a:cubicBezTo>
                <a:cubicBezTo>
                  <a:pt x="69061" y="38684"/>
                  <a:pt x="69551" y="35526"/>
                  <a:pt x="69061" y="34736"/>
                </a:cubicBezTo>
                <a:cubicBezTo>
                  <a:pt x="68081" y="33947"/>
                  <a:pt x="66122" y="30789"/>
                  <a:pt x="65142" y="26052"/>
                </a:cubicBezTo>
                <a:cubicBezTo>
                  <a:pt x="64653" y="22105"/>
                  <a:pt x="59755" y="19736"/>
                  <a:pt x="58285" y="19736"/>
                </a:cubicBezTo>
                <a:cubicBezTo>
                  <a:pt x="56326" y="19736"/>
                  <a:pt x="55346" y="25263"/>
                  <a:pt x="54857" y="26052"/>
                </a:cubicBezTo>
                <a:cubicBezTo>
                  <a:pt x="54857" y="26052"/>
                  <a:pt x="51428" y="22894"/>
                  <a:pt x="50448" y="22105"/>
                </a:cubicBezTo>
                <a:cubicBezTo>
                  <a:pt x="49469" y="21315"/>
                  <a:pt x="48979" y="19736"/>
                  <a:pt x="48979" y="18157"/>
                </a:cubicBezTo>
                <a:cubicBezTo>
                  <a:pt x="48979" y="15789"/>
                  <a:pt x="47020" y="13421"/>
                  <a:pt x="46530" y="12631"/>
                </a:cubicBezTo>
                <a:cubicBezTo>
                  <a:pt x="46040" y="12631"/>
                  <a:pt x="42122" y="6315"/>
                  <a:pt x="42122" y="6315"/>
                </a:cubicBezTo>
                <a:cubicBezTo>
                  <a:pt x="35755" y="6315"/>
                  <a:pt x="35755" y="6315"/>
                  <a:pt x="35755" y="6315"/>
                </a:cubicBezTo>
                <a:cubicBezTo>
                  <a:pt x="34775" y="9473"/>
                  <a:pt x="34775" y="9473"/>
                  <a:pt x="34775" y="9473"/>
                </a:cubicBezTo>
                <a:cubicBezTo>
                  <a:pt x="23510" y="9473"/>
                  <a:pt x="23510" y="9473"/>
                  <a:pt x="23510" y="9473"/>
                </a:cubicBezTo>
                <a:cubicBezTo>
                  <a:pt x="23510" y="9473"/>
                  <a:pt x="14693" y="3947"/>
                  <a:pt x="13224" y="3947"/>
                </a:cubicBezTo>
                <a:cubicBezTo>
                  <a:pt x="11755" y="3157"/>
                  <a:pt x="8816" y="0"/>
                  <a:pt x="8816" y="0"/>
                </a:cubicBezTo>
                <a:cubicBezTo>
                  <a:pt x="0" y="1578"/>
                  <a:pt x="0" y="1578"/>
                  <a:pt x="0" y="1578"/>
                </a:cubicBezTo>
                <a:cubicBezTo>
                  <a:pt x="489" y="3157"/>
                  <a:pt x="979" y="4736"/>
                  <a:pt x="1959" y="7105"/>
                </a:cubicBezTo>
                <a:cubicBezTo>
                  <a:pt x="3918" y="11052"/>
                  <a:pt x="4897" y="17368"/>
                  <a:pt x="5387" y="19736"/>
                </a:cubicBezTo>
                <a:cubicBezTo>
                  <a:pt x="5387" y="21315"/>
                  <a:pt x="7836" y="23684"/>
                  <a:pt x="10285" y="26052"/>
                </a:cubicBezTo>
                <a:cubicBezTo>
                  <a:pt x="12244" y="27631"/>
                  <a:pt x="12244" y="33157"/>
                  <a:pt x="12244" y="33947"/>
                </a:cubicBezTo>
                <a:cubicBezTo>
                  <a:pt x="11755" y="35526"/>
                  <a:pt x="9306" y="33157"/>
                  <a:pt x="8816" y="34736"/>
                </a:cubicBezTo>
                <a:cubicBezTo>
                  <a:pt x="8816" y="35526"/>
                  <a:pt x="12244" y="41052"/>
                  <a:pt x="13714" y="40263"/>
                </a:cubicBezTo>
                <a:cubicBezTo>
                  <a:pt x="15183" y="40263"/>
                  <a:pt x="15673" y="41842"/>
                  <a:pt x="18122" y="45000"/>
                </a:cubicBezTo>
                <a:cubicBezTo>
                  <a:pt x="20081" y="48157"/>
                  <a:pt x="20081" y="51315"/>
                  <a:pt x="19102" y="52894"/>
                </a:cubicBezTo>
                <a:cubicBezTo>
                  <a:pt x="18122" y="53684"/>
                  <a:pt x="21061" y="56052"/>
                  <a:pt x="24000" y="59210"/>
                </a:cubicBezTo>
                <a:cubicBezTo>
                  <a:pt x="26448" y="62368"/>
                  <a:pt x="27918" y="65526"/>
                  <a:pt x="27918" y="67105"/>
                </a:cubicBezTo>
                <a:cubicBezTo>
                  <a:pt x="28408" y="68684"/>
                  <a:pt x="29387" y="67105"/>
                  <a:pt x="29877" y="65526"/>
                </a:cubicBezTo>
                <a:cubicBezTo>
                  <a:pt x="30367" y="63157"/>
                  <a:pt x="28897" y="62368"/>
                  <a:pt x="28897" y="60000"/>
                </a:cubicBezTo>
                <a:cubicBezTo>
                  <a:pt x="28897" y="57631"/>
                  <a:pt x="26938" y="58421"/>
                  <a:pt x="25469" y="57631"/>
                </a:cubicBezTo>
                <a:cubicBezTo>
                  <a:pt x="24489" y="57631"/>
                  <a:pt x="25959" y="53684"/>
                  <a:pt x="24489" y="52105"/>
                </a:cubicBezTo>
                <a:cubicBezTo>
                  <a:pt x="23510" y="50526"/>
                  <a:pt x="22530" y="46578"/>
                  <a:pt x="22040" y="43421"/>
                </a:cubicBezTo>
                <a:cubicBezTo>
                  <a:pt x="21551" y="40263"/>
                  <a:pt x="19102" y="37105"/>
                  <a:pt x="17632" y="33947"/>
                </a:cubicBezTo>
                <a:cubicBezTo>
                  <a:pt x="16653" y="30000"/>
                  <a:pt x="15673" y="27631"/>
                  <a:pt x="14693" y="26842"/>
                </a:cubicBezTo>
                <a:cubicBezTo>
                  <a:pt x="13714" y="26052"/>
                  <a:pt x="15673" y="24473"/>
                  <a:pt x="15183" y="23684"/>
                </a:cubicBezTo>
                <a:cubicBezTo>
                  <a:pt x="14204" y="22105"/>
                  <a:pt x="13224" y="22105"/>
                  <a:pt x="12244" y="21315"/>
                </a:cubicBezTo>
                <a:cubicBezTo>
                  <a:pt x="10775" y="20526"/>
                  <a:pt x="9795" y="18947"/>
                  <a:pt x="9795" y="16578"/>
                </a:cubicBezTo>
                <a:cubicBezTo>
                  <a:pt x="9795" y="14210"/>
                  <a:pt x="8816" y="8684"/>
                  <a:pt x="8326" y="7105"/>
                </a:cubicBezTo>
                <a:cubicBezTo>
                  <a:pt x="8326" y="5526"/>
                  <a:pt x="9306" y="5526"/>
                  <a:pt x="9795" y="6315"/>
                </a:cubicBezTo>
                <a:cubicBezTo>
                  <a:pt x="10285" y="7105"/>
                  <a:pt x="10775" y="7894"/>
                  <a:pt x="11265" y="7105"/>
                </a:cubicBezTo>
                <a:cubicBezTo>
                  <a:pt x="11755" y="7105"/>
                  <a:pt x="13224" y="7105"/>
                  <a:pt x="13224" y="8684"/>
                </a:cubicBezTo>
                <a:cubicBezTo>
                  <a:pt x="13714" y="10263"/>
                  <a:pt x="15183" y="8684"/>
                  <a:pt x="16163" y="9473"/>
                </a:cubicBezTo>
                <a:cubicBezTo>
                  <a:pt x="16653" y="10263"/>
                  <a:pt x="14693" y="11052"/>
                  <a:pt x="16653" y="17368"/>
                </a:cubicBezTo>
                <a:cubicBezTo>
                  <a:pt x="19102" y="24473"/>
                  <a:pt x="17632" y="20526"/>
                  <a:pt x="17632" y="25263"/>
                </a:cubicBezTo>
                <a:cubicBezTo>
                  <a:pt x="17632" y="29210"/>
                  <a:pt x="19102" y="27631"/>
                  <a:pt x="19102" y="26842"/>
                </a:cubicBezTo>
                <a:cubicBezTo>
                  <a:pt x="19591" y="26052"/>
                  <a:pt x="21061" y="27631"/>
                  <a:pt x="22040" y="30000"/>
                </a:cubicBezTo>
                <a:cubicBezTo>
                  <a:pt x="23020" y="32368"/>
                  <a:pt x="25469" y="32368"/>
                  <a:pt x="25469" y="33947"/>
                </a:cubicBezTo>
                <a:cubicBezTo>
                  <a:pt x="25469" y="35526"/>
                  <a:pt x="25959" y="37894"/>
                  <a:pt x="27428" y="37894"/>
                </a:cubicBezTo>
                <a:cubicBezTo>
                  <a:pt x="28897" y="38684"/>
                  <a:pt x="28897" y="41052"/>
                  <a:pt x="29877" y="41842"/>
                </a:cubicBezTo>
                <a:cubicBezTo>
                  <a:pt x="30857" y="41842"/>
                  <a:pt x="31346" y="43421"/>
                  <a:pt x="30857" y="45000"/>
                </a:cubicBezTo>
                <a:cubicBezTo>
                  <a:pt x="30367" y="47368"/>
                  <a:pt x="30857" y="48947"/>
                  <a:pt x="33306" y="50526"/>
                </a:cubicBezTo>
                <a:cubicBezTo>
                  <a:pt x="35755" y="52105"/>
                  <a:pt x="34285" y="52105"/>
                  <a:pt x="36244" y="55263"/>
                </a:cubicBezTo>
                <a:cubicBezTo>
                  <a:pt x="38204" y="57631"/>
                  <a:pt x="43591" y="67894"/>
                  <a:pt x="44571" y="70263"/>
                </a:cubicBezTo>
                <a:cubicBezTo>
                  <a:pt x="46040" y="72631"/>
                  <a:pt x="46530" y="75000"/>
                  <a:pt x="46530" y="77368"/>
                </a:cubicBezTo>
                <a:cubicBezTo>
                  <a:pt x="47020" y="78947"/>
                  <a:pt x="46040" y="79736"/>
                  <a:pt x="46530" y="82105"/>
                </a:cubicBezTo>
                <a:cubicBezTo>
                  <a:pt x="47020" y="83684"/>
                  <a:pt x="45061" y="82894"/>
                  <a:pt x="45551" y="83684"/>
                </a:cubicBezTo>
                <a:cubicBezTo>
                  <a:pt x="45551" y="85263"/>
                  <a:pt x="46530" y="91578"/>
                  <a:pt x="48489" y="91578"/>
                </a:cubicBezTo>
                <a:cubicBezTo>
                  <a:pt x="50448" y="92368"/>
                  <a:pt x="52408" y="96315"/>
                  <a:pt x="54367" y="97894"/>
                </a:cubicBezTo>
                <a:cubicBezTo>
                  <a:pt x="55836" y="100263"/>
                  <a:pt x="58285" y="99473"/>
                  <a:pt x="60244" y="101052"/>
                </a:cubicBezTo>
                <a:cubicBezTo>
                  <a:pt x="62693" y="102631"/>
                  <a:pt x="64653" y="105789"/>
                  <a:pt x="68081" y="107368"/>
                </a:cubicBezTo>
                <a:cubicBezTo>
                  <a:pt x="71510" y="108947"/>
                  <a:pt x="74938" y="111315"/>
                  <a:pt x="76897" y="113684"/>
                </a:cubicBezTo>
                <a:cubicBezTo>
                  <a:pt x="79346" y="116052"/>
                  <a:pt x="81795" y="115263"/>
                  <a:pt x="85224" y="112894"/>
                </a:cubicBezTo>
                <a:cubicBezTo>
                  <a:pt x="88163" y="111315"/>
                  <a:pt x="90612" y="113684"/>
                  <a:pt x="92081" y="114473"/>
                </a:cubicBezTo>
                <a:cubicBezTo>
                  <a:pt x="93061" y="115263"/>
                  <a:pt x="95020" y="117631"/>
                  <a:pt x="96489" y="120000"/>
                </a:cubicBezTo>
                <a:cubicBezTo>
                  <a:pt x="97959" y="116842"/>
                  <a:pt x="99428" y="112894"/>
                  <a:pt x="99918" y="11289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3141807" y="3318137"/>
            <a:ext cx="59700" cy="51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000" y="12000"/>
                </a:moveTo>
                <a:cubicBezTo>
                  <a:pt x="40000" y="24000"/>
                  <a:pt x="85000" y="60000"/>
                  <a:pt x="85000" y="78000"/>
                </a:cubicBezTo>
                <a:cubicBezTo>
                  <a:pt x="85000" y="96000"/>
                  <a:pt x="10000" y="72000"/>
                  <a:pt x="5000" y="96000"/>
                </a:cubicBezTo>
                <a:cubicBezTo>
                  <a:pt x="0" y="108000"/>
                  <a:pt x="30000" y="120000"/>
                  <a:pt x="55000" y="108000"/>
                </a:cubicBezTo>
                <a:cubicBezTo>
                  <a:pt x="80000" y="102000"/>
                  <a:pt x="100000" y="108000"/>
                  <a:pt x="110000" y="120000"/>
                </a:cubicBezTo>
                <a:cubicBezTo>
                  <a:pt x="115000" y="84000"/>
                  <a:pt x="115000" y="48000"/>
                  <a:pt x="120000" y="24000"/>
                </a:cubicBezTo>
                <a:cubicBezTo>
                  <a:pt x="100000" y="18000"/>
                  <a:pt x="70000" y="0"/>
                  <a:pt x="55000" y="1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3196191" y="3325153"/>
            <a:ext cx="70200" cy="45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142" y="86666"/>
                </a:moveTo>
                <a:cubicBezTo>
                  <a:pt x="72857" y="73333"/>
                  <a:pt x="119999" y="100000"/>
                  <a:pt x="119999" y="66666"/>
                </a:cubicBezTo>
                <a:cubicBezTo>
                  <a:pt x="119999" y="33333"/>
                  <a:pt x="47142" y="0"/>
                  <a:pt x="25714" y="6666"/>
                </a:cubicBezTo>
                <a:cubicBezTo>
                  <a:pt x="21428" y="13333"/>
                  <a:pt x="17142" y="13333"/>
                  <a:pt x="8571" y="6666"/>
                </a:cubicBezTo>
                <a:cubicBezTo>
                  <a:pt x="4285" y="33333"/>
                  <a:pt x="4285" y="73333"/>
                  <a:pt x="0" y="113333"/>
                </a:cubicBezTo>
                <a:cubicBezTo>
                  <a:pt x="4285" y="113333"/>
                  <a:pt x="4285" y="113333"/>
                  <a:pt x="4285" y="113333"/>
                </a:cubicBezTo>
                <a:cubicBezTo>
                  <a:pt x="17142" y="120000"/>
                  <a:pt x="21428" y="106666"/>
                  <a:pt x="47142" y="8666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2880408" y="3428660"/>
            <a:ext cx="87600" cy="87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42" y="113142"/>
                </a:moveTo>
                <a:cubicBezTo>
                  <a:pt x="72000" y="116571"/>
                  <a:pt x="85714" y="113142"/>
                  <a:pt x="92571" y="116571"/>
                </a:cubicBezTo>
                <a:cubicBezTo>
                  <a:pt x="96000" y="120000"/>
                  <a:pt x="99428" y="120000"/>
                  <a:pt x="106285" y="120000"/>
                </a:cubicBezTo>
                <a:cubicBezTo>
                  <a:pt x="102857" y="116571"/>
                  <a:pt x="102857" y="113142"/>
                  <a:pt x="102857" y="113142"/>
                </a:cubicBezTo>
                <a:cubicBezTo>
                  <a:pt x="96000" y="106285"/>
                  <a:pt x="106285" y="89142"/>
                  <a:pt x="109714" y="78857"/>
                </a:cubicBezTo>
                <a:cubicBezTo>
                  <a:pt x="113142" y="65142"/>
                  <a:pt x="106285" y="37714"/>
                  <a:pt x="113142" y="30857"/>
                </a:cubicBezTo>
                <a:cubicBezTo>
                  <a:pt x="120000" y="24000"/>
                  <a:pt x="116571" y="20571"/>
                  <a:pt x="120000" y="3428"/>
                </a:cubicBezTo>
                <a:cubicBezTo>
                  <a:pt x="120000" y="0"/>
                  <a:pt x="120000" y="0"/>
                  <a:pt x="120000" y="0"/>
                </a:cubicBezTo>
                <a:cubicBezTo>
                  <a:pt x="106285" y="0"/>
                  <a:pt x="89142" y="10285"/>
                  <a:pt x="85714" y="13714"/>
                </a:cubicBezTo>
                <a:cubicBezTo>
                  <a:pt x="82285" y="13714"/>
                  <a:pt x="61714" y="6857"/>
                  <a:pt x="58285" y="17142"/>
                </a:cubicBezTo>
                <a:cubicBezTo>
                  <a:pt x="58285" y="27428"/>
                  <a:pt x="44571" y="30857"/>
                  <a:pt x="30857" y="30857"/>
                </a:cubicBezTo>
                <a:cubicBezTo>
                  <a:pt x="13714" y="30857"/>
                  <a:pt x="20571" y="44571"/>
                  <a:pt x="20571" y="48000"/>
                </a:cubicBezTo>
                <a:cubicBezTo>
                  <a:pt x="20571" y="51428"/>
                  <a:pt x="13714" y="54857"/>
                  <a:pt x="13714" y="54857"/>
                </a:cubicBezTo>
                <a:cubicBezTo>
                  <a:pt x="3428" y="58285"/>
                  <a:pt x="3428" y="58285"/>
                  <a:pt x="3428" y="58285"/>
                </a:cubicBezTo>
                <a:cubicBezTo>
                  <a:pt x="0" y="61714"/>
                  <a:pt x="0" y="65142"/>
                  <a:pt x="6857" y="68571"/>
                </a:cubicBezTo>
                <a:cubicBezTo>
                  <a:pt x="17142" y="75428"/>
                  <a:pt x="30857" y="96000"/>
                  <a:pt x="41142" y="102857"/>
                </a:cubicBezTo>
                <a:cubicBezTo>
                  <a:pt x="44571" y="102857"/>
                  <a:pt x="48000" y="109714"/>
                  <a:pt x="48000" y="113142"/>
                </a:cubicBezTo>
                <a:cubicBezTo>
                  <a:pt x="54857" y="113142"/>
                  <a:pt x="61714" y="113142"/>
                  <a:pt x="65142" y="113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3154086" y="3628655"/>
            <a:ext cx="803400" cy="822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551" y="118536"/>
                </a:moveTo>
                <a:cubicBezTo>
                  <a:pt x="65420" y="117073"/>
                  <a:pt x="65046" y="116341"/>
                  <a:pt x="65794" y="114878"/>
                </a:cubicBezTo>
                <a:cubicBezTo>
                  <a:pt x="66542" y="113414"/>
                  <a:pt x="65794" y="112682"/>
                  <a:pt x="67289" y="111219"/>
                </a:cubicBezTo>
                <a:cubicBezTo>
                  <a:pt x="68785" y="110121"/>
                  <a:pt x="67289" y="109024"/>
                  <a:pt x="69158" y="108292"/>
                </a:cubicBezTo>
                <a:cubicBezTo>
                  <a:pt x="71028" y="107195"/>
                  <a:pt x="70654" y="109024"/>
                  <a:pt x="69158" y="110853"/>
                </a:cubicBezTo>
                <a:cubicBezTo>
                  <a:pt x="67663" y="112682"/>
                  <a:pt x="67289" y="113414"/>
                  <a:pt x="69158" y="111951"/>
                </a:cubicBezTo>
                <a:cubicBezTo>
                  <a:pt x="71401" y="110487"/>
                  <a:pt x="72149" y="108292"/>
                  <a:pt x="73271" y="106097"/>
                </a:cubicBezTo>
                <a:cubicBezTo>
                  <a:pt x="74392" y="103902"/>
                  <a:pt x="75140" y="103170"/>
                  <a:pt x="76261" y="102804"/>
                </a:cubicBezTo>
                <a:cubicBezTo>
                  <a:pt x="77009" y="102804"/>
                  <a:pt x="77009" y="100243"/>
                  <a:pt x="77009" y="98780"/>
                </a:cubicBezTo>
                <a:cubicBezTo>
                  <a:pt x="77009" y="96951"/>
                  <a:pt x="76261" y="95487"/>
                  <a:pt x="77009" y="94390"/>
                </a:cubicBezTo>
                <a:cubicBezTo>
                  <a:pt x="77757" y="93292"/>
                  <a:pt x="77009" y="92195"/>
                  <a:pt x="78130" y="92195"/>
                </a:cubicBezTo>
                <a:cubicBezTo>
                  <a:pt x="78878" y="92195"/>
                  <a:pt x="80373" y="90731"/>
                  <a:pt x="81869" y="89268"/>
                </a:cubicBezTo>
                <a:cubicBezTo>
                  <a:pt x="83364" y="87804"/>
                  <a:pt x="84112" y="87804"/>
                  <a:pt x="85607" y="87804"/>
                </a:cubicBezTo>
                <a:cubicBezTo>
                  <a:pt x="87476" y="87439"/>
                  <a:pt x="86355" y="87073"/>
                  <a:pt x="87476" y="86707"/>
                </a:cubicBezTo>
                <a:cubicBezTo>
                  <a:pt x="88598" y="86341"/>
                  <a:pt x="88971" y="85609"/>
                  <a:pt x="89719" y="84878"/>
                </a:cubicBezTo>
                <a:cubicBezTo>
                  <a:pt x="90467" y="84512"/>
                  <a:pt x="93084" y="85243"/>
                  <a:pt x="94579" y="85243"/>
                </a:cubicBezTo>
                <a:cubicBezTo>
                  <a:pt x="96448" y="85243"/>
                  <a:pt x="97570" y="85243"/>
                  <a:pt x="97570" y="84146"/>
                </a:cubicBezTo>
                <a:cubicBezTo>
                  <a:pt x="97570" y="83414"/>
                  <a:pt x="98317" y="82317"/>
                  <a:pt x="99065" y="82317"/>
                </a:cubicBezTo>
                <a:cubicBezTo>
                  <a:pt x="100186" y="82317"/>
                  <a:pt x="100560" y="82317"/>
                  <a:pt x="100560" y="80853"/>
                </a:cubicBezTo>
                <a:cubicBezTo>
                  <a:pt x="100560" y="79756"/>
                  <a:pt x="100934" y="78658"/>
                  <a:pt x="101682" y="78292"/>
                </a:cubicBezTo>
                <a:cubicBezTo>
                  <a:pt x="102429" y="77560"/>
                  <a:pt x="102429" y="76463"/>
                  <a:pt x="102803" y="75365"/>
                </a:cubicBezTo>
                <a:cubicBezTo>
                  <a:pt x="103177" y="74634"/>
                  <a:pt x="103925" y="75000"/>
                  <a:pt x="103925" y="73902"/>
                </a:cubicBezTo>
                <a:cubicBezTo>
                  <a:pt x="103925" y="72804"/>
                  <a:pt x="104299" y="71341"/>
                  <a:pt x="104299" y="70243"/>
                </a:cubicBezTo>
                <a:cubicBezTo>
                  <a:pt x="104299" y="69512"/>
                  <a:pt x="105420" y="69512"/>
                  <a:pt x="105794" y="68780"/>
                </a:cubicBezTo>
                <a:cubicBezTo>
                  <a:pt x="106542" y="68048"/>
                  <a:pt x="105420" y="67317"/>
                  <a:pt x="106168" y="65121"/>
                </a:cubicBezTo>
                <a:cubicBezTo>
                  <a:pt x="106915" y="62926"/>
                  <a:pt x="106168" y="61097"/>
                  <a:pt x="106168" y="59268"/>
                </a:cubicBezTo>
                <a:cubicBezTo>
                  <a:pt x="106168" y="57439"/>
                  <a:pt x="106168" y="55609"/>
                  <a:pt x="106915" y="55243"/>
                </a:cubicBezTo>
                <a:cubicBezTo>
                  <a:pt x="107663" y="54512"/>
                  <a:pt x="107289" y="54146"/>
                  <a:pt x="106915" y="53780"/>
                </a:cubicBezTo>
                <a:cubicBezTo>
                  <a:pt x="106168" y="53780"/>
                  <a:pt x="106915" y="53048"/>
                  <a:pt x="107289" y="53048"/>
                </a:cubicBezTo>
                <a:cubicBezTo>
                  <a:pt x="107663" y="53048"/>
                  <a:pt x="108411" y="54146"/>
                  <a:pt x="109158" y="53780"/>
                </a:cubicBezTo>
                <a:cubicBezTo>
                  <a:pt x="109906" y="53048"/>
                  <a:pt x="110654" y="50853"/>
                  <a:pt x="111401" y="49024"/>
                </a:cubicBezTo>
                <a:cubicBezTo>
                  <a:pt x="112149" y="47195"/>
                  <a:pt x="113644" y="47195"/>
                  <a:pt x="114392" y="46829"/>
                </a:cubicBezTo>
                <a:cubicBezTo>
                  <a:pt x="115514" y="46463"/>
                  <a:pt x="117383" y="44268"/>
                  <a:pt x="118504" y="40975"/>
                </a:cubicBezTo>
                <a:cubicBezTo>
                  <a:pt x="120000" y="38048"/>
                  <a:pt x="118504" y="34756"/>
                  <a:pt x="118130" y="32560"/>
                </a:cubicBezTo>
                <a:cubicBezTo>
                  <a:pt x="117383" y="30365"/>
                  <a:pt x="116635" y="30731"/>
                  <a:pt x="115514" y="30731"/>
                </a:cubicBezTo>
                <a:cubicBezTo>
                  <a:pt x="114018" y="31097"/>
                  <a:pt x="111401" y="30731"/>
                  <a:pt x="108411" y="27073"/>
                </a:cubicBezTo>
                <a:cubicBezTo>
                  <a:pt x="105046" y="23414"/>
                  <a:pt x="101682" y="23780"/>
                  <a:pt x="99439" y="24512"/>
                </a:cubicBezTo>
                <a:cubicBezTo>
                  <a:pt x="97196" y="24878"/>
                  <a:pt x="94953" y="23414"/>
                  <a:pt x="93457" y="23048"/>
                </a:cubicBezTo>
                <a:cubicBezTo>
                  <a:pt x="91962" y="22682"/>
                  <a:pt x="90467" y="24512"/>
                  <a:pt x="89719" y="24878"/>
                </a:cubicBezTo>
                <a:cubicBezTo>
                  <a:pt x="88598" y="25243"/>
                  <a:pt x="90093" y="23414"/>
                  <a:pt x="90093" y="21951"/>
                </a:cubicBezTo>
                <a:cubicBezTo>
                  <a:pt x="90093" y="20853"/>
                  <a:pt x="85981" y="19024"/>
                  <a:pt x="82990" y="17926"/>
                </a:cubicBezTo>
                <a:cubicBezTo>
                  <a:pt x="80000" y="16829"/>
                  <a:pt x="78878" y="17195"/>
                  <a:pt x="78878" y="19390"/>
                </a:cubicBezTo>
                <a:cubicBezTo>
                  <a:pt x="78878" y="21219"/>
                  <a:pt x="77383" y="18658"/>
                  <a:pt x="76635" y="20853"/>
                </a:cubicBezTo>
                <a:cubicBezTo>
                  <a:pt x="75514" y="22682"/>
                  <a:pt x="74018" y="21219"/>
                  <a:pt x="75140" y="20853"/>
                </a:cubicBezTo>
                <a:cubicBezTo>
                  <a:pt x="76261" y="20121"/>
                  <a:pt x="77383" y="18658"/>
                  <a:pt x="77757" y="17195"/>
                </a:cubicBezTo>
                <a:cubicBezTo>
                  <a:pt x="78130" y="16097"/>
                  <a:pt x="73271" y="15000"/>
                  <a:pt x="71401" y="15731"/>
                </a:cubicBezTo>
                <a:cubicBezTo>
                  <a:pt x="69906" y="16463"/>
                  <a:pt x="71028" y="18658"/>
                  <a:pt x="69532" y="17926"/>
                </a:cubicBezTo>
                <a:cubicBezTo>
                  <a:pt x="68411" y="17195"/>
                  <a:pt x="69532" y="15731"/>
                  <a:pt x="70280" y="15731"/>
                </a:cubicBezTo>
                <a:cubicBezTo>
                  <a:pt x="71401" y="15731"/>
                  <a:pt x="72523" y="13536"/>
                  <a:pt x="73271" y="12073"/>
                </a:cubicBezTo>
                <a:cubicBezTo>
                  <a:pt x="74018" y="10609"/>
                  <a:pt x="72149" y="10243"/>
                  <a:pt x="71028" y="8780"/>
                </a:cubicBezTo>
                <a:cubicBezTo>
                  <a:pt x="69906" y="7682"/>
                  <a:pt x="69906" y="3658"/>
                  <a:pt x="68785" y="3292"/>
                </a:cubicBezTo>
                <a:cubicBezTo>
                  <a:pt x="67663" y="4390"/>
                  <a:pt x="65794" y="6585"/>
                  <a:pt x="65420" y="8048"/>
                </a:cubicBezTo>
                <a:cubicBezTo>
                  <a:pt x="64672" y="9878"/>
                  <a:pt x="63925" y="8780"/>
                  <a:pt x="62056" y="9146"/>
                </a:cubicBezTo>
                <a:cubicBezTo>
                  <a:pt x="60560" y="9878"/>
                  <a:pt x="59439" y="9146"/>
                  <a:pt x="59065" y="8414"/>
                </a:cubicBezTo>
                <a:cubicBezTo>
                  <a:pt x="58691" y="7682"/>
                  <a:pt x="56822" y="8414"/>
                  <a:pt x="55700" y="8414"/>
                </a:cubicBezTo>
                <a:cubicBezTo>
                  <a:pt x="54579" y="8048"/>
                  <a:pt x="55327" y="9512"/>
                  <a:pt x="54579" y="10243"/>
                </a:cubicBezTo>
                <a:cubicBezTo>
                  <a:pt x="53831" y="10609"/>
                  <a:pt x="51588" y="9146"/>
                  <a:pt x="50841" y="9878"/>
                </a:cubicBezTo>
                <a:cubicBezTo>
                  <a:pt x="50093" y="10975"/>
                  <a:pt x="49719" y="9878"/>
                  <a:pt x="49345" y="10609"/>
                </a:cubicBezTo>
                <a:cubicBezTo>
                  <a:pt x="48971" y="11341"/>
                  <a:pt x="47850" y="10975"/>
                  <a:pt x="47476" y="11341"/>
                </a:cubicBezTo>
                <a:cubicBezTo>
                  <a:pt x="47102" y="11707"/>
                  <a:pt x="45607" y="12073"/>
                  <a:pt x="44112" y="10243"/>
                </a:cubicBezTo>
                <a:cubicBezTo>
                  <a:pt x="42616" y="8780"/>
                  <a:pt x="42616" y="5853"/>
                  <a:pt x="43364" y="5121"/>
                </a:cubicBezTo>
                <a:cubicBezTo>
                  <a:pt x="44112" y="4756"/>
                  <a:pt x="44112" y="3292"/>
                  <a:pt x="43364" y="2560"/>
                </a:cubicBezTo>
                <a:cubicBezTo>
                  <a:pt x="42242" y="2195"/>
                  <a:pt x="43364" y="365"/>
                  <a:pt x="41869" y="365"/>
                </a:cubicBezTo>
                <a:cubicBezTo>
                  <a:pt x="40747" y="0"/>
                  <a:pt x="40747" y="1463"/>
                  <a:pt x="40000" y="1829"/>
                </a:cubicBezTo>
                <a:cubicBezTo>
                  <a:pt x="39252" y="2195"/>
                  <a:pt x="37383" y="3658"/>
                  <a:pt x="36261" y="3292"/>
                </a:cubicBezTo>
                <a:cubicBezTo>
                  <a:pt x="35514" y="3292"/>
                  <a:pt x="34392" y="3658"/>
                  <a:pt x="34392" y="4390"/>
                </a:cubicBezTo>
                <a:cubicBezTo>
                  <a:pt x="34392" y="5487"/>
                  <a:pt x="33271" y="5121"/>
                  <a:pt x="33271" y="4390"/>
                </a:cubicBezTo>
                <a:cubicBezTo>
                  <a:pt x="32897" y="3658"/>
                  <a:pt x="31028" y="4024"/>
                  <a:pt x="30654" y="3658"/>
                </a:cubicBezTo>
                <a:cubicBezTo>
                  <a:pt x="29906" y="2926"/>
                  <a:pt x="27289" y="3292"/>
                  <a:pt x="28411" y="4024"/>
                </a:cubicBezTo>
                <a:cubicBezTo>
                  <a:pt x="29532" y="4390"/>
                  <a:pt x="29532" y="5121"/>
                  <a:pt x="29532" y="6219"/>
                </a:cubicBezTo>
                <a:cubicBezTo>
                  <a:pt x="29532" y="6951"/>
                  <a:pt x="30654" y="6585"/>
                  <a:pt x="30654" y="8048"/>
                </a:cubicBezTo>
                <a:cubicBezTo>
                  <a:pt x="30654" y="9146"/>
                  <a:pt x="31401" y="8414"/>
                  <a:pt x="32149" y="8414"/>
                </a:cubicBezTo>
                <a:cubicBezTo>
                  <a:pt x="32523" y="8414"/>
                  <a:pt x="32523" y="9146"/>
                  <a:pt x="31775" y="9512"/>
                </a:cubicBezTo>
                <a:cubicBezTo>
                  <a:pt x="30654" y="9512"/>
                  <a:pt x="30280" y="10243"/>
                  <a:pt x="29906" y="10975"/>
                </a:cubicBezTo>
                <a:cubicBezTo>
                  <a:pt x="29532" y="12073"/>
                  <a:pt x="28785" y="11341"/>
                  <a:pt x="28037" y="12073"/>
                </a:cubicBezTo>
                <a:cubicBezTo>
                  <a:pt x="27289" y="12804"/>
                  <a:pt x="26542" y="13536"/>
                  <a:pt x="25794" y="13170"/>
                </a:cubicBezTo>
                <a:cubicBezTo>
                  <a:pt x="25420" y="12804"/>
                  <a:pt x="25046" y="13170"/>
                  <a:pt x="24299" y="13536"/>
                </a:cubicBezTo>
                <a:cubicBezTo>
                  <a:pt x="23551" y="13902"/>
                  <a:pt x="23551" y="13536"/>
                  <a:pt x="22429" y="12804"/>
                </a:cubicBezTo>
                <a:cubicBezTo>
                  <a:pt x="21682" y="12073"/>
                  <a:pt x="21308" y="10975"/>
                  <a:pt x="20186" y="9878"/>
                </a:cubicBezTo>
                <a:cubicBezTo>
                  <a:pt x="19439" y="9878"/>
                  <a:pt x="17943" y="10609"/>
                  <a:pt x="17196" y="10609"/>
                </a:cubicBezTo>
                <a:cubicBezTo>
                  <a:pt x="16074" y="10609"/>
                  <a:pt x="12710" y="10243"/>
                  <a:pt x="12710" y="10975"/>
                </a:cubicBezTo>
                <a:cubicBezTo>
                  <a:pt x="12336" y="11341"/>
                  <a:pt x="13084" y="12439"/>
                  <a:pt x="13457" y="12439"/>
                </a:cubicBezTo>
                <a:cubicBezTo>
                  <a:pt x="13831" y="12439"/>
                  <a:pt x="15327" y="12804"/>
                  <a:pt x="14205" y="13536"/>
                </a:cubicBezTo>
                <a:cubicBezTo>
                  <a:pt x="13084" y="14634"/>
                  <a:pt x="11962" y="13536"/>
                  <a:pt x="11962" y="15365"/>
                </a:cubicBezTo>
                <a:cubicBezTo>
                  <a:pt x="11962" y="17195"/>
                  <a:pt x="14579" y="18292"/>
                  <a:pt x="13831" y="20121"/>
                </a:cubicBezTo>
                <a:cubicBezTo>
                  <a:pt x="13831" y="20853"/>
                  <a:pt x="13457" y="23048"/>
                  <a:pt x="13457" y="24146"/>
                </a:cubicBezTo>
                <a:cubicBezTo>
                  <a:pt x="13457" y="24878"/>
                  <a:pt x="13084" y="27804"/>
                  <a:pt x="12336" y="28170"/>
                </a:cubicBezTo>
                <a:cubicBezTo>
                  <a:pt x="11214" y="28170"/>
                  <a:pt x="10841" y="27439"/>
                  <a:pt x="9719" y="28170"/>
                </a:cubicBezTo>
                <a:cubicBezTo>
                  <a:pt x="8598" y="29268"/>
                  <a:pt x="7102" y="28536"/>
                  <a:pt x="5981" y="29634"/>
                </a:cubicBezTo>
                <a:cubicBezTo>
                  <a:pt x="4859" y="30365"/>
                  <a:pt x="3364" y="30000"/>
                  <a:pt x="3364" y="31463"/>
                </a:cubicBezTo>
                <a:cubicBezTo>
                  <a:pt x="3364" y="32560"/>
                  <a:pt x="1869" y="32926"/>
                  <a:pt x="2242" y="34024"/>
                </a:cubicBezTo>
                <a:cubicBezTo>
                  <a:pt x="2616" y="35121"/>
                  <a:pt x="1869" y="34756"/>
                  <a:pt x="1121" y="35487"/>
                </a:cubicBezTo>
                <a:cubicBezTo>
                  <a:pt x="0" y="36585"/>
                  <a:pt x="1121" y="36951"/>
                  <a:pt x="373" y="37682"/>
                </a:cubicBezTo>
                <a:cubicBezTo>
                  <a:pt x="0" y="38048"/>
                  <a:pt x="747" y="39146"/>
                  <a:pt x="1495" y="40243"/>
                </a:cubicBezTo>
                <a:cubicBezTo>
                  <a:pt x="1869" y="40975"/>
                  <a:pt x="2616" y="41707"/>
                  <a:pt x="2616" y="42439"/>
                </a:cubicBezTo>
                <a:cubicBezTo>
                  <a:pt x="2616" y="43536"/>
                  <a:pt x="3364" y="43902"/>
                  <a:pt x="4112" y="43902"/>
                </a:cubicBezTo>
                <a:cubicBezTo>
                  <a:pt x="4859" y="43536"/>
                  <a:pt x="4112" y="45365"/>
                  <a:pt x="5607" y="45365"/>
                </a:cubicBezTo>
                <a:cubicBezTo>
                  <a:pt x="7102" y="45365"/>
                  <a:pt x="8598" y="45731"/>
                  <a:pt x="8971" y="45000"/>
                </a:cubicBezTo>
                <a:cubicBezTo>
                  <a:pt x="9345" y="44268"/>
                  <a:pt x="10093" y="43536"/>
                  <a:pt x="10093" y="44634"/>
                </a:cubicBezTo>
                <a:cubicBezTo>
                  <a:pt x="10093" y="45731"/>
                  <a:pt x="10093" y="49024"/>
                  <a:pt x="10841" y="48658"/>
                </a:cubicBezTo>
                <a:cubicBezTo>
                  <a:pt x="11962" y="48292"/>
                  <a:pt x="13831" y="48292"/>
                  <a:pt x="14953" y="48658"/>
                </a:cubicBezTo>
                <a:cubicBezTo>
                  <a:pt x="15700" y="49024"/>
                  <a:pt x="16822" y="48658"/>
                  <a:pt x="17570" y="47926"/>
                </a:cubicBezTo>
                <a:cubicBezTo>
                  <a:pt x="17943" y="47560"/>
                  <a:pt x="18691" y="47560"/>
                  <a:pt x="20186" y="46829"/>
                </a:cubicBezTo>
                <a:cubicBezTo>
                  <a:pt x="21308" y="46097"/>
                  <a:pt x="22429" y="45000"/>
                  <a:pt x="23551" y="45000"/>
                </a:cubicBezTo>
                <a:cubicBezTo>
                  <a:pt x="24672" y="45000"/>
                  <a:pt x="26542" y="44268"/>
                  <a:pt x="26542" y="45365"/>
                </a:cubicBezTo>
                <a:cubicBezTo>
                  <a:pt x="26168" y="46097"/>
                  <a:pt x="25794" y="49390"/>
                  <a:pt x="27289" y="51219"/>
                </a:cubicBezTo>
                <a:cubicBezTo>
                  <a:pt x="28785" y="52682"/>
                  <a:pt x="29532" y="53414"/>
                  <a:pt x="31028" y="53048"/>
                </a:cubicBezTo>
                <a:cubicBezTo>
                  <a:pt x="32149" y="53048"/>
                  <a:pt x="32149" y="53780"/>
                  <a:pt x="32897" y="53414"/>
                </a:cubicBezTo>
                <a:cubicBezTo>
                  <a:pt x="34018" y="53414"/>
                  <a:pt x="33271" y="54512"/>
                  <a:pt x="34392" y="54512"/>
                </a:cubicBezTo>
                <a:cubicBezTo>
                  <a:pt x="35140" y="54512"/>
                  <a:pt x="36635" y="54878"/>
                  <a:pt x="36635" y="55609"/>
                </a:cubicBezTo>
                <a:cubicBezTo>
                  <a:pt x="36635" y="56707"/>
                  <a:pt x="39626" y="55975"/>
                  <a:pt x="40000" y="56341"/>
                </a:cubicBezTo>
                <a:cubicBezTo>
                  <a:pt x="40747" y="57073"/>
                  <a:pt x="41495" y="57439"/>
                  <a:pt x="41121" y="58536"/>
                </a:cubicBezTo>
                <a:cubicBezTo>
                  <a:pt x="41121" y="59634"/>
                  <a:pt x="42616" y="60365"/>
                  <a:pt x="41869" y="60731"/>
                </a:cubicBezTo>
                <a:cubicBezTo>
                  <a:pt x="40747" y="61097"/>
                  <a:pt x="41869" y="61829"/>
                  <a:pt x="41869" y="63292"/>
                </a:cubicBezTo>
                <a:cubicBezTo>
                  <a:pt x="42242" y="64390"/>
                  <a:pt x="43364" y="64756"/>
                  <a:pt x="45233" y="64756"/>
                </a:cubicBezTo>
                <a:cubicBezTo>
                  <a:pt x="47476" y="64390"/>
                  <a:pt x="47850" y="64756"/>
                  <a:pt x="47850" y="66219"/>
                </a:cubicBezTo>
                <a:cubicBezTo>
                  <a:pt x="47850" y="67317"/>
                  <a:pt x="49345" y="67682"/>
                  <a:pt x="49719" y="69146"/>
                </a:cubicBezTo>
                <a:cubicBezTo>
                  <a:pt x="50093" y="70243"/>
                  <a:pt x="48971" y="71707"/>
                  <a:pt x="49345" y="72804"/>
                </a:cubicBezTo>
                <a:cubicBezTo>
                  <a:pt x="49345" y="73536"/>
                  <a:pt x="48971" y="74268"/>
                  <a:pt x="48224" y="74634"/>
                </a:cubicBezTo>
                <a:cubicBezTo>
                  <a:pt x="48971" y="75731"/>
                  <a:pt x="48971" y="76097"/>
                  <a:pt x="48598" y="76463"/>
                </a:cubicBezTo>
                <a:cubicBezTo>
                  <a:pt x="47476" y="76829"/>
                  <a:pt x="49345" y="77926"/>
                  <a:pt x="48971" y="80121"/>
                </a:cubicBezTo>
                <a:cubicBezTo>
                  <a:pt x="48598" y="81951"/>
                  <a:pt x="48598" y="82317"/>
                  <a:pt x="50467" y="82317"/>
                </a:cubicBezTo>
                <a:cubicBezTo>
                  <a:pt x="52710" y="82317"/>
                  <a:pt x="52336" y="83048"/>
                  <a:pt x="53084" y="82682"/>
                </a:cubicBezTo>
                <a:cubicBezTo>
                  <a:pt x="53831" y="82317"/>
                  <a:pt x="54953" y="84146"/>
                  <a:pt x="55327" y="85243"/>
                </a:cubicBezTo>
                <a:cubicBezTo>
                  <a:pt x="55327" y="85975"/>
                  <a:pt x="56448" y="88536"/>
                  <a:pt x="56822" y="88536"/>
                </a:cubicBezTo>
                <a:cubicBezTo>
                  <a:pt x="57196" y="88536"/>
                  <a:pt x="57943" y="87439"/>
                  <a:pt x="59065" y="87804"/>
                </a:cubicBezTo>
                <a:cubicBezTo>
                  <a:pt x="60186" y="88170"/>
                  <a:pt x="59065" y="91829"/>
                  <a:pt x="59065" y="93292"/>
                </a:cubicBezTo>
                <a:cubicBezTo>
                  <a:pt x="59813" y="92926"/>
                  <a:pt x="60560" y="92926"/>
                  <a:pt x="60934" y="93292"/>
                </a:cubicBezTo>
                <a:cubicBezTo>
                  <a:pt x="61308" y="93658"/>
                  <a:pt x="61682" y="96951"/>
                  <a:pt x="61308" y="97682"/>
                </a:cubicBezTo>
                <a:cubicBezTo>
                  <a:pt x="61308" y="98414"/>
                  <a:pt x="59065" y="99146"/>
                  <a:pt x="57943" y="99878"/>
                </a:cubicBezTo>
                <a:cubicBezTo>
                  <a:pt x="56822" y="100609"/>
                  <a:pt x="53831" y="103170"/>
                  <a:pt x="52710" y="105000"/>
                </a:cubicBezTo>
                <a:cubicBezTo>
                  <a:pt x="51962" y="106463"/>
                  <a:pt x="50841" y="107195"/>
                  <a:pt x="50093" y="108292"/>
                </a:cubicBezTo>
                <a:cubicBezTo>
                  <a:pt x="50467" y="108292"/>
                  <a:pt x="50467" y="108292"/>
                  <a:pt x="50841" y="108292"/>
                </a:cubicBezTo>
                <a:cubicBezTo>
                  <a:pt x="51588" y="107926"/>
                  <a:pt x="52336" y="107926"/>
                  <a:pt x="53457" y="109024"/>
                </a:cubicBezTo>
                <a:cubicBezTo>
                  <a:pt x="54579" y="110121"/>
                  <a:pt x="54205" y="111219"/>
                  <a:pt x="54579" y="111219"/>
                </a:cubicBezTo>
                <a:cubicBezTo>
                  <a:pt x="55327" y="110853"/>
                  <a:pt x="55700" y="109390"/>
                  <a:pt x="56448" y="110487"/>
                </a:cubicBezTo>
                <a:cubicBezTo>
                  <a:pt x="57196" y="111585"/>
                  <a:pt x="59439" y="112682"/>
                  <a:pt x="59813" y="113048"/>
                </a:cubicBezTo>
                <a:cubicBezTo>
                  <a:pt x="60186" y="113780"/>
                  <a:pt x="61682" y="114146"/>
                  <a:pt x="61682" y="115609"/>
                </a:cubicBezTo>
                <a:cubicBezTo>
                  <a:pt x="61682" y="116341"/>
                  <a:pt x="61308" y="118170"/>
                  <a:pt x="62056" y="120000"/>
                </a:cubicBezTo>
                <a:cubicBezTo>
                  <a:pt x="62429" y="119268"/>
                  <a:pt x="62803" y="118902"/>
                  <a:pt x="63551" y="11853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3469867" y="4368989"/>
            <a:ext cx="99900" cy="108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0" y="57272"/>
                </a:moveTo>
                <a:cubicBezTo>
                  <a:pt x="117000" y="46363"/>
                  <a:pt x="105000" y="43636"/>
                  <a:pt x="102000" y="38181"/>
                </a:cubicBezTo>
                <a:cubicBezTo>
                  <a:pt x="99000" y="35454"/>
                  <a:pt x="81000" y="27272"/>
                  <a:pt x="75000" y="19090"/>
                </a:cubicBezTo>
                <a:cubicBezTo>
                  <a:pt x="69000" y="10909"/>
                  <a:pt x="66000" y="21818"/>
                  <a:pt x="60000" y="24545"/>
                </a:cubicBezTo>
                <a:cubicBezTo>
                  <a:pt x="57000" y="24545"/>
                  <a:pt x="60000" y="16363"/>
                  <a:pt x="51000" y="8181"/>
                </a:cubicBezTo>
                <a:cubicBezTo>
                  <a:pt x="42000" y="0"/>
                  <a:pt x="36000" y="0"/>
                  <a:pt x="30000" y="2727"/>
                </a:cubicBezTo>
                <a:cubicBezTo>
                  <a:pt x="27000" y="2727"/>
                  <a:pt x="27000" y="2727"/>
                  <a:pt x="24000" y="2727"/>
                </a:cubicBezTo>
                <a:cubicBezTo>
                  <a:pt x="18000" y="5454"/>
                  <a:pt x="15000" y="10909"/>
                  <a:pt x="15000" y="13636"/>
                </a:cubicBezTo>
                <a:cubicBezTo>
                  <a:pt x="15000" y="24545"/>
                  <a:pt x="9000" y="32727"/>
                  <a:pt x="6000" y="51818"/>
                </a:cubicBezTo>
                <a:cubicBezTo>
                  <a:pt x="6000" y="68181"/>
                  <a:pt x="0" y="65454"/>
                  <a:pt x="0" y="79090"/>
                </a:cubicBezTo>
                <a:cubicBezTo>
                  <a:pt x="0" y="92727"/>
                  <a:pt x="6000" y="92727"/>
                  <a:pt x="9000" y="92727"/>
                </a:cubicBezTo>
                <a:cubicBezTo>
                  <a:pt x="9000" y="95454"/>
                  <a:pt x="6000" y="98181"/>
                  <a:pt x="6000" y="103636"/>
                </a:cubicBezTo>
                <a:cubicBezTo>
                  <a:pt x="9000" y="103636"/>
                  <a:pt x="9000" y="106363"/>
                  <a:pt x="15000" y="106363"/>
                </a:cubicBezTo>
                <a:cubicBezTo>
                  <a:pt x="24000" y="106363"/>
                  <a:pt x="36000" y="109090"/>
                  <a:pt x="45000" y="114545"/>
                </a:cubicBezTo>
                <a:cubicBezTo>
                  <a:pt x="57000" y="120000"/>
                  <a:pt x="54000" y="111818"/>
                  <a:pt x="66000" y="114545"/>
                </a:cubicBezTo>
                <a:cubicBezTo>
                  <a:pt x="75000" y="114545"/>
                  <a:pt x="90000" y="117272"/>
                  <a:pt x="102000" y="109090"/>
                </a:cubicBezTo>
                <a:cubicBezTo>
                  <a:pt x="111000" y="106363"/>
                  <a:pt x="114000" y="98181"/>
                  <a:pt x="120000" y="90000"/>
                </a:cubicBezTo>
                <a:cubicBezTo>
                  <a:pt x="114000" y="76363"/>
                  <a:pt x="117000" y="62727"/>
                  <a:pt x="117000" y="5727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3159350" y="4183028"/>
            <a:ext cx="407100" cy="807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5644" y="117391"/>
                </a:moveTo>
                <a:cubicBezTo>
                  <a:pt x="42699" y="117391"/>
                  <a:pt x="36073" y="114409"/>
                  <a:pt x="33865" y="113664"/>
                </a:cubicBezTo>
                <a:cubicBezTo>
                  <a:pt x="32392" y="112919"/>
                  <a:pt x="33865" y="112173"/>
                  <a:pt x="30920" y="112173"/>
                </a:cubicBezTo>
                <a:cubicBezTo>
                  <a:pt x="28711" y="112546"/>
                  <a:pt x="30184" y="111428"/>
                  <a:pt x="31656" y="111055"/>
                </a:cubicBezTo>
                <a:cubicBezTo>
                  <a:pt x="33128" y="110683"/>
                  <a:pt x="30920" y="109565"/>
                  <a:pt x="29447" y="109192"/>
                </a:cubicBezTo>
                <a:cubicBezTo>
                  <a:pt x="29447" y="111055"/>
                  <a:pt x="28711" y="119254"/>
                  <a:pt x="29447" y="119254"/>
                </a:cubicBezTo>
                <a:cubicBezTo>
                  <a:pt x="30920" y="119254"/>
                  <a:pt x="37546" y="118881"/>
                  <a:pt x="39754" y="119627"/>
                </a:cubicBezTo>
                <a:cubicBezTo>
                  <a:pt x="40490" y="119627"/>
                  <a:pt x="41226" y="120000"/>
                  <a:pt x="41963" y="119627"/>
                </a:cubicBezTo>
                <a:cubicBezTo>
                  <a:pt x="43435" y="118881"/>
                  <a:pt x="47852" y="119254"/>
                  <a:pt x="49325" y="118509"/>
                </a:cubicBezTo>
                <a:cubicBezTo>
                  <a:pt x="51533" y="117763"/>
                  <a:pt x="49325" y="117763"/>
                  <a:pt x="45644" y="117391"/>
                </a:cubicBezTo>
                <a:close/>
                <a:moveTo>
                  <a:pt x="118527" y="12670"/>
                </a:moveTo>
                <a:cubicBezTo>
                  <a:pt x="117791" y="12298"/>
                  <a:pt x="116319" y="12298"/>
                  <a:pt x="114846" y="12670"/>
                </a:cubicBezTo>
                <a:cubicBezTo>
                  <a:pt x="114846" y="12670"/>
                  <a:pt x="114846" y="12670"/>
                  <a:pt x="114846" y="12670"/>
                </a:cubicBezTo>
                <a:cubicBezTo>
                  <a:pt x="114846" y="14161"/>
                  <a:pt x="113374" y="17142"/>
                  <a:pt x="111901" y="17142"/>
                </a:cubicBezTo>
                <a:cubicBezTo>
                  <a:pt x="109693" y="17142"/>
                  <a:pt x="108220" y="18633"/>
                  <a:pt x="106748" y="18260"/>
                </a:cubicBezTo>
                <a:cubicBezTo>
                  <a:pt x="105276" y="18260"/>
                  <a:pt x="103803" y="19378"/>
                  <a:pt x="101595" y="19006"/>
                </a:cubicBezTo>
                <a:cubicBezTo>
                  <a:pt x="100122" y="18260"/>
                  <a:pt x="97177" y="19006"/>
                  <a:pt x="96441" y="18633"/>
                </a:cubicBezTo>
                <a:cubicBezTo>
                  <a:pt x="94969" y="18260"/>
                  <a:pt x="90552" y="18633"/>
                  <a:pt x="90552" y="17888"/>
                </a:cubicBezTo>
                <a:cubicBezTo>
                  <a:pt x="90552" y="17515"/>
                  <a:pt x="92760" y="17515"/>
                  <a:pt x="92760" y="16024"/>
                </a:cubicBezTo>
                <a:cubicBezTo>
                  <a:pt x="92760" y="14534"/>
                  <a:pt x="97914" y="12670"/>
                  <a:pt x="97177" y="11925"/>
                </a:cubicBezTo>
                <a:cubicBezTo>
                  <a:pt x="96441" y="11180"/>
                  <a:pt x="87607" y="10062"/>
                  <a:pt x="86134" y="9316"/>
                </a:cubicBezTo>
                <a:cubicBezTo>
                  <a:pt x="84662" y="8198"/>
                  <a:pt x="83190" y="7826"/>
                  <a:pt x="79509" y="7453"/>
                </a:cubicBezTo>
                <a:cubicBezTo>
                  <a:pt x="75828" y="7453"/>
                  <a:pt x="75828" y="6335"/>
                  <a:pt x="72883" y="5590"/>
                </a:cubicBezTo>
                <a:cubicBezTo>
                  <a:pt x="70674" y="4472"/>
                  <a:pt x="66257" y="2236"/>
                  <a:pt x="64785" y="1118"/>
                </a:cubicBezTo>
                <a:cubicBezTo>
                  <a:pt x="62576" y="1118"/>
                  <a:pt x="59631" y="745"/>
                  <a:pt x="58895" y="1118"/>
                </a:cubicBezTo>
                <a:cubicBezTo>
                  <a:pt x="58159" y="1863"/>
                  <a:pt x="56687" y="4099"/>
                  <a:pt x="55214" y="2981"/>
                </a:cubicBezTo>
                <a:cubicBezTo>
                  <a:pt x="54478" y="1863"/>
                  <a:pt x="51533" y="1863"/>
                  <a:pt x="48588" y="1490"/>
                </a:cubicBezTo>
                <a:cubicBezTo>
                  <a:pt x="45644" y="1490"/>
                  <a:pt x="46380" y="0"/>
                  <a:pt x="43435" y="1490"/>
                </a:cubicBezTo>
                <a:cubicBezTo>
                  <a:pt x="41963" y="2236"/>
                  <a:pt x="40490" y="2981"/>
                  <a:pt x="39018" y="3354"/>
                </a:cubicBezTo>
                <a:cubicBezTo>
                  <a:pt x="39018" y="4844"/>
                  <a:pt x="38282" y="6335"/>
                  <a:pt x="37546" y="7080"/>
                </a:cubicBezTo>
                <a:cubicBezTo>
                  <a:pt x="36809" y="7453"/>
                  <a:pt x="30920" y="8944"/>
                  <a:pt x="30920" y="9689"/>
                </a:cubicBezTo>
                <a:cubicBezTo>
                  <a:pt x="30920" y="10434"/>
                  <a:pt x="31656" y="11180"/>
                  <a:pt x="30920" y="11925"/>
                </a:cubicBezTo>
                <a:cubicBezTo>
                  <a:pt x="29447" y="12298"/>
                  <a:pt x="33128" y="14534"/>
                  <a:pt x="30920" y="14906"/>
                </a:cubicBezTo>
                <a:cubicBezTo>
                  <a:pt x="29447" y="15652"/>
                  <a:pt x="32392" y="16397"/>
                  <a:pt x="31656" y="17142"/>
                </a:cubicBezTo>
                <a:cubicBezTo>
                  <a:pt x="30184" y="17515"/>
                  <a:pt x="27975" y="17888"/>
                  <a:pt x="27975" y="18633"/>
                </a:cubicBezTo>
                <a:cubicBezTo>
                  <a:pt x="27975" y="19006"/>
                  <a:pt x="27975" y="20496"/>
                  <a:pt x="25766" y="20869"/>
                </a:cubicBezTo>
                <a:cubicBezTo>
                  <a:pt x="24294" y="21242"/>
                  <a:pt x="23558" y="22732"/>
                  <a:pt x="23558" y="23850"/>
                </a:cubicBezTo>
                <a:cubicBezTo>
                  <a:pt x="23558" y="24596"/>
                  <a:pt x="20613" y="23850"/>
                  <a:pt x="22085" y="25341"/>
                </a:cubicBezTo>
                <a:cubicBezTo>
                  <a:pt x="22822" y="26459"/>
                  <a:pt x="23558" y="27950"/>
                  <a:pt x="22085" y="28322"/>
                </a:cubicBezTo>
                <a:cubicBezTo>
                  <a:pt x="19877" y="28695"/>
                  <a:pt x="20613" y="30559"/>
                  <a:pt x="19141" y="30559"/>
                </a:cubicBezTo>
                <a:cubicBezTo>
                  <a:pt x="18404" y="30559"/>
                  <a:pt x="17668" y="32795"/>
                  <a:pt x="19141" y="33913"/>
                </a:cubicBezTo>
                <a:cubicBezTo>
                  <a:pt x="20613" y="35031"/>
                  <a:pt x="21349" y="35776"/>
                  <a:pt x="21349" y="36894"/>
                </a:cubicBezTo>
                <a:cubicBezTo>
                  <a:pt x="21349" y="38012"/>
                  <a:pt x="23558" y="38385"/>
                  <a:pt x="22822" y="39503"/>
                </a:cubicBezTo>
                <a:cubicBezTo>
                  <a:pt x="22085" y="40621"/>
                  <a:pt x="22085" y="41739"/>
                  <a:pt x="21349" y="42111"/>
                </a:cubicBezTo>
                <a:cubicBezTo>
                  <a:pt x="19877" y="42484"/>
                  <a:pt x="20613" y="43975"/>
                  <a:pt x="19141" y="44347"/>
                </a:cubicBezTo>
                <a:cubicBezTo>
                  <a:pt x="17668" y="44720"/>
                  <a:pt x="20613" y="47329"/>
                  <a:pt x="19141" y="48074"/>
                </a:cubicBezTo>
                <a:cubicBezTo>
                  <a:pt x="18404" y="48447"/>
                  <a:pt x="14723" y="48819"/>
                  <a:pt x="14723" y="51055"/>
                </a:cubicBezTo>
                <a:cubicBezTo>
                  <a:pt x="14723" y="52919"/>
                  <a:pt x="15460" y="54037"/>
                  <a:pt x="14723" y="54782"/>
                </a:cubicBezTo>
                <a:cubicBezTo>
                  <a:pt x="14723" y="55527"/>
                  <a:pt x="16932" y="55527"/>
                  <a:pt x="16196" y="56645"/>
                </a:cubicBezTo>
                <a:cubicBezTo>
                  <a:pt x="16196" y="57763"/>
                  <a:pt x="13251" y="57018"/>
                  <a:pt x="13251" y="57763"/>
                </a:cubicBezTo>
                <a:cubicBezTo>
                  <a:pt x="13251" y="58509"/>
                  <a:pt x="13987" y="60000"/>
                  <a:pt x="12515" y="60000"/>
                </a:cubicBezTo>
                <a:cubicBezTo>
                  <a:pt x="11779" y="60000"/>
                  <a:pt x="11042" y="60745"/>
                  <a:pt x="11042" y="61863"/>
                </a:cubicBezTo>
                <a:cubicBezTo>
                  <a:pt x="11042" y="63354"/>
                  <a:pt x="9570" y="63354"/>
                  <a:pt x="9570" y="64099"/>
                </a:cubicBezTo>
                <a:cubicBezTo>
                  <a:pt x="9570" y="64472"/>
                  <a:pt x="11042" y="65217"/>
                  <a:pt x="11042" y="65962"/>
                </a:cubicBezTo>
                <a:cubicBezTo>
                  <a:pt x="11042" y="66708"/>
                  <a:pt x="11779" y="69316"/>
                  <a:pt x="10306" y="69316"/>
                </a:cubicBezTo>
                <a:cubicBezTo>
                  <a:pt x="8834" y="69316"/>
                  <a:pt x="8834" y="71925"/>
                  <a:pt x="9570" y="72298"/>
                </a:cubicBezTo>
                <a:cubicBezTo>
                  <a:pt x="10306" y="72670"/>
                  <a:pt x="10306" y="73416"/>
                  <a:pt x="10306" y="74161"/>
                </a:cubicBezTo>
                <a:cubicBezTo>
                  <a:pt x="9570" y="74534"/>
                  <a:pt x="12515" y="75279"/>
                  <a:pt x="11042" y="76024"/>
                </a:cubicBezTo>
                <a:cubicBezTo>
                  <a:pt x="9570" y="76770"/>
                  <a:pt x="10306" y="77888"/>
                  <a:pt x="12515" y="77515"/>
                </a:cubicBezTo>
                <a:cubicBezTo>
                  <a:pt x="14723" y="77142"/>
                  <a:pt x="15460" y="79006"/>
                  <a:pt x="13987" y="79006"/>
                </a:cubicBezTo>
                <a:cubicBezTo>
                  <a:pt x="11779" y="79006"/>
                  <a:pt x="9570" y="79006"/>
                  <a:pt x="11042" y="79378"/>
                </a:cubicBezTo>
                <a:cubicBezTo>
                  <a:pt x="13251" y="80124"/>
                  <a:pt x="14723" y="80869"/>
                  <a:pt x="12515" y="81614"/>
                </a:cubicBezTo>
                <a:cubicBezTo>
                  <a:pt x="9570" y="81987"/>
                  <a:pt x="11779" y="82732"/>
                  <a:pt x="11042" y="83850"/>
                </a:cubicBezTo>
                <a:cubicBezTo>
                  <a:pt x="11042" y="84968"/>
                  <a:pt x="13251" y="85714"/>
                  <a:pt x="11042" y="86086"/>
                </a:cubicBezTo>
                <a:cubicBezTo>
                  <a:pt x="9570" y="86459"/>
                  <a:pt x="11779" y="87950"/>
                  <a:pt x="9570" y="88322"/>
                </a:cubicBezTo>
                <a:cubicBezTo>
                  <a:pt x="6625" y="88322"/>
                  <a:pt x="8834" y="89440"/>
                  <a:pt x="6625" y="90186"/>
                </a:cubicBezTo>
                <a:cubicBezTo>
                  <a:pt x="5153" y="90931"/>
                  <a:pt x="8834" y="92049"/>
                  <a:pt x="7361" y="92422"/>
                </a:cubicBezTo>
                <a:cubicBezTo>
                  <a:pt x="5153" y="93167"/>
                  <a:pt x="6625" y="94658"/>
                  <a:pt x="4417" y="94658"/>
                </a:cubicBezTo>
                <a:cubicBezTo>
                  <a:pt x="2944" y="94658"/>
                  <a:pt x="1472" y="95776"/>
                  <a:pt x="1472" y="96521"/>
                </a:cubicBezTo>
                <a:cubicBezTo>
                  <a:pt x="1472" y="97267"/>
                  <a:pt x="0" y="98385"/>
                  <a:pt x="1472" y="99503"/>
                </a:cubicBezTo>
                <a:cubicBezTo>
                  <a:pt x="2944" y="100248"/>
                  <a:pt x="1472" y="100993"/>
                  <a:pt x="2944" y="101366"/>
                </a:cubicBezTo>
                <a:cubicBezTo>
                  <a:pt x="3680" y="101739"/>
                  <a:pt x="8834" y="100993"/>
                  <a:pt x="8098" y="102111"/>
                </a:cubicBezTo>
                <a:cubicBezTo>
                  <a:pt x="7361" y="103229"/>
                  <a:pt x="7361" y="105465"/>
                  <a:pt x="8834" y="105465"/>
                </a:cubicBezTo>
                <a:cubicBezTo>
                  <a:pt x="9570" y="105465"/>
                  <a:pt x="9570" y="106956"/>
                  <a:pt x="11042" y="106956"/>
                </a:cubicBezTo>
                <a:cubicBezTo>
                  <a:pt x="12515" y="106956"/>
                  <a:pt x="19141" y="106583"/>
                  <a:pt x="22085" y="106956"/>
                </a:cubicBezTo>
                <a:cubicBezTo>
                  <a:pt x="22822" y="106956"/>
                  <a:pt x="24294" y="107329"/>
                  <a:pt x="25030" y="107701"/>
                </a:cubicBezTo>
                <a:cubicBezTo>
                  <a:pt x="26503" y="107329"/>
                  <a:pt x="30184" y="108447"/>
                  <a:pt x="30920" y="108074"/>
                </a:cubicBezTo>
                <a:cubicBezTo>
                  <a:pt x="31656" y="107701"/>
                  <a:pt x="27239" y="105838"/>
                  <a:pt x="27239" y="105465"/>
                </a:cubicBezTo>
                <a:cubicBezTo>
                  <a:pt x="27239" y="104720"/>
                  <a:pt x="26503" y="103602"/>
                  <a:pt x="26503" y="103229"/>
                </a:cubicBezTo>
                <a:cubicBezTo>
                  <a:pt x="26503" y="102484"/>
                  <a:pt x="26503" y="100993"/>
                  <a:pt x="27975" y="100248"/>
                </a:cubicBezTo>
                <a:cubicBezTo>
                  <a:pt x="30184" y="99503"/>
                  <a:pt x="30184" y="99130"/>
                  <a:pt x="30920" y="99130"/>
                </a:cubicBezTo>
                <a:cubicBezTo>
                  <a:pt x="32392" y="99130"/>
                  <a:pt x="34601" y="98385"/>
                  <a:pt x="34601" y="96894"/>
                </a:cubicBezTo>
                <a:cubicBezTo>
                  <a:pt x="34601" y="95403"/>
                  <a:pt x="36073" y="94658"/>
                  <a:pt x="39018" y="93540"/>
                </a:cubicBezTo>
                <a:cubicBezTo>
                  <a:pt x="41963" y="92422"/>
                  <a:pt x="46380" y="91304"/>
                  <a:pt x="45644" y="90559"/>
                </a:cubicBezTo>
                <a:cubicBezTo>
                  <a:pt x="45644" y="90186"/>
                  <a:pt x="47116" y="88322"/>
                  <a:pt x="47116" y="87950"/>
                </a:cubicBezTo>
                <a:cubicBezTo>
                  <a:pt x="47116" y="87204"/>
                  <a:pt x="42699" y="87204"/>
                  <a:pt x="41226" y="86832"/>
                </a:cubicBezTo>
                <a:cubicBezTo>
                  <a:pt x="39754" y="86832"/>
                  <a:pt x="34601" y="84968"/>
                  <a:pt x="36809" y="82360"/>
                </a:cubicBezTo>
                <a:cubicBezTo>
                  <a:pt x="39754" y="80124"/>
                  <a:pt x="44907" y="79751"/>
                  <a:pt x="47116" y="79751"/>
                </a:cubicBezTo>
                <a:cubicBezTo>
                  <a:pt x="48588" y="79378"/>
                  <a:pt x="47116" y="78260"/>
                  <a:pt x="47852" y="77888"/>
                </a:cubicBezTo>
                <a:cubicBezTo>
                  <a:pt x="49325" y="77515"/>
                  <a:pt x="50061" y="76770"/>
                  <a:pt x="50061" y="76024"/>
                </a:cubicBezTo>
                <a:cubicBezTo>
                  <a:pt x="50061" y="74906"/>
                  <a:pt x="50061" y="73043"/>
                  <a:pt x="52269" y="73043"/>
                </a:cubicBezTo>
                <a:cubicBezTo>
                  <a:pt x="54478" y="72670"/>
                  <a:pt x="55214" y="71925"/>
                  <a:pt x="53742" y="71925"/>
                </a:cubicBezTo>
                <a:cubicBezTo>
                  <a:pt x="52269" y="71552"/>
                  <a:pt x="51533" y="70807"/>
                  <a:pt x="53742" y="70807"/>
                </a:cubicBezTo>
                <a:cubicBezTo>
                  <a:pt x="56687" y="70434"/>
                  <a:pt x="55214" y="71552"/>
                  <a:pt x="57423" y="71552"/>
                </a:cubicBezTo>
                <a:cubicBezTo>
                  <a:pt x="58895" y="71552"/>
                  <a:pt x="61840" y="70062"/>
                  <a:pt x="59631" y="69316"/>
                </a:cubicBezTo>
                <a:cubicBezTo>
                  <a:pt x="57423" y="68571"/>
                  <a:pt x="56687" y="69689"/>
                  <a:pt x="55214" y="70062"/>
                </a:cubicBezTo>
                <a:cubicBezTo>
                  <a:pt x="54478" y="70062"/>
                  <a:pt x="53742" y="68944"/>
                  <a:pt x="52269" y="68944"/>
                </a:cubicBezTo>
                <a:cubicBezTo>
                  <a:pt x="50797" y="68944"/>
                  <a:pt x="51533" y="67453"/>
                  <a:pt x="51533" y="66708"/>
                </a:cubicBezTo>
                <a:cubicBezTo>
                  <a:pt x="50797" y="66335"/>
                  <a:pt x="50061" y="64844"/>
                  <a:pt x="50797" y="64099"/>
                </a:cubicBezTo>
                <a:cubicBezTo>
                  <a:pt x="52269" y="63354"/>
                  <a:pt x="56687" y="65217"/>
                  <a:pt x="60368" y="65217"/>
                </a:cubicBezTo>
                <a:cubicBezTo>
                  <a:pt x="64785" y="65590"/>
                  <a:pt x="67730" y="64472"/>
                  <a:pt x="67730" y="63726"/>
                </a:cubicBezTo>
                <a:cubicBezTo>
                  <a:pt x="67730" y="62981"/>
                  <a:pt x="65521" y="61490"/>
                  <a:pt x="67730" y="60745"/>
                </a:cubicBezTo>
                <a:cubicBezTo>
                  <a:pt x="69938" y="60000"/>
                  <a:pt x="68466" y="59627"/>
                  <a:pt x="67730" y="58509"/>
                </a:cubicBezTo>
                <a:cubicBezTo>
                  <a:pt x="66993" y="57391"/>
                  <a:pt x="68466" y="57018"/>
                  <a:pt x="69938" y="57391"/>
                </a:cubicBezTo>
                <a:cubicBezTo>
                  <a:pt x="70674" y="57763"/>
                  <a:pt x="78773" y="57763"/>
                  <a:pt x="84662" y="57018"/>
                </a:cubicBezTo>
                <a:cubicBezTo>
                  <a:pt x="91288" y="56273"/>
                  <a:pt x="95705" y="55155"/>
                  <a:pt x="96441" y="54037"/>
                </a:cubicBezTo>
                <a:cubicBezTo>
                  <a:pt x="96441" y="53291"/>
                  <a:pt x="100858" y="51055"/>
                  <a:pt x="101595" y="50310"/>
                </a:cubicBezTo>
                <a:cubicBezTo>
                  <a:pt x="102331" y="49565"/>
                  <a:pt x="101595" y="48447"/>
                  <a:pt x="99386" y="48074"/>
                </a:cubicBezTo>
                <a:cubicBezTo>
                  <a:pt x="96441" y="48074"/>
                  <a:pt x="96441" y="46583"/>
                  <a:pt x="97914" y="45465"/>
                </a:cubicBezTo>
                <a:cubicBezTo>
                  <a:pt x="99386" y="44720"/>
                  <a:pt x="97177" y="43975"/>
                  <a:pt x="94969" y="43975"/>
                </a:cubicBezTo>
                <a:cubicBezTo>
                  <a:pt x="92024" y="43602"/>
                  <a:pt x="88343" y="42857"/>
                  <a:pt x="90552" y="41739"/>
                </a:cubicBezTo>
                <a:cubicBezTo>
                  <a:pt x="92024" y="41366"/>
                  <a:pt x="92024" y="41366"/>
                  <a:pt x="92760" y="41739"/>
                </a:cubicBezTo>
                <a:cubicBezTo>
                  <a:pt x="92760" y="40993"/>
                  <a:pt x="93496" y="40621"/>
                  <a:pt x="93496" y="40248"/>
                </a:cubicBezTo>
                <a:cubicBezTo>
                  <a:pt x="92760" y="40248"/>
                  <a:pt x="91288" y="40248"/>
                  <a:pt x="91288" y="38385"/>
                </a:cubicBezTo>
                <a:cubicBezTo>
                  <a:pt x="91288" y="36521"/>
                  <a:pt x="92760" y="36894"/>
                  <a:pt x="92760" y="34658"/>
                </a:cubicBezTo>
                <a:cubicBezTo>
                  <a:pt x="93496" y="32049"/>
                  <a:pt x="94969" y="30931"/>
                  <a:pt x="94969" y="29440"/>
                </a:cubicBezTo>
                <a:cubicBezTo>
                  <a:pt x="94969" y="28322"/>
                  <a:pt x="99386" y="26832"/>
                  <a:pt x="102331" y="24596"/>
                </a:cubicBezTo>
                <a:cubicBezTo>
                  <a:pt x="104539" y="22732"/>
                  <a:pt x="110429" y="20124"/>
                  <a:pt x="112638" y="19378"/>
                </a:cubicBezTo>
                <a:cubicBezTo>
                  <a:pt x="114846" y="18633"/>
                  <a:pt x="119263" y="17888"/>
                  <a:pt x="119263" y="17142"/>
                </a:cubicBezTo>
                <a:cubicBezTo>
                  <a:pt x="120000" y="16397"/>
                  <a:pt x="119263" y="13043"/>
                  <a:pt x="118527" y="1267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3115491" y="4091803"/>
            <a:ext cx="179099" cy="91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4084" y="106483"/>
                </a:moveTo>
                <a:cubicBezTo>
                  <a:pt x="50704" y="106483"/>
                  <a:pt x="50704" y="105164"/>
                  <a:pt x="49014" y="105164"/>
                </a:cubicBezTo>
                <a:cubicBezTo>
                  <a:pt x="45633" y="105164"/>
                  <a:pt x="45633" y="103186"/>
                  <a:pt x="47323" y="102197"/>
                </a:cubicBezTo>
                <a:cubicBezTo>
                  <a:pt x="49014" y="101208"/>
                  <a:pt x="37183" y="101868"/>
                  <a:pt x="35492" y="101538"/>
                </a:cubicBezTo>
                <a:cubicBezTo>
                  <a:pt x="32112" y="101208"/>
                  <a:pt x="35492" y="100549"/>
                  <a:pt x="32112" y="99890"/>
                </a:cubicBezTo>
                <a:cubicBezTo>
                  <a:pt x="28732" y="98901"/>
                  <a:pt x="32112" y="97912"/>
                  <a:pt x="32112" y="97252"/>
                </a:cubicBezTo>
                <a:cubicBezTo>
                  <a:pt x="32112" y="96593"/>
                  <a:pt x="35492" y="95604"/>
                  <a:pt x="38873" y="95604"/>
                </a:cubicBezTo>
                <a:cubicBezTo>
                  <a:pt x="43943" y="95604"/>
                  <a:pt x="40563" y="94285"/>
                  <a:pt x="45633" y="93626"/>
                </a:cubicBezTo>
                <a:cubicBezTo>
                  <a:pt x="49014" y="93296"/>
                  <a:pt x="40563" y="92307"/>
                  <a:pt x="43943" y="91648"/>
                </a:cubicBezTo>
                <a:cubicBezTo>
                  <a:pt x="49014" y="90989"/>
                  <a:pt x="43943" y="90000"/>
                  <a:pt x="50704" y="90000"/>
                </a:cubicBezTo>
                <a:cubicBezTo>
                  <a:pt x="55774" y="89670"/>
                  <a:pt x="50704" y="88351"/>
                  <a:pt x="54084" y="88021"/>
                </a:cubicBezTo>
                <a:cubicBezTo>
                  <a:pt x="59154" y="87692"/>
                  <a:pt x="54084" y="87032"/>
                  <a:pt x="54084" y="86043"/>
                </a:cubicBezTo>
                <a:cubicBezTo>
                  <a:pt x="55774" y="85054"/>
                  <a:pt x="50704" y="84395"/>
                  <a:pt x="57464" y="84065"/>
                </a:cubicBezTo>
                <a:cubicBezTo>
                  <a:pt x="62535" y="83406"/>
                  <a:pt x="59154" y="82747"/>
                  <a:pt x="54084" y="82087"/>
                </a:cubicBezTo>
                <a:cubicBezTo>
                  <a:pt x="50704" y="81758"/>
                  <a:pt x="55774" y="81758"/>
                  <a:pt x="60845" y="81758"/>
                </a:cubicBezTo>
                <a:cubicBezTo>
                  <a:pt x="64225" y="81758"/>
                  <a:pt x="62535" y="80109"/>
                  <a:pt x="57464" y="80439"/>
                </a:cubicBezTo>
                <a:cubicBezTo>
                  <a:pt x="52394" y="80769"/>
                  <a:pt x="50704" y="79780"/>
                  <a:pt x="54084" y="79120"/>
                </a:cubicBezTo>
                <a:cubicBezTo>
                  <a:pt x="57464" y="78461"/>
                  <a:pt x="50704" y="77802"/>
                  <a:pt x="52394" y="77472"/>
                </a:cubicBezTo>
                <a:cubicBezTo>
                  <a:pt x="52394" y="76813"/>
                  <a:pt x="52394" y="76153"/>
                  <a:pt x="50704" y="75824"/>
                </a:cubicBezTo>
                <a:cubicBezTo>
                  <a:pt x="49014" y="75494"/>
                  <a:pt x="49014" y="73186"/>
                  <a:pt x="52394" y="73186"/>
                </a:cubicBezTo>
                <a:cubicBezTo>
                  <a:pt x="55774" y="73186"/>
                  <a:pt x="54084" y="70879"/>
                  <a:pt x="54084" y="70219"/>
                </a:cubicBezTo>
                <a:cubicBezTo>
                  <a:pt x="54084" y="69560"/>
                  <a:pt x="50704" y="68901"/>
                  <a:pt x="50704" y="68571"/>
                </a:cubicBezTo>
                <a:cubicBezTo>
                  <a:pt x="50704" y="67912"/>
                  <a:pt x="54084" y="67912"/>
                  <a:pt x="54084" y="66593"/>
                </a:cubicBezTo>
                <a:cubicBezTo>
                  <a:pt x="54084" y="65604"/>
                  <a:pt x="55774" y="64945"/>
                  <a:pt x="57464" y="64945"/>
                </a:cubicBezTo>
                <a:cubicBezTo>
                  <a:pt x="60845" y="64945"/>
                  <a:pt x="59154" y="63626"/>
                  <a:pt x="59154" y="62967"/>
                </a:cubicBezTo>
                <a:cubicBezTo>
                  <a:pt x="59154" y="62307"/>
                  <a:pt x="65915" y="62967"/>
                  <a:pt x="65915" y="61978"/>
                </a:cubicBezTo>
                <a:cubicBezTo>
                  <a:pt x="67605" y="60989"/>
                  <a:pt x="62535" y="60989"/>
                  <a:pt x="62535" y="60329"/>
                </a:cubicBezTo>
                <a:cubicBezTo>
                  <a:pt x="64225" y="59670"/>
                  <a:pt x="62535" y="58681"/>
                  <a:pt x="62535" y="57032"/>
                </a:cubicBezTo>
                <a:cubicBezTo>
                  <a:pt x="62535" y="55054"/>
                  <a:pt x="70985" y="54725"/>
                  <a:pt x="72676" y="54395"/>
                </a:cubicBezTo>
                <a:cubicBezTo>
                  <a:pt x="76056" y="53736"/>
                  <a:pt x="69295" y="51428"/>
                  <a:pt x="72676" y="51098"/>
                </a:cubicBezTo>
                <a:cubicBezTo>
                  <a:pt x="76056" y="50769"/>
                  <a:pt x="74366" y="49450"/>
                  <a:pt x="77746" y="49120"/>
                </a:cubicBezTo>
                <a:cubicBezTo>
                  <a:pt x="79436" y="48791"/>
                  <a:pt x="79436" y="47802"/>
                  <a:pt x="81126" y="46813"/>
                </a:cubicBezTo>
                <a:cubicBezTo>
                  <a:pt x="82816" y="45824"/>
                  <a:pt x="77746" y="45494"/>
                  <a:pt x="77746" y="44505"/>
                </a:cubicBezTo>
                <a:cubicBezTo>
                  <a:pt x="77746" y="43516"/>
                  <a:pt x="76056" y="42857"/>
                  <a:pt x="72676" y="41868"/>
                </a:cubicBezTo>
                <a:cubicBezTo>
                  <a:pt x="69295" y="40879"/>
                  <a:pt x="70985" y="38901"/>
                  <a:pt x="72676" y="38901"/>
                </a:cubicBezTo>
                <a:cubicBezTo>
                  <a:pt x="76056" y="38901"/>
                  <a:pt x="74366" y="37252"/>
                  <a:pt x="79436" y="36923"/>
                </a:cubicBezTo>
                <a:cubicBezTo>
                  <a:pt x="82816" y="36593"/>
                  <a:pt x="81126" y="35274"/>
                  <a:pt x="79436" y="34285"/>
                </a:cubicBezTo>
                <a:cubicBezTo>
                  <a:pt x="76056" y="32967"/>
                  <a:pt x="82816" y="33626"/>
                  <a:pt x="82816" y="32967"/>
                </a:cubicBezTo>
                <a:cubicBezTo>
                  <a:pt x="82816" y="31978"/>
                  <a:pt x="84507" y="30659"/>
                  <a:pt x="87887" y="30329"/>
                </a:cubicBezTo>
                <a:cubicBezTo>
                  <a:pt x="92957" y="30000"/>
                  <a:pt x="92957" y="28681"/>
                  <a:pt x="92957" y="28351"/>
                </a:cubicBezTo>
                <a:cubicBezTo>
                  <a:pt x="92957" y="27692"/>
                  <a:pt x="98028" y="27362"/>
                  <a:pt x="101408" y="27032"/>
                </a:cubicBezTo>
                <a:cubicBezTo>
                  <a:pt x="103098" y="26373"/>
                  <a:pt x="96338" y="25714"/>
                  <a:pt x="99718" y="25054"/>
                </a:cubicBezTo>
                <a:cubicBezTo>
                  <a:pt x="104788" y="24725"/>
                  <a:pt x="96338" y="22747"/>
                  <a:pt x="99718" y="22417"/>
                </a:cubicBezTo>
                <a:cubicBezTo>
                  <a:pt x="101408" y="21758"/>
                  <a:pt x="99718" y="21098"/>
                  <a:pt x="99718" y="20439"/>
                </a:cubicBezTo>
                <a:cubicBezTo>
                  <a:pt x="99718" y="19780"/>
                  <a:pt x="113239" y="18461"/>
                  <a:pt x="114929" y="18131"/>
                </a:cubicBezTo>
                <a:cubicBezTo>
                  <a:pt x="116619" y="17472"/>
                  <a:pt x="118309" y="16153"/>
                  <a:pt x="118309" y="14835"/>
                </a:cubicBezTo>
                <a:cubicBezTo>
                  <a:pt x="114929" y="15494"/>
                  <a:pt x="109859" y="15824"/>
                  <a:pt x="109859" y="15494"/>
                </a:cubicBezTo>
                <a:cubicBezTo>
                  <a:pt x="108169" y="14835"/>
                  <a:pt x="109859" y="13186"/>
                  <a:pt x="106478" y="12527"/>
                </a:cubicBezTo>
                <a:cubicBezTo>
                  <a:pt x="103098" y="11868"/>
                  <a:pt x="104788" y="10549"/>
                  <a:pt x="101408" y="10219"/>
                </a:cubicBezTo>
                <a:cubicBezTo>
                  <a:pt x="98028" y="9890"/>
                  <a:pt x="92957" y="8241"/>
                  <a:pt x="96338" y="7912"/>
                </a:cubicBezTo>
                <a:cubicBezTo>
                  <a:pt x="99718" y="7582"/>
                  <a:pt x="96338" y="6593"/>
                  <a:pt x="99718" y="5934"/>
                </a:cubicBezTo>
                <a:cubicBezTo>
                  <a:pt x="103098" y="5604"/>
                  <a:pt x="98028" y="5604"/>
                  <a:pt x="94647" y="4615"/>
                </a:cubicBezTo>
                <a:cubicBezTo>
                  <a:pt x="89577" y="3626"/>
                  <a:pt x="96338" y="2307"/>
                  <a:pt x="91267" y="1648"/>
                </a:cubicBezTo>
                <a:cubicBezTo>
                  <a:pt x="86197" y="989"/>
                  <a:pt x="86197" y="0"/>
                  <a:pt x="84507" y="659"/>
                </a:cubicBezTo>
                <a:cubicBezTo>
                  <a:pt x="82816" y="989"/>
                  <a:pt x="82816" y="2307"/>
                  <a:pt x="79436" y="2637"/>
                </a:cubicBezTo>
                <a:cubicBezTo>
                  <a:pt x="77746" y="2637"/>
                  <a:pt x="77746" y="2967"/>
                  <a:pt x="76056" y="2967"/>
                </a:cubicBezTo>
                <a:cubicBezTo>
                  <a:pt x="76056" y="3626"/>
                  <a:pt x="74366" y="4945"/>
                  <a:pt x="76056" y="5604"/>
                </a:cubicBezTo>
                <a:cubicBezTo>
                  <a:pt x="77746" y="6263"/>
                  <a:pt x="79436" y="10549"/>
                  <a:pt x="77746" y="12197"/>
                </a:cubicBezTo>
                <a:cubicBezTo>
                  <a:pt x="76056" y="13846"/>
                  <a:pt x="74366" y="15164"/>
                  <a:pt x="72676" y="16153"/>
                </a:cubicBezTo>
                <a:cubicBezTo>
                  <a:pt x="69295" y="17142"/>
                  <a:pt x="76056" y="17472"/>
                  <a:pt x="74366" y="17802"/>
                </a:cubicBezTo>
                <a:cubicBezTo>
                  <a:pt x="70985" y="18131"/>
                  <a:pt x="72676" y="19450"/>
                  <a:pt x="72676" y="21428"/>
                </a:cubicBezTo>
                <a:cubicBezTo>
                  <a:pt x="72676" y="23076"/>
                  <a:pt x="65915" y="26373"/>
                  <a:pt x="65915" y="27362"/>
                </a:cubicBezTo>
                <a:cubicBezTo>
                  <a:pt x="65915" y="28351"/>
                  <a:pt x="62535" y="29010"/>
                  <a:pt x="62535" y="30000"/>
                </a:cubicBezTo>
                <a:cubicBezTo>
                  <a:pt x="62535" y="31318"/>
                  <a:pt x="59154" y="31978"/>
                  <a:pt x="55774" y="32307"/>
                </a:cubicBezTo>
                <a:cubicBezTo>
                  <a:pt x="52394" y="32967"/>
                  <a:pt x="62535" y="34615"/>
                  <a:pt x="60845" y="35604"/>
                </a:cubicBezTo>
                <a:cubicBezTo>
                  <a:pt x="60845" y="36593"/>
                  <a:pt x="55774" y="36923"/>
                  <a:pt x="55774" y="38571"/>
                </a:cubicBezTo>
                <a:cubicBezTo>
                  <a:pt x="59154" y="40549"/>
                  <a:pt x="55774" y="43516"/>
                  <a:pt x="55774" y="44175"/>
                </a:cubicBezTo>
                <a:cubicBezTo>
                  <a:pt x="55774" y="44835"/>
                  <a:pt x="52394" y="44835"/>
                  <a:pt x="54084" y="46153"/>
                </a:cubicBezTo>
                <a:cubicBezTo>
                  <a:pt x="54084" y="47472"/>
                  <a:pt x="49014" y="47802"/>
                  <a:pt x="49014" y="49450"/>
                </a:cubicBezTo>
                <a:cubicBezTo>
                  <a:pt x="47323" y="51098"/>
                  <a:pt x="40563" y="53736"/>
                  <a:pt x="38873" y="55054"/>
                </a:cubicBezTo>
                <a:cubicBezTo>
                  <a:pt x="35492" y="56373"/>
                  <a:pt x="35492" y="57032"/>
                  <a:pt x="32112" y="57032"/>
                </a:cubicBezTo>
                <a:cubicBezTo>
                  <a:pt x="28732" y="57032"/>
                  <a:pt x="27042" y="58021"/>
                  <a:pt x="30422" y="59010"/>
                </a:cubicBezTo>
                <a:cubicBezTo>
                  <a:pt x="32112" y="60329"/>
                  <a:pt x="28732" y="61318"/>
                  <a:pt x="32112" y="62637"/>
                </a:cubicBezTo>
                <a:cubicBezTo>
                  <a:pt x="35492" y="63626"/>
                  <a:pt x="33802" y="63956"/>
                  <a:pt x="32112" y="65274"/>
                </a:cubicBezTo>
                <a:cubicBezTo>
                  <a:pt x="30422" y="66263"/>
                  <a:pt x="28732" y="66263"/>
                  <a:pt x="28732" y="67252"/>
                </a:cubicBezTo>
                <a:cubicBezTo>
                  <a:pt x="28732" y="68571"/>
                  <a:pt x="23661" y="69230"/>
                  <a:pt x="27042" y="70549"/>
                </a:cubicBezTo>
                <a:cubicBezTo>
                  <a:pt x="28732" y="71868"/>
                  <a:pt x="28732" y="72197"/>
                  <a:pt x="25352" y="72197"/>
                </a:cubicBezTo>
                <a:cubicBezTo>
                  <a:pt x="21971" y="72197"/>
                  <a:pt x="20281" y="73186"/>
                  <a:pt x="18591" y="75164"/>
                </a:cubicBezTo>
                <a:cubicBezTo>
                  <a:pt x="18591" y="76813"/>
                  <a:pt x="18591" y="76813"/>
                  <a:pt x="25352" y="76813"/>
                </a:cubicBezTo>
                <a:cubicBezTo>
                  <a:pt x="33802" y="76813"/>
                  <a:pt x="27042" y="71868"/>
                  <a:pt x="32112" y="71868"/>
                </a:cubicBezTo>
                <a:cubicBezTo>
                  <a:pt x="35492" y="71868"/>
                  <a:pt x="32112" y="71208"/>
                  <a:pt x="37183" y="70879"/>
                </a:cubicBezTo>
                <a:cubicBezTo>
                  <a:pt x="42253" y="70879"/>
                  <a:pt x="37183" y="71868"/>
                  <a:pt x="40563" y="71868"/>
                </a:cubicBezTo>
                <a:cubicBezTo>
                  <a:pt x="43943" y="72197"/>
                  <a:pt x="45633" y="72527"/>
                  <a:pt x="42253" y="73186"/>
                </a:cubicBezTo>
                <a:cubicBezTo>
                  <a:pt x="37183" y="73846"/>
                  <a:pt x="42253" y="74835"/>
                  <a:pt x="40563" y="75494"/>
                </a:cubicBezTo>
                <a:cubicBezTo>
                  <a:pt x="38873" y="76153"/>
                  <a:pt x="35492" y="76813"/>
                  <a:pt x="37183" y="77472"/>
                </a:cubicBezTo>
                <a:cubicBezTo>
                  <a:pt x="38873" y="78131"/>
                  <a:pt x="35492" y="78131"/>
                  <a:pt x="33802" y="79120"/>
                </a:cubicBezTo>
                <a:cubicBezTo>
                  <a:pt x="33802" y="80109"/>
                  <a:pt x="37183" y="80439"/>
                  <a:pt x="35492" y="80439"/>
                </a:cubicBezTo>
                <a:cubicBezTo>
                  <a:pt x="33802" y="80769"/>
                  <a:pt x="37183" y="81428"/>
                  <a:pt x="35492" y="81758"/>
                </a:cubicBezTo>
                <a:cubicBezTo>
                  <a:pt x="32112" y="81758"/>
                  <a:pt x="33802" y="82417"/>
                  <a:pt x="35492" y="83076"/>
                </a:cubicBezTo>
                <a:cubicBezTo>
                  <a:pt x="37183" y="84065"/>
                  <a:pt x="32112" y="83406"/>
                  <a:pt x="28732" y="84065"/>
                </a:cubicBezTo>
                <a:cubicBezTo>
                  <a:pt x="25352" y="84395"/>
                  <a:pt x="32112" y="85054"/>
                  <a:pt x="30422" y="85714"/>
                </a:cubicBezTo>
                <a:cubicBezTo>
                  <a:pt x="27042" y="86373"/>
                  <a:pt x="23661" y="85384"/>
                  <a:pt x="20281" y="85054"/>
                </a:cubicBezTo>
                <a:cubicBezTo>
                  <a:pt x="18591" y="84725"/>
                  <a:pt x="23661" y="84065"/>
                  <a:pt x="27042" y="83406"/>
                </a:cubicBezTo>
                <a:cubicBezTo>
                  <a:pt x="30422" y="82747"/>
                  <a:pt x="23661" y="81098"/>
                  <a:pt x="20281" y="81428"/>
                </a:cubicBezTo>
                <a:cubicBezTo>
                  <a:pt x="15211" y="81758"/>
                  <a:pt x="23661" y="82747"/>
                  <a:pt x="23661" y="83406"/>
                </a:cubicBezTo>
                <a:cubicBezTo>
                  <a:pt x="23661" y="84395"/>
                  <a:pt x="16901" y="83406"/>
                  <a:pt x="16901" y="84065"/>
                </a:cubicBezTo>
                <a:cubicBezTo>
                  <a:pt x="16901" y="85054"/>
                  <a:pt x="11830" y="84725"/>
                  <a:pt x="8450" y="85384"/>
                </a:cubicBezTo>
                <a:cubicBezTo>
                  <a:pt x="6760" y="85714"/>
                  <a:pt x="13521" y="86373"/>
                  <a:pt x="10140" y="86373"/>
                </a:cubicBezTo>
                <a:cubicBezTo>
                  <a:pt x="6760" y="86703"/>
                  <a:pt x="1690" y="87362"/>
                  <a:pt x="1690" y="88021"/>
                </a:cubicBezTo>
                <a:cubicBezTo>
                  <a:pt x="1690" y="88681"/>
                  <a:pt x="5070" y="88681"/>
                  <a:pt x="5070" y="88351"/>
                </a:cubicBezTo>
                <a:cubicBezTo>
                  <a:pt x="5070" y="87692"/>
                  <a:pt x="10140" y="87362"/>
                  <a:pt x="11830" y="88351"/>
                </a:cubicBezTo>
                <a:cubicBezTo>
                  <a:pt x="11830" y="89010"/>
                  <a:pt x="15211" y="88351"/>
                  <a:pt x="18591" y="88351"/>
                </a:cubicBezTo>
                <a:cubicBezTo>
                  <a:pt x="23661" y="88681"/>
                  <a:pt x="21971" y="89670"/>
                  <a:pt x="20281" y="89670"/>
                </a:cubicBezTo>
                <a:cubicBezTo>
                  <a:pt x="16901" y="89670"/>
                  <a:pt x="15211" y="90659"/>
                  <a:pt x="15211" y="91318"/>
                </a:cubicBezTo>
                <a:cubicBezTo>
                  <a:pt x="16901" y="92307"/>
                  <a:pt x="25352" y="91318"/>
                  <a:pt x="28732" y="91648"/>
                </a:cubicBezTo>
                <a:cubicBezTo>
                  <a:pt x="32112" y="91978"/>
                  <a:pt x="30422" y="92967"/>
                  <a:pt x="28732" y="92637"/>
                </a:cubicBezTo>
                <a:cubicBezTo>
                  <a:pt x="27042" y="92307"/>
                  <a:pt x="21971" y="91648"/>
                  <a:pt x="20281" y="92307"/>
                </a:cubicBezTo>
                <a:cubicBezTo>
                  <a:pt x="16901" y="92967"/>
                  <a:pt x="13521" y="92637"/>
                  <a:pt x="11830" y="92307"/>
                </a:cubicBezTo>
                <a:cubicBezTo>
                  <a:pt x="8450" y="92307"/>
                  <a:pt x="0" y="93296"/>
                  <a:pt x="3380" y="93956"/>
                </a:cubicBezTo>
                <a:cubicBezTo>
                  <a:pt x="5070" y="94285"/>
                  <a:pt x="5070" y="94945"/>
                  <a:pt x="8450" y="94945"/>
                </a:cubicBezTo>
                <a:cubicBezTo>
                  <a:pt x="10140" y="94945"/>
                  <a:pt x="13521" y="94615"/>
                  <a:pt x="13521" y="94285"/>
                </a:cubicBezTo>
                <a:cubicBezTo>
                  <a:pt x="15211" y="93626"/>
                  <a:pt x="20281" y="93296"/>
                  <a:pt x="20281" y="94285"/>
                </a:cubicBezTo>
                <a:cubicBezTo>
                  <a:pt x="20281" y="95274"/>
                  <a:pt x="13521" y="94945"/>
                  <a:pt x="13521" y="95604"/>
                </a:cubicBezTo>
                <a:cubicBezTo>
                  <a:pt x="11830" y="95934"/>
                  <a:pt x="10140" y="96593"/>
                  <a:pt x="5070" y="96923"/>
                </a:cubicBezTo>
                <a:cubicBezTo>
                  <a:pt x="1690" y="97582"/>
                  <a:pt x="5070" y="98571"/>
                  <a:pt x="8450" y="98241"/>
                </a:cubicBezTo>
                <a:cubicBezTo>
                  <a:pt x="11830" y="97912"/>
                  <a:pt x="8450" y="98901"/>
                  <a:pt x="11830" y="98901"/>
                </a:cubicBezTo>
                <a:cubicBezTo>
                  <a:pt x="16901" y="99230"/>
                  <a:pt x="16901" y="98571"/>
                  <a:pt x="16901" y="97912"/>
                </a:cubicBezTo>
                <a:cubicBezTo>
                  <a:pt x="15211" y="97252"/>
                  <a:pt x="18591" y="95934"/>
                  <a:pt x="21971" y="96593"/>
                </a:cubicBezTo>
                <a:cubicBezTo>
                  <a:pt x="25352" y="97252"/>
                  <a:pt x="20281" y="97912"/>
                  <a:pt x="20281" y="98571"/>
                </a:cubicBezTo>
                <a:cubicBezTo>
                  <a:pt x="20281" y="99230"/>
                  <a:pt x="18591" y="99890"/>
                  <a:pt x="18591" y="100549"/>
                </a:cubicBezTo>
                <a:cubicBezTo>
                  <a:pt x="18591" y="101208"/>
                  <a:pt x="13521" y="100879"/>
                  <a:pt x="15211" y="101538"/>
                </a:cubicBezTo>
                <a:cubicBezTo>
                  <a:pt x="15211" y="102197"/>
                  <a:pt x="6760" y="101868"/>
                  <a:pt x="10140" y="102197"/>
                </a:cubicBezTo>
                <a:cubicBezTo>
                  <a:pt x="13521" y="102857"/>
                  <a:pt x="8450" y="103516"/>
                  <a:pt x="10140" y="103846"/>
                </a:cubicBezTo>
                <a:cubicBezTo>
                  <a:pt x="11830" y="104175"/>
                  <a:pt x="13521" y="103186"/>
                  <a:pt x="16901" y="103516"/>
                </a:cubicBezTo>
                <a:cubicBezTo>
                  <a:pt x="20281" y="103846"/>
                  <a:pt x="20281" y="103846"/>
                  <a:pt x="23661" y="103516"/>
                </a:cubicBezTo>
                <a:cubicBezTo>
                  <a:pt x="28732" y="103186"/>
                  <a:pt x="30422" y="104175"/>
                  <a:pt x="27042" y="104505"/>
                </a:cubicBezTo>
                <a:cubicBezTo>
                  <a:pt x="21971" y="104505"/>
                  <a:pt x="18591" y="105494"/>
                  <a:pt x="20281" y="105494"/>
                </a:cubicBezTo>
                <a:cubicBezTo>
                  <a:pt x="21971" y="105824"/>
                  <a:pt x="27042" y="105164"/>
                  <a:pt x="28732" y="105824"/>
                </a:cubicBezTo>
                <a:cubicBezTo>
                  <a:pt x="30422" y="106483"/>
                  <a:pt x="32112" y="106483"/>
                  <a:pt x="33802" y="105494"/>
                </a:cubicBezTo>
                <a:cubicBezTo>
                  <a:pt x="33802" y="104835"/>
                  <a:pt x="40563" y="105494"/>
                  <a:pt x="42253" y="106153"/>
                </a:cubicBezTo>
                <a:cubicBezTo>
                  <a:pt x="42253" y="106813"/>
                  <a:pt x="33802" y="107142"/>
                  <a:pt x="30422" y="107142"/>
                </a:cubicBezTo>
                <a:cubicBezTo>
                  <a:pt x="25352" y="106813"/>
                  <a:pt x="21971" y="107802"/>
                  <a:pt x="25352" y="108791"/>
                </a:cubicBezTo>
                <a:cubicBezTo>
                  <a:pt x="28732" y="109450"/>
                  <a:pt x="32112" y="108791"/>
                  <a:pt x="35492" y="108131"/>
                </a:cubicBezTo>
                <a:cubicBezTo>
                  <a:pt x="38873" y="107472"/>
                  <a:pt x="55774" y="107472"/>
                  <a:pt x="55774" y="108131"/>
                </a:cubicBezTo>
                <a:cubicBezTo>
                  <a:pt x="57464" y="108791"/>
                  <a:pt x="49014" y="108461"/>
                  <a:pt x="47323" y="108791"/>
                </a:cubicBezTo>
                <a:cubicBezTo>
                  <a:pt x="47323" y="109120"/>
                  <a:pt x="40563" y="109450"/>
                  <a:pt x="38873" y="109120"/>
                </a:cubicBezTo>
                <a:cubicBezTo>
                  <a:pt x="38873" y="108461"/>
                  <a:pt x="32112" y="109120"/>
                  <a:pt x="32112" y="110109"/>
                </a:cubicBezTo>
                <a:cubicBezTo>
                  <a:pt x="32112" y="110769"/>
                  <a:pt x="27042" y="110769"/>
                  <a:pt x="32112" y="111098"/>
                </a:cubicBezTo>
                <a:cubicBezTo>
                  <a:pt x="37183" y="111428"/>
                  <a:pt x="35492" y="109780"/>
                  <a:pt x="43943" y="110109"/>
                </a:cubicBezTo>
                <a:cubicBezTo>
                  <a:pt x="52394" y="110109"/>
                  <a:pt x="57464" y="108461"/>
                  <a:pt x="60845" y="109450"/>
                </a:cubicBezTo>
                <a:cubicBezTo>
                  <a:pt x="62535" y="110439"/>
                  <a:pt x="52394" y="111098"/>
                  <a:pt x="50704" y="110439"/>
                </a:cubicBezTo>
                <a:cubicBezTo>
                  <a:pt x="47323" y="110109"/>
                  <a:pt x="42253" y="111098"/>
                  <a:pt x="42253" y="111758"/>
                </a:cubicBezTo>
                <a:cubicBezTo>
                  <a:pt x="43943" y="112747"/>
                  <a:pt x="33802" y="111758"/>
                  <a:pt x="28732" y="111428"/>
                </a:cubicBezTo>
                <a:cubicBezTo>
                  <a:pt x="23661" y="111428"/>
                  <a:pt x="25352" y="112417"/>
                  <a:pt x="30422" y="113406"/>
                </a:cubicBezTo>
                <a:cubicBezTo>
                  <a:pt x="33802" y="114065"/>
                  <a:pt x="37183" y="113076"/>
                  <a:pt x="42253" y="113736"/>
                </a:cubicBezTo>
                <a:cubicBezTo>
                  <a:pt x="47323" y="114395"/>
                  <a:pt x="47323" y="115054"/>
                  <a:pt x="50704" y="114395"/>
                </a:cubicBezTo>
                <a:cubicBezTo>
                  <a:pt x="54084" y="113736"/>
                  <a:pt x="50704" y="114065"/>
                  <a:pt x="47323" y="113736"/>
                </a:cubicBezTo>
                <a:cubicBezTo>
                  <a:pt x="45633" y="113406"/>
                  <a:pt x="47323" y="112417"/>
                  <a:pt x="54084" y="112747"/>
                </a:cubicBezTo>
                <a:cubicBezTo>
                  <a:pt x="59154" y="113406"/>
                  <a:pt x="65915" y="112417"/>
                  <a:pt x="64225" y="111098"/>
                </a:cubicBezTo>
                <a:cubicBezTo>
                  <a:pt x="62535" y="109450"/>
                  <a:pt x="69295" y="108791"/>
                  <a:pt x="76056" y="108461"/>
                </a:cubicBezTo>
                <a:cubicBezTo>
                  <a:pt x="82816" y="108131"/>
                  <a:pt x="79436" y="109450"/>
                  <a:pt x="74366" y="109780"/>
                </a:cubicBezTo>
                <a:cubicBezTo>
                  <a:pt x="69295" y="110109"/>
                  <a:pt x="67605" y="110439"/>
                  <a:pt x="72676" y="111428"/>
                </a:cubicBezTo>
                <a:cubicBezTo>
                  <a:pt x="76056" y="112087"/>
                  <a:pt x="81126" y="110769"/>
                  <a:pt x="84507" y="111428"/>
                </a:cubicBezTo>
                <a:cubicBezTo>
                  <a:pt x="87887" y="112087"/>
                  <a:pt x="77746" y="112087"/>
                  <a:pt x="77746" y="112417"/>
                </a:cubicBezTo>
                <a:cubicBezTo>
                  <a:pt x="76056" y="113076"/>
                  <a:pt x="82816" y="114065"/>
                  <a:pt x="77746" y="114395"/>
                </a:cubicBezTo>
                <a:cubicBezTo>
                  <a:pt x="72676" y="115054"/>
                  <a:pt x="74366" y="112417"/>
                  <a:pt x="72676" y="112417"/>
                </a:cubicBezTo>
                <a:cubicBezTo>
                  <a:pt x="69295" y="112087"/>
                  <a:pt x="65915" y="112417"/>
                  <a:pt x="69295" y="114065"/>
                </a:cubicBezTo>
                <a:cubicBezTo>
                  <a:pt x="72676" y="115384"/>
                  <a:pt x="65915" y="114065"/>
                  <a:pt x="62535" y="113406"/>
                </a:cubicBezTo>
                <a:cubicBezTo>
                  <a:pt x="59154" y="112747"/>
                  <a:pt x="55774" y="113736"/>
                  <a:pt x="59154" y="114395"/>
                </a:cubicBezTo>
                <a:cubicBezTo>
                  <a:pt x="62535" y="115054"/>
                  <a:pt x="52394" y="114395"/>
                  <a:pt x="52394" y="115384"/>
                </a:cubicBezTo>
                <a:cubicBezTo>
                  <a:pt x="52394" y="116703"/>
                  <a:pt x="55774" y="115714"/>
                  <a:pt x="62535" y="116043"/>
                </a:cubicBezTo>
                <a:cubicBezTo>
                  <a:pt x="67605" y="116043"/>
                  <a:pt x="64225" y="117692"/>
                  <a:pt x="69295" y="118351"/>
                </a:cubicBezTo>
                <a:cubicBezTo>
                  <a:pt x="72676" y="119010"/>
                  <a:pt x="69295" y="116373"/>
                  <a:pt x="74366" y="116373"/>
                </a:cubicBezTo>
                <a:cubicBezTo>
                  <a:pt x="77746" y="116043"/>
                  <a:pt x="74366" y="118021"/>
                  <a:pt x="82816" y="118681"/>
                </a:cubicBezTo>
                <a:cubicBezTo>
                  <a:pt x="92957" y="119340"/>
                  <a:pt x="84507" y="118351"/>
                  <a:pt x="87887" y="117692"/>
                </a:cubicBezTo>
                <a:cubicBezTo>
                  <a:pt x="92957" y="117032"/>
                  <a:pt x="98028" y="119670"/>
                  <a:pt x="103098" y="119670"/>
                </a:cubicBezTo>
                <a:cubicBezTo>
                  <a:pt x="106478" y="120000"/>
                  <a:pt x="103098" y="118681"/>
                  <a:pt x="99718" y="118021"/>
                </a:cubicBezTo>
                <a:cubicBezTo>
                  <a:pt x="98028" y="117362"/>
                  <a:pt x="103098" y="117692"/>
                  <a:pt x="108169" y="118021"/>
                </a:cubicBezTo>
                <a:cubicBezTo>
                  <a:pt x="113239" y="118351"/>
                  <a:pt x="116619" y="118351"/>
                  <a:pt x="116619" y="117692"/>
                </a:cubicBezTo>
                <a:cubicBezTo>
                  <a:pt x="118309" y="117362"/>
                  <a:pt x="118309" y="117362"/>
                  <a:pt x="120000" y="117692"/>
                </a:cubicBezTo>
                <a:cubicBezTo>
                  <a:pt x="114929" y="117032"/>
                  <a:pt x="99718" y="117362"/>
                  <a:pt x="96338" y="117362"/>
                </a:cubicBezTo>
                <a:cubicBezTo>
                  <a:pt x="94647" y="117362"/>
                  <a:pt x="96338" y="110109"/>
                  <a:pt x="96338" y="108461"/>
                </a:cubicBezTo>
                <a:cubicBezTo>
                  <a:pt x="96338" y="108461"/>
                  <a:pt x="96338" y="108461"/>
                  <a:pt x="96338" y="108461"/>
                </a:cubicBezTo>
                <a:cubicBezTo>
                  <a:pt x="91267" y="108461"/>
                  <a:pt x="82816" y="108791"/>
                  <a:pt x="84507" y="107472"/>
                </a:cubicBezTo>
                <a:cubicBezTo>
                  <a:pt x="84507" y="107472"/>
                  <a:pt x="86197" y="107142"/>
                  <a:pt x="86197" y="107142"/>
                </a:cubicBezTo>
                <a:cubicBezTo>
                  <a:pt x="84507" y="106813"/>
                  <a:pt x="81126" y="106483"/>
                  <a:pt x="79436" y="106483"/>
                </a:cubicBezTo>
                <a:cubicBezTo>
                  <a:pt x="72676" y="106153"/>
                  <a:pt x="57464" y="106483"/>
                  <a:pt x="54084" y="10648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3378642" y="4132151"/>
            <a:ext cx="179100" cy="180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29" y="65000"/>
                </a:moveTo>
                <a:cubicBezTo>
                  <a:pt x="109859" y="63333"/>
                  <a:pt x="106478" y="68333"/>
                  <a:pt x="104788" y="68333"/>
                </a:cubicBezTo>
                <a:cubicBezTo>
                  <a:pt x="103098" y="68333"/>
                  <a:pt x="98028" y="56666"/>
                  <a:pt x="98028" y="53333"/>
                </a:cubicBezTo>
                <a:cubicBezTo>
                  <a:pt x="96338" y="48333"/>
                  <a:pt x="91267" y="40000"/>
                  <a:pt x="87887" y="41666"/>
                </a:cubicBezTo>
                <a:cubicBezTo>
                  <a:pt x="84507" y="43333"/>
                  <a:pt x="86197" y="40000"/>
                  <a:pt x="76056" y="40000"/>
                </a:cubicBezTo>
                <a:cubicBezTo>
                  <a:pt x="67605" y="40000"/>
                  <a:pt x="67605" y="38333"/>
                  <a:pt x="69295" y="30000"/>
                </a:cubicBezTo>
                <a:cubicBezTo>
                  <a:pt x="70985" y="20000"/>
                  <a:pt x="62535" y="15000"/>
                  <a:pt x="67605" y="13333"/>
                </a:cubicBezTo>
                <a:cubicBezTo>
                  <a:pt x="69295" y="11666"/>
                  <a:pt x="69295" y="10000"/>
                  <a:pt x="65915" y="5000"/>
                </a:cubicBezTo>
                <a:cubicBezTo>
                  <a:pt x="65915" y="6666"/>
                  <a:pt x="64225" y="6666"/>
                  <a:pt x="64225" y="6666"/>
                </a:cubicBezTo>
                <a:cubicBezTo>
                  <a:pt x="60845" y="6666"/>
                  <a:pt x="57464" y="1666"/>
                  <a:pt x="50704" y="1666"/>
                </a:cubicBezTo>
                <a:cubicBezTo>
                  <a:pt x="45633" y="1666"/>
                  <a:pt x="38873" y="0"/>
                  <a:pt x="35492" y="3333"/>
                </a:cubicBezTo>
                <a:cubicBezTo>
                  <a:pt x="32112" y="5000"/>
                  <a:pt x="23661" y="1666"/>
                  <a:pt x="18591" y="5000"/>
                </a:cubicBezTo>
                <a:cubicBezTo>
                  <a:pt x="13521" y="8333"/>
                  <a:pt x="8450" y="15000"/>
                  <a:pt x="8450" y="18333"/>
                </a:cubicBezTo>
                <a:cubicBezTo>
                  <a:pt x="8450" y="20000"/>
                  <a:pt x="6760" y="38333"/>
                  <a:pt x="5070" y="38333"/>
                </a:cubicBezTo>
                <a:cubicBezTo>
                  <a:pt x="3380" y="38333"/>
                  <a:pt x="1690" y="38333"/>
                  <a:pt x="0" y="38333"/>
                </a:cubicBezTo>
                <a:cubicBezTo>
                  <a:pt x="3380" y="43333"/>
                  <a:pt x="13521" y="53333"/>
                  <a:pt x="18591" y="58333"/>
                </a:cubicBezTo>
                <a:cubicBezTo>
                  <a:pt x="25352" y="61666"/>
                  <a:pt x="25352" y="66666"/>
                  <a:pt x="33802" y="66666"/>
                </a:cubicBezTo>
                <a:cubicBezTo>
                  <a:pt x="42253" y="68333"/>
                  <a:pt x="45633" y="70000"/>
                  <a:pt x="49014" y="75000"/>
                </a:cubicBezTo>
                <a:cubicBezTo>
                  <a:pt x="52394" y="78333"/>
                  <a:pt x="72676" y="83333"/>
                  <a:pt x="74366" y="86666"/>
                </a:cubicBezTo>
                <a:cubicBezTo>
                  <a:pt x="76056" y="90000"/>
                  <a:pt x="64225" y="98333"/>
                  <a:pt x="64225" y="105000"/>
                </a:cubicBezTo>
                <a:cubicBezTo>
                  <a:pt x="64225" y="111666"/>
                  <a:pt x="59154" y="111666"/>
                  <a:pt x="59154" y="113333"/>
                </a:cubicBezTo>
                <a:cubicBezTo>
                  <a:pt x="59154" y="116666"/>
                  <a:pt x="69295" y="115000"/>
                  <a:pt x="72676" y="116666"/>
                </a:cubicBezTo>
                <a:cubicBezTo>
                  <a:pt x="74366" y="118333"/>
                  <a:pt x="81126" y="115000"/>
                  <a:pt x="84507" y="118333"/>
                </a:cubicBezTo>
                <a:cubicBezTo>
                  <a:pt x="89577" y="120000"/>
                  <a:pt x="92957" y="115000"/>
                  <a:pt x="96338" y="115000"/>
                </a:cubicBezTo>
                <a:cubicBezTo>
                  <a:pt x="99718" y="116666"/>
                  <a:pt x="103098" y="110000"/>
                  <a:pt x="108169" y="110000"/>
                </a:cubicBezTo>
                <a:cubicBezTo>
                  <a:pt x="111549" y="110000"/>
                  <a:pt x="114929" y="96666"/>
                  <a:pt x="114929" y="90000"/>
                </a:cubicBezTo>
                <a:cubicBezTo>
                  <a:pt x="113239" y="85000"/>
                  <a:pt x="120000" y="68333"/>
                  <a:pt x="114929" y="65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2910233" y="3511114"/>
            <a:ext cx="68400" cy="5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55" y="97142"/>
                </a:moveTo>
                <a:cubicBezTo>
                  <a:pt x="111111" y="91428"/>
                  <a:pt x="111111" y="80000"/>
                  <a:pt x="120000" y="68571"/>
                </a:cubicBezTo>
                <a:cubicBezTo>
                  <a:pt x="106666" y="51428"/>
                  <a:pt x="93333" y="22857"/>
                  <a:pt x="84444" y="11428"/>
                </a:cubicBezTo>
                <a:cubicBezTo>
                  <a:pt x="75555" y="11428"/>
                  <a:pt x="71111" y="11428"/>
                  <a:pt x="66666" y="5714"/>
                </a:cubicBezTo>
                <a:cubicBezTo>
                  <a:pt x="57777" y="0"/>
                  <a:pt x="40000" y="5714"/>
                  <a:pt x="31111" y="0"/>
                </a:cubicBezTo>
                <a:cubicBezTo>
                  <a:pt x="26666" y="0"/>
                  <a:pt x="17777" y="0"/>
                  <a:pt x="8888" y="0"/>
                </a:cubicBezTo>
                <a:cubicBezTo>
                  <a:pt x="13333" y="5714"/>
                  <a:pt x="13333" y="11428"/>
                  <a:pt x="8888" y="17142"/>
                </a:cubicBezTo>
                <a:cubicBezTo>
                  <a:pt x="0" y="22857"/>
                  <a:pt x="0" y="45714"/>
                  <a:pt x="17777" y="57142"/>
                </a:cubicBezTo>
                <a:cubicBezTo>
                  <a:pt x="35555" y="62857"/>
                  <a:pt x="31111" y="51428"/>
                  <a:pt x="40000" y="51428"/>
                </a:cubicBezTo>
                <a:cubicBezTo>
                  <a:pt x="48888" y="51428"/>
                  <a:pt x="44444" y="68571"/>
                  <a:pt x="53333" y="68571"/>
                </a:cubicBezTo>
                <a:cubicBezTo>
                  <a:pt x="62222" y="68571"/>
                  <a:pt x="80000" y="80000"/>
                  <a:pt x="80000" y="97142"/>
                </a:cubicBezTo>
                <a:cubicBezTo>
                  <a:pt x="80000" y="114285"/>
                  <a:pt x="84444" y="120000"/>
                  <a:pt x="102222" y="120000"/>
                </a:cubicBezTo>
                <a:cubicBezTo>
                  <a:pt x="102222" y="120000"/>
                  <a:pt x="106666" y="120000"/>
                  <a:pt x="106666" y="120000"/>
                </a:cubicBezTo>
                <a:cubicBezTo>
                  <a:pt x="111111" y="108571"/>
                  <a:pt x="115555" y="102857"/>
                  <a:pt x="115555" y="97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2971634" y="3535675"/>
            <a:ext cx="117600" cy="57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234" y="36521"/>
                </a:moveTo>
                <a:cubicBezTo>
                  <a:pt x="102127" y="15652"/>
                  <a:pt x="86808" y="15652"/>
                  <a:pt x="79148" y="5217"/>
                </a:cubicBezTo>
                <a:cubicBezTo>
                  <a:pt x="71489" y="0"/>
                  <a:pt x="61276" y="10434"/>
                  <a:pt x="51063" y="31304"/>
                </a:cubicBezTo>
                <a:cubicBezTo>
                  <a:pt x="40851" y="52173"/>
                  <a:pt x="25531" y="36521"/>
                  <a:pt x="17872" y="26086"/>
                </a:cubicBezTo>
                <a:cubicBezTo>
                  <a:pt x="15319" y="26086"/>
                  <a:pt x="10212" y="15652"/>
                  <a:pt x="7659" y="10434"/>
                </a:cubicBezTo>
                <a:cubicBezTo>
                  <a:pt x="2553" y="20869"/>
                  <a:pt x="2553" y="31304"/>
                  <a:pt x="5106" y="36521"/>
                </a:cubicBezTo>
                <a:cubicBezTo>
                  <a:pt x="5106" y="41739"/>
                  <a:pt x="2553" y="46956"/>
                  <a:pt x="0" y="57391"/>
                </a:cubicBezTo>
                <a:cubicBezTo>
                  <a:pt x="10212" y="62608"/>
                  <a:pt x="22978" y="67826"/>
                  <a:pt x="28085" y="83478"/>
                </a:cubicBezTo>
                <a:cubicBezTo>
                  <a:pt x="33191" y="99130"/>
                  <a:pt x="38297" y="88695"/>
                  <a:pt x="43404" y="104347"/>
                </a:cubicBezTo>
                <a:cubicBezTo>
                  <a:pt x="45957" y="120000"/>
                  <a:pt x="56170" y="104347"/>
                  <a:pt x="58723" y="93913"/>
                </a:cubicBezTo>
                <a:cubicBezTo>
                  <a:pt x="61276" y="83478"/>
                  <a:pt x="53617" y="83478"/>
                  <a:pt x="53617" y="73043"/>
                </a:cubicBezTo>
                <a:cubicBezTo>
                  <a:pt x="51063" y="62608"/>
                  <a:pt x="61276" y="67826"/>
                  <a:pt x="63829" y="52173"/>
                </a:cubicBezTo>
                <a:cubicBezTo>
                  <a:pt x="66382" y="36521"/>
                  <a:pt x="79148" y="31304"/>
                  <a:pt x="86808" y="36521"/>
                </a:cubicBezTo>
                <a:cubicBezTo>
                  <a:pt x="91914" y="41739"/>
                  <a:pt x="97021" y="52173"/>
                  <a:pt x="91914" y="67826"/>
                </a:cubicBezTo>
                <a:cubicBezTo>
                  <a:pt x="86808" y="78260"/>
                  <a:pt x="97021" y="93913"/>
                  <a:pt x="104680" y="109565"/>
                </a:cubicBezTo>
                <a:cubicBezTo>
                  <a:pt x="109787" y="99130"/>
                  <a:pt x="114893" y="83478"/>
                  <a:pt x="117446" y="83478"/>
                </a:cubicBezTo>
                <a:cubicBezTo>
                  <a:pt x="120000" y="78260"/>
                  <a:pt x="120000" y="73043"/>
                  <a:pt x="120000" y="67826"/>
                </a:cubicBezTo>
                <a:cubicBezTo>
                  <a:pt x="117446" y="62608"/>
                  <a:pt x="112340" y="52173"/>
                  <a:pt x="107234" y="3652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3050581" y="3477782"/>
            <a:ext cx="243899" cy="34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556" y="87591"/>
                </a:moveTo>
                <a:cubicBezTo>
                  <a:pt x="22268" y="88467"/>
                  <a:pt x="25979" y="88467"/>
                  <a:pt x="25979" y="87591"/>
                </a:cubicBezTo>
                <a:cubicBezTo>
                  <a:pt x="27216" y="86715"/>
                  <a:pt x="29690" y="88467"/>
                  <a:pt x="33402" y="91094"/>
                </a:cubicBezTo>
                <a:cubicBezTo>
                  <a:pt x="33402" y="91094"/>
                  <a:pt x="33402" y="91094"/>
                  <a:pt x="34639" y="91970"/>
                </a:cubicBezTo>
                <a:cubicBezTo>
                  <a:pt x="37113" y="91094"/>
                  <a:pt x="40824" y="91094"/>
                  <a:pt x="43298" y="91094"/>
                </a:cubicBezTo>
                <a:cubicBezTo>
                  <a:pt x="45773" y="92846"/>
                  <a:pt x="44536" y="97226"/>
                  <a:pt x="48247" y="97226"/>
                </a:cubicBezTo>
                <a:cubicBezTo>
                  <a:pt x="51958" y="97226"/>
                  <a:pt x="55670" y="99854"/>
                  <a:pt x="54432" y="101605"/>
                </a:cubicBezTo>
                <a:cubicBezTo>
                  <a:pt x="54432" y="103357"/>
                  <a:pt x="59381" y="104233"/>
                  <a:pt x="58144" y="105985"/>
                </a:cubicBezTo>
                <a:cubicBezTo>
                  <a:pt x="58144" y="108613"/>
                  <a:pt x="69278" y="107737"/>
                  <a:pt x="70515" y="106861"/>
                </a:cubicBezTo>
                <a:cubicBezTo>
                  <a:pt x="71752" y="105985"/>
                  <a:pt x="74226" y="105985"/>
                  <a:pt x="75463" y="106861"/>
                </a:cubicBezTo>
                <a:cubicBezTo>
                  <a:pt x="77938" y="107737"/>
                  <a:pt x="80412" y="105985"/>
                  <a:pt x="82886" y="105985"/>
                </a:cubicBezTo>
                <a:cubicBezTo>
                  <a:pt x="84123" y="106861"/>
                  <a:pt x="91546" y="108613"/>
                  <a:pt x="90309" y="110364"/>
                </a:cubicBezTo>
                <a:cubicBezTo>
                  <a:pt x="87835" y="112116"/>
                  <a:pt x="84123" y="114744"/>
                  <a:pt x="84123" y="116496"/>
                </a:cubicBezTo>
                <a:cubicBezTo>
                  <a:pt x="85360" y="117372"/>
                  <a:pt x="89072" y="118248"/>
                  <a:pt x="90309" y="120000"/>
                </a:cubicBezTo>
                <a:cubicBezTo>
                  <a:pt x="90309" y="120000"/>
                  <a:pt x="90309" y="120000"/>
                  <a:pt x="91546" y="120000"/>
                </a:cubicBezTo>
                <a:cubicBezTo>
                  <a:pt x="94020" y="119124"/>
                  <a:pt x="95257" y="112116"/>
                  <a:pt x="95257" y="110364"/>
                </a:cubicBezTo>
                <a:cubicBezTo>
                  <a:pt x="95257" y="107737"/>
                  <a:pt x="96494" y="102481"/>
                  <a:pt x="96494" y="100729"/>
                </a:cubicBezTo>
                <a:cubicBezTo>
                  <a:pt x="98969" y="96350"/>
                  <a:pt x="90309" y="93722"/>
                  <a:pt x="90309" y="89343"/>
                </a:cubicBezTo>
                <a:cubicBezTo>
                  <a:pt x="90309" y="84963"/>
                  <a:pt x="94020" y="87591"/>
                  <a:pt x="97731" y="84963"/>
                </a:cubicBezTo>
                <a:cubicBezTo>
                  <a:pt x="101443" y="83211"/>
                  <a:pt x="96494" y="82335"/>
                  <a:pt x="95257" y="82335"/>
                </a:cubicBezTo>
                <a:cubicBezTo>
                  <a:pt x="94020" y="82335"/>
                  <a:pt x="91546" y="79708"/>
                  <a:pt x="92783" y="78832"/>
                </a:cubicBezTo>
                <a:cubicBezTo>
                  <a:pt x="92783" y="77080"/>
                  <a:pt x="103917" y="77956"/>
                  <a:pt x="107628" y="77956"/>
                </a:cubicBezTo>
                <a:cubicBezTo>
                  <a:pt x="111340" y="77956"/>
                  <a:pt x="118762" y="75328"/>
                  <a:pt x="118762" y="75328"/>
                </a:cubicBezTo>
                <a:cubicBezTo>
                  <a:pt x="118762" y="74452"/>
                  <a:pt x="120000" y="72700"/>
                  <a:pt x="117525" y="71824"/>
                </a:cubicBezTo>
                <a:cubicBezTo>
                  <a:pt x="113814" y="70072"/>
                  <a:pt x="115051" y="68321"/>
                  <a:pt x="117525" y="66569"/>
                </a:cubicBezTo>
                <a:cubicBezTo>
                  <a:pt x="120000" y="64817"/>
                  <a:pt x="116288" y="63065"/>
                  <a:pt x="113814" y="61313"/>
                </a:cubicBezTo>
                <a:cubicBezTo>
                  <a:pt x="111340" y="58686"/>
                  <a:pt x="112577" y="51678"/>
                  <a:pt x="116288" y="48175"/>
                </a:cubicBezTo>
                <a:cubicBezTo>
                  <a:pt x="118762" y="44671"/>
                  <a:pt x="110103" y="45547"/>
                  <a:pt x="103917" y="45547"/>
                </a:cubicBezTo>
                <a:cubicBezTo>
                  <a:pt x="98969" y="46423"/>
                  <a:pt x="94020" y="44671"/>
                  <a:pt x="90309" y="41167"/>
                </a:cubicBezTo>
                <a:cubicBezTo>
                  <a:pt x="86597" y="38540"/>
                  <a:pt x="81649" y="40291"/>
                  <a:pt x="72989" y="40291"/>
                </a:cubicBezTo>
                <a:cubicBezTo>
                  <a:pt x="64329" y="40291"/>
                  <a:pt x="66804" y="34160"/>
                  <a:pt x="66804" y="31532"/>
                </a:cubicBezTo>
                <a:cubicBezTo>
                  <a:pt x="66804" y="28905"/>
                  <a:pt x="63092" y="28029"/>
                  <a:pt x="63092" y="26277"/>
                </a:cubicBezTo>
                <a:cubicBezTo>
                  <a:pt x="63092" y="24525"/>
                  <a:pt x="60618" y="24525"/>
                  <a:pt x="58144" y="25401"/>
                </a:cubicBezTo>
                <a:cubicBezTo>
                  <a:pt x="55670" y="25401"/>
                  <a:pt x="58144" y="22773"/>
                  <a:pt x="59381" y="21897"/>
                </a:cubicBezTo>
                <a:cubicBezTo>
                  <a:pt x="60618" y="20145"/>
                  <a:pt x="60618" y="19270"/>
                  <a:pt x="60618" y="16642"/>
                </a:cubicBezTo>
                <a:cubicBezTo>
                  <a:pt x="60618" y="14014"/>
                  <a:pt x="66804" y="11386"/>
                  <a:pt x="69278" y="8759"/>
                </a:cubicBezTo>
                <a:cubicBezTo>
                  <a:pt x="70515" y="7883"/>
                  <a:pt x="71752" y="7883"/>
                  <a:pt x="72989" y="7007"/>
                </a:cubicBezTo>
                <a:cubicBezTo>
                  <a:pt x="72989" y="6131"/>
                  <a:pt x="74226" y="6131"/>
                  <a:pt x="75463" y="6131"/>
                </a:cubicBezTo>
                <a:cubicBezTo>
                  <a:pt x="79175" y="5255"/>
                  <a:pt x="81649" y="3503"/>
                  <a:pt x="77938" y="1751"/>
                </a:cubicBezTo>
                <a:cubicBezTo>
                  <a:pt x="72989" y="0"/>
                  <a:pt x="70515" y="4379"/>
                  <a:pt x="66804" y="5255"/>
                </a:cubicBezTo>
                <a:cubicBezTo>
                  <a:pt x="61855" y="5255"/>
                  <a:pt x="60618" y="7883"/>
                  <a:pt x="58144" y="8759"/>
                </a:cubicBezTo>
                <a:cubicBezTo>
                  <a:pt x="54432" y="9635"/>
                  <a:pt x="48247" y="8759"/>
                  <a:pt x="48247" y="10510"/>
                </a:cubicBezTo>
                <a:cubicBezTo>
                  <a:pt x="48247" y="13138"/>
                  <a:pt x="47010" y="10510"/>
                  <a:pt x="44536" y="10510"/>
                </a:cubicBezTo>
                <a:cubicBezTo>
                  <a:pt x="40824" y="9635"/>
                  <a:pt x="34639" y="14014"/>
                  <a:pt x="34639" y="16642"/>
                </a:cubicBezTo>
                <a:cubicBezTo>
                  <a:pt x="34639" y="18394"/>
                  <a:pt x="35876" y="21021"/>
                  <a:pt x="30927" y="22773"/>
                </a:cubicBezTo>
                <a:cubicBezTo>
                  <a:pt x="25979" y="25401"/>
                  <a:pt x="23505" y="29781"/>
                  <a:pt x="21030" y="31532"/>
                </a:cubicBezTo>
                <a:cubicBezTo>
                  <a:pt x="21030" y="31532"/>
                  <a:pt x="19793" y="31532"/>
                  <a:pt x="18556" y="31532"/>
                </a:cubicBezTo>
                <a:cubicBezTo>
                  <a:pt x="18556" y="32408"/>
                  <a:pt x="18556" y="33284"/>
                  <a:pt x="17319" y="34160"/>
                </a:cubicBezTo>
                <a:cubicBezTo>
                  <a:pt x="16082" y="34160"/>
                  <a:pt x="13608" y="36788"/>
                  <a:pt x="11134" y="38540"/>
                </a:cubicBezTo>
                <a:cubicBezTo>
                  <a:pt x="12371" y="39416"/>
                  <a:pt x="13608" y="40291"/>
                  <a:pt x="13608" y="40291"/>
                </a:cubicBezTo>
                <a:cubicBezTo>
                  <a:pt x="17319" y="42919"/>
                  <a:pt x="14845" y="44671"/>
                  <a:pt x="16082" y="46423"/>
                </a:cubicBezTo>
                <a:cubicBezTo>
                  <a:pt x="17319" y="47299"/>
                  <a:pt x="17319" y="49051"/>
                  <a:pt x="16082" y="49927"/>
                </a:cubicBezTo>
                <a:cubicBezTo>
                  <a:pt x="14845" y="50802"/>
                  <a:pt x="16082" y="59562"/>
                  <a:pt x="17319" y="61313"/>
                </a:cubicBezTo>
                <a:cubicBezTo>
                  <a:pt x="19793" y="62189"/>
                  <a:pt x="17319" y="63941"/>
                  <a:pt x="16082" y="67445"/>
                </a:cubicBezTo>
                <a:cubicBezTo>
                  <a:pt x="13608" y="70072"/>
                  <a:pt x="11134" y="71824"/>
                  <a:pt x="7422" y="71824"/>
                </a:cubicBezTo>
                <a:cubicBezTo>
                  <a:pt x="3711" y="71824"/>
                  <a:pt x="3711" y="76204"/>
                  <a:pt x="2474" y="76204"/>
                </a:cubicBezTo>
                <a:cubicBezTo>
                  <a:pt x="1237" y="76204"/>
                  <a:pt x="1237" y="77956"/>
                  <a:pt x="0" y="78832"/>
                </a:cubicBezTo>
                <a:cubicBezTo>
                  <a:pt x="3711" y="81459"/>
                  <a:pt x="11134" y="84087"/>
                  <a:pt x="12371" y="84087"/>
                </a:cubicBezTo>
                <a:cubicBezTo>
                  <a:pt x="14845" y="84087"/>
                  <a:pt x="16082" y="85839"/>
                  <a:pt x="18556" y="8759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3241803" y="3932157"/>
            <a:ext cx="247500" cy="280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787" y="72857"/>
                </a:moveTo>
                <a:cubicBezTo>
                  <a:pt x="117575" y="68571"/>
                  <a:pt x="112727" y="67500"/>
                  <a:pt x="112727" y="64285"/>
                </a:cubicBezTo>
                <a:cubicBezTo>
                  <a:pt x="112727" y="59999"/>
                  <a:pt x="111515" y="58928"/>
                  <a:pt x="104242" y="59999"/>
                </a:cubicBezTo>
                <a:cubicBezTo>
                  <a:pt x="98181" y="59999"/>
                  <a:pt x="94545" y="58928"/>
                  <a:pt x="93333" y="55714"/>
                </a:cubicBezTo>
                <a:cubicBezTo>
                  <a:pt x="93333" y="51428"/>
                  <a:pt x="89696" y="49285"/>
                  <a:pt x="93333" y="48214"/>
                </a:cubicBezTo>
                <a:cubicBezTo>
                  <a:pt x="95757" y="47142"/>
                  <a:pt x="90909" y="44999"/>
                  <a:pt x="90909" y="41785"/>
                </a:cubicBezTo>
                <a:cubicBezTo>
                  <a:pt x="92121" y="38571"/>
                  <a:pt x="89696" y="37500"/>
                  <a:pt x="87272" y="35357"/>
                </a:cubicBezTo>
                <a:cubicBezTo>
                  <a:pt x="86060" y="34285"/>
                  <a:pt x="76363" y="36428"/>
                  <a:pt x="76363" y="33214"/>
                </a:cubicBezTo>
                <a:cubicBezTo>
                  <a:pt x="76363" y="31071"/>
                  <a:pt x="71515" y="29999"/>
                  <a:pt x="69090" y="29999"/>
                </a:cubicBezTo>
                <a:cubicBezTo>
                  <a:pt x="65454" y="29999"/>
                  <a:pt x="67878" y="26785"/>
                  <a:pt x="64242" y="26785"/>
                </a:cubicBezTo>
                <a:cubicBezTo>
                  <a:pt x="61818" y="27857"/>
                  <a:pt x="61818" y="25714"/>
                  <a:pt x="58181" y="25714"/>
                </a:cubicBezTo>
                <a:cubicBezTo>
                  <a:pt x="53333" y="26785"/>
                  <a:pt x="50909" y="24642"/>
                  <a:pt x="46060" y="20357"/>
                </a:cubicBezTo>
                <a:cubicBezTo>
                  <a:pt x="41212" y="14999"/>
                  <a:pt x="42424" y="5357"/>
                  <a:pt x="43636" y="3214"/>
                </a:cubicBezTo>
                <a:cubicBezTo>
                  <a:pt x="43636" y="0"/>
                  <a:pt x="37575" y="2142"/>
                  <a:pt x="33939" y="2142"/>
                </a:cubicBezTo>
                <a:cubicBezTo>
                  <a:pt x="30303" y="2142"/>
                  <a:pt x="26666" y="5357"/>
                  <a:pt x="23030" y="7499"/>
                </a:cubicBezTo>
                <a:cubicBezTo>
                  <a:pt x="18181" y="9642"/>
                  <a:pt x="15757" y="9642"/>
                  <a:pt x="14545" y="10714"/>
                </a:cubicBezTo>
                <a:cubicBezTo>
                  <a:pt x="12121" y="12857"/>
                  <a:pt x="8484" y="13928"/>
                  <a:pt x="6060" y="12857"/>
                </a:cubicBezTo>
                <a:cubicBezTo>
                  <a:pt x="4848" y="12857"/>
                  <a:pt x="3636" y="11785"/>
                  <a:pt x="2424" y="11785"/>
                </a:cubicBezTo>
                <a:cubicBezTo>
                  <a:pt x="3636" y="16071"/>
                  <a:pt x="8484" y="21428"/>
                  <a:pt x="9696" y="24642"/>
                </a:cubicBezTo>
                <a:cubicBezTo>
                  <a:pt x="10909" y="26785"/>
                  <a:pt x="7272" y="27857"/>
                  <a:pt x="6060" y="28928"/>
                </a:cubicBezTo>
                <a:cubicBezTo>
                  <a:pt x="4848" y="29999"/>
                  <a:pt x="7272" y="38571"/>
                  <a:pt x="7272" y="40714"/>
                </a:cubicBezTo>
                <a:cubicBezTo>
                  <a:pt x="7272" y="42857"/>
                  <a:pt x="3636" y="47142"/>
                  <a:pt x="4848" y="48214"/>
                </a:cubicBezTo>
                <a:cubicBezTo>
                  <a:pt x="7272" y="49285"/>
                  <a:pt x="2424" y="53571"/>
                  <a:pt x="2424" y="55714"/>
                </a:cubicBezTo>
                <a:cubicBezTo>
                  <a:pt x="2424" y="57857"/>
                  <a:pt x="6060" y="57857"/>
                  <a:pt x="6060" y="59999"/>
                </a:cubicBezTo>
                <a:cubicBezTo>
                  <a:pt x="6060" y="61071"/>
                  <a:pt x="3636" y="65357"/>
                  <a:pt x="1212" y="66428"/>
                </a:cubicBezTo>
                <a:cubicBezTo>
                  <a:pt x="0" y="67500"/>
                  <a:pt x="0" y="68571"/>
                  <a:pt x="0" y="69642"/>
                </a:cubicBezTo>
                <a:cubicBezTo>
                  <a:pt x="1212" y="69642"/>
                  <a:pt x="1212" y="71785"/>
                  <a:pt x="4848" y="73928"/>
                </a:cubicBezTo>
                <a:cubicBezTo>
                  <a:pt x="8484" y="76071"/>
                  <a:pt x="3636" y="80357"/>
                  <a:pt x="7272" y="83571"/>
                </a:cubicBezTo>
                <a:cubicBezTo>
                  <a:pt x="9696" y="86785"/>
                  <a:pt x="13333" y="86785"/>
                  <a:pt x="10909" y="87857"/>
                </a:cubicBezTo>
                <a:cubicBezTo>
                  <a:pt x="8484" y="89999"/>
                  <a:pt x="10909" y="93214"/>
                  <a:pt x="8484" y="94285"/>
                </a:cubicBezTo>
                <a:cubicBezTo>
                  <a:pt x="6060" y="95357"/>
                  <a:pt x="9696" y="100714"/>
                  <a:pt x="12121" y="101785"/>
                </a:cubicBezTo>
                <a:cubicBezTo>
                  <a:pt x="14545" y="102857"/>
                  <a:pt x="13333" y="107142"/>
                  <a:pt x="15757" y="109285"/>
                </a:cubicBezTo>
                <a:cubicBezTo>
                  <a:pt x="18181" y="111428"/>
                  <a:pt x="16969" y="116785"/>
                  <a:pt x="18181" y="118928"/>
                </a:cubicBezTo>
                <a:cubicBezTo>
                  <a:pt x="19393" y="119999"/>
                  <a:pt x="26666" y="115714"/>
                  <a:pt x="31515" y="111428"/>
                </a:cubicBezTo>
                <a:cubicBezTo>
                  <a:pt x="36363" y="107142"/>
                  <a:pt x="35151" y="111428"/>
                  <a:pt x="40000" y="111428"/>
                </a:cubicBezTo>
                <a:cubicBezTo>
                  <a:pt x="44848" y="112499"/>
                  <a:pt x="49696" y="112499"/>
                  <a:pt x="50909" y="115714"/>
                </a:cubicBezTo>
                <a:cubicBezTo>
                  <a:pt x="53333" y="118928"/>
                  <a:pt x="55757" y="112499"/>
                  <a:pt x="56969" y="110357"/>
                </a:cubicBezTo>
                <a:cubicBezTo>
                  <a:pt x="58181" y="109285"/>
                  <a:pt x="67878" y="111428"/>
                  <a:pt x="70303" y="110357"/>
                </a:cubicBezTo>
                <a:cubicBezTo>
                  <a:pt x="71515" y="110357"/>
                  <a:pt x="72727" y="98571"/>
                  <a:pt x="72727" y="97499"/>
                </a:cubicBezTo>
                <a:cubicBezTo>
                  <a:pt x="72727" y="95357"/>
                  <a:pt x="76363" y="91071"/>
                  <a:pt x="80000" y="88928"/>
                </a:cubicBezTo>
                <a:cubicBezTo>
                  <a:pt x="83636" y="86785"/>
                  <a:pt x="89696" y="88928"/>
                  <a:pt x="92121" y="87857"/>
                </a:cubicBezTo>
                <a:cubicBezTo>
                  <a:pt x="94545" y="85714"/>
                  <a:pt x="99393" y="86785"/>
                  <a:pt x="103030" y="86785"/>
                </a:cubicBezTo>
                <a:cubicBezTo>
                  <a:pt x="107878" y="86785"/>
                  <a:pt x="110303" y="89999"/>
                  <a:pt x="112727" y="89999"/>
                </a:cubicBezTo>
                <a:cubicBezTo>
                  <a:pt x="115151" y="89999"/>
                  <a:pt x="117575" y="86785"/>
                  <a:pt x="117575" y="83571"/>
                </a:cubicBezTo>
                <a:cubicBezTo>
                  <a:pt x="116363" y="80357"/>
                  <a:pt x="119999" y="76071"/>
                  <a:pt x="118787" y="72857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3001458" y="3739178"/>
            <a:ext cx="263100" cy="375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714" y="114400"/>
                </a:moveTo>
                <a:cubicBezTo>
                  <a:pt x="109714" y="113600"/>
                  <a:pt x="109714" y="113600"/>
                  <a:pt x="109714" y="113600"/>
                </a:cubicBezTo>
                <a:cubicBezTo>
                  <a:pt x="109714" y="112800"/>
                  <a:pt x="109714" y="112000"/>
                  <a:pt x="110857" y="111200"/>
                </a:cubicBezTo>
                <a:cubicBezTo>
                  <a:pt x="113142" y="110400"/>
                  <a:pt x="115428" y="107200"/>
                  <a:pt x="115428" y="106400"/>
                </a:cubicBezTo>
                <a:cubicBezTo>
                  <a:pt x="115428" y="104800"/>
                  <a:pt x="112000" y="104800"/>
                  <a:pt x="112000" y="103200"/>
                </a:cubicBezTo>
                <a:cubicBezTo>
                  <a:pt x="112000" y="101600"/>
                  <a:pt x="116571" y="98400"/>
                  <a:pt x="114285" y="97600"/>
                </a:cubicBezTo>
                <a:cubicBezTo>
                  <a:pt x="113142" y="96800"/>
                  <a:pt x="116571" y="93600"/>
                  <a:pt x="116571" y="92000"/>
                </a:cubicBezTo>
                <a:cubicBezTo>
                  <a:pt x="116571" y="90400"/>
                  <a:pt x="114285" y="84000"/>
                  <a:pt x="115428" y="83200"/>
                </a:cubicBezTo>
                <a:cubicBezTo>
                  <a:pt x="116571" y="82400"/>
                  <a:pt x="120000" y="81600"/>
                  <a:pt x="118857" y="80000"/>
                </a:cubicBezTo>
                <a:cubicBezTo>
                  <a:pt x="117714" y="77600"/>
                  <a:pt x="113142" y="73600"/>
                  <a:pt x="112000" y="70400"/>
                </a:cubicBezTo>
                <a:cubicBezTo>
                  <a:pt x="108571" y="70400"/>
                  <a:pt x="105142" y="70400"/>
                  <a:pt x="102857" y="71200"/>
                </a:cubicBezTo>
                <a:cubicBezTo>
                  <a:pt x="100571" y="72000"/>
                  <a:pt x="100571" y="64800"/>
                  <a:pt x="100571" y="62400"/>
                </a:cubicBezTo>
                <a:cubicBezTo>
                  <a:pt x="100571" y="60000"/>
                  <a:pt x="98285" y="61600"/>
                  <a:pt x="97142" y="63200"/>
                </a:cubicBezTo>
                <a:cubicBezTo>
                  <a:pt x="96000" y="64800"/>
                  <a:pt x="91428" y="64000"/>
                  <a:pt x="86857" y="64000"/>
                </a:cubicBezTo>
                <a:cubicBezTo>
                  <a:pt x="82285" y="64000"/>
                  <a:pt x="84571" y="60000"/>
                  <a:pt x="82285" y="60800"/>
                </a:cubicBezTo>
                <a:cubicBezTo>
                  <a:pt x="80000" y="60800"/>
                  <a:pt x="77714" y="60000"/>
                  <a:pt x="77714" y="57600"/>
                </a:cubicBezTo>
                <a:cubicBezTo>
                  <a:pt x="77714" y="56000"/>
                  <a:pt x="75428" y="54400"/>
                  <a:pt x="74285" y="52800"/>
                </a:cubicBezTo>
                <a:cubicBezTo>
                  <a:pt x="72000" y="50400"/>
                  <a:pt x="69714" y="48000"/>
                  <a:pt x="70857" y="47200"/>
                </a:cubicBezTo>
                <a:cubicBezTo>
                  <a:pt x="73142" y="45600"/>
                  <a:pt x="69714" y="44800"/>
                  <a:pt x="73142" y="42400"/>
                </a:cubicBezTo>
                <a:cubicBezTo>
                  <a:pt x="75428" y="40800"/>
                  <a:pt x="77714" y="41600"/>
                  <a:pt x="76571" y="39200"/>
                </a:cubicBezTo>
                <a:cubicBezTo>
                  <a:pt x="75428" y="36800"/>
                  <a:pt x="80000" y="36000"/>
                  <a:pt x="80000" y="33600"/>
                </a:cubicBezTo>
                <a:cubicBezTo>
                  <a:pt x="80000" y="30400"/>
                  <a:pt x="84571" y="31200"/>
                  <a:pt x="88000" y="29600"/>
                </a:cubicBezTo>
                <a:cubicBezTo>
                  <a:pt x="91428" y="27200"/>
                  <a:pt x="96000" y="28800"/>
                  <a:pt x="99428" y="26400"/>
                </a:cubicBezTo>
                <a:cubicBezTo>
                  <a:pt x="101714" y="24800"/>
                  <a:pt x="104000" y="26400"/>
                  <a:pt x="106285" y="26400"/>
                </a:cubicBezTo>
                <a:cubicBezTo>
                  <a:pt x="105142" y="24800"/>
                  <a:pt x="101714" y="24000"/>
                  <a:pt x="100571" y="23200"/>
                </a:cubicBezTo>
                <a:cubicBezTo>
                  <a:pt x="100571" y="21600"/>
                  <a:pt x="104000" y="19200"/>
                  <a:pt x="106285" y="17600"/>
                </a:cubicBezTo>
                <a:cubicBezTo>
                  <a:pt x="107428" y="16000"/>
                  <a:pt x="100571" y="14400"/>
                  <a:pt x="99428" y="13600"/>
                </a:cubicBezTo>
                <a:cubicBezTo>
                  <a:pt x="97142" y="13600"/>
                  <a:pt x="94857" y="15200"/>
                  <a:pt x="92571" y="14400"/>
                </a:cubicBezTo>
                <a:cubicBezTo>
                  <a:pt x="91428" y="13600"/>
                  <a:pt x="89142" y="13600"/>
                  <a:pt x="88000" y="14400"/>
                </a:cubicBezTo>
                <a:cubicBezTo>
                  <a:pt x="86857" y="15200"/>
                  <a:pt x="76571" y="16000"/>
                  <a:pt x="76571" y="13600"/>
                </a:cubicBezTo>
                <a:cubicBezTo>
                  <a:pt x="77714" y="12000"/>
                  <a:pt x="73142" y="11200"/>
                  <a:pt x="73142" y="9600"/>
                </a:cubicBezTo>
                <a:cubicBezTo>
                  <a:pt x="74285" y="8000"/>
                  <a:pt x="70857" y="5600"/>
                  <a:pt x="67428" y="5600"/>
                </a:cubicBezTo>
                <a:cubicBezTo>
                  <a:pt x="64000" y="5600"/>
                  <a:pt x="65142" y="1600"/>
                  <a:pt x="62857" y="0"/>
                </a:cubicBezTo>
                <a:cubicBezTo>
                  <a:pt x="60571" y="0"/>
                  <a:pt x="57142" y="0"/>
                  <a:pt x="54857" y="800"/>
                </a:cubicBezTo>
                <a:cubicBezTo>
                  <a:pt x="57142" y="3200"/>
                  <a:pt x="58285" y="4000"/>
                  <a:pt x="56000" y="4800"/>
                </a:cubicBezTo>
                <a:cubicBezTo>
                  <a:pt x="53714" y="6400"/>
                  <a:pt x="56000" y="7200"/>
                  <a:pt x="51428" y="12000"/>
                </a:cubicBezTo>
                <a:cubicBezTo>
                  <a:pt x="46857" y="16000"/>
                  <a:pt x="37714" y="17600"/>
                  <a:pt x="33142" y="18400"/>
                </a:cubicBezTo>
                <a:cubicBezTo>
                  <a:pt x="29714" y="19200"/>
                  <a:pt x="27428" y="24800"/>
                  <a:pt x="25142" y="28800"/>
                </a:cubicBezTo>
                <a:cubicBezTo>
                  <a:pt x="22857" y="32800"/>
                  <a:pt x="20571" y="31200"/>
                  <a:pt x="18285" y="28800"/>
                </a:cubicBezTo>
                <a:cubicBezTo>
                  <a:pt x="16000" y="26400"/>
                  <a:pt x="13714" y="29600"/>
                  <a:pt x="11428" y="28000"/>
                </a:cubicBezTo>
                <a:cubicBezTo>
                  <a:pt x="9142" y="25600"/>
                  <a:pt x="10285" y="25600"/>
                  <a:pt x="11428" y="24800"/>
                </a:cubicBezTo>
                <a:cubicBezTo>
                  <a:pt x="12571" y="24000"/>
                  <a:pt x="11428" y="22400"/>
                  <a:pt x="10285" y="20800"/>
                </a:cubicBezTo>
                <a:cubicBezTo>
                  <a:pt x="6857" y="21600"/>
                  <a:pt x="3428" y="24800"/>
                  <a:pt x="2285" y="26400"/>
                </a:cubicBezTo>
                <a:cubicBezTo>
                  <a:pt x="0" y="28800"/>
                  <a:pt x="4571" y="33600"/>
                  <a:pt x="5714" y="35200"/>
                </a:cubicBezTo>
                <a:cubicBezTo>
                  <a:pt x="5714" y="37600"/>
                  <a:pt x="3428" y="36000"/>
                  <a:pt x="2285" y="37600"/>
                </a:cubicBezTo>
                <a:cubicBezTo>
                  <a:pt x="2285" y="39200"/>
                  <a:pt x="9142" y="40800"/>
                  <a:pt x="12571" y="43200"/>
                </a:cubicBezTo>
                <a:cubicBezTo>
                  <a:pt x="16000" y="44800"/>
                  <a:pt x="18285" y="49600"/>
                  <a:pt x="21714" y="52000"/>
                </a:cubicBezTo>
                <a:cubicBezTo>
                  <a:pt x="25142" y="53600"/>
                  <a:pt x="25142" y="56000"/>
                  <a:pt x="28571" y="61600"/>
                </a:cubicBezTo>
                <a:cubicBezTo>
                  <a:pt x="32000" y="67200"/>
                  <a:pt x="37714" y="76800"/>
                  <a:pt x="42285" y="80800"/>
                </a:cubicBezTo>
                <a:cubicBezTo>
                  <a:pt x="46857" y="84800"/>
                  <a:pt x="49142" y="88000"/>
                  <a:pt x="48000" y="88800"/>
                </a:cubicBezTo>
                <a:cubicBezTo>
                  <a:pt x="46857" y="89600"/>
                  <a:pt x="48000" y="92800"/>
                  <a:pt x="51428" y="94400"/>
                </a:cubicBezTo>
                <a:cubicBezTo>
                  <a:pt x="54857" y="96000"/>
                  <a:pt x="57142" y="98400"/>
                  <a:pt x="66285" y="101600"/>
                </a:cubicBezTo>
                <a:cubicBezTo>
                  <a:pt x="74285" y="104800"/>
                  <a:pt x="90285" y="110400"/>
                  <a:pt x="92571" y="112800"/>
                </a:cubicBezTo>
                <a:cubicBezTo>
                  <a:pt x="94857" y="116000"/>
                  <a:pt x="101714" y="118400"/>
                  <a:pt x="104000" y="119200"/>
                </a:cubicBezTo>
                <a:cubicBezTo>
                  <a:pt x="104000" y="119200"/>
                  <a:pt x="104000" y="120000"/>
                  <a:pt x="104000" y="120000"/>
                </a:cubicBezTo>
                <a:cubicBezTo>
                  <a:pt x="105142" y="120000"/>
                  <a:pt x="105142" y="119200"/>
                  <a:pt x="106285" y="119200"/>
                </a:cubicBezTo>
                <a:cubicBezTo>
                  <a:pt x="108571" y="118400"/>
                  <a:pt x="108571" y="115200"/>
                  <a:pt x="109714" y="1144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3164613" y="3488308"/>
            <a:ext cx="279000" cy="235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85" y="7659"/>
                </a:moveTo>
                <a:cubicBezTo>
                  <a:pt x="9642" y="11489"/>
                  <a:pt x="4285" y="15319"/>
                  <a:pt x="4285" y="19148"/>
                </a:cubicBezTo>
                <a:cubicBezTo>
                  <a:pt x="4285" y="22978"/>
                  <a:pt x="4285" y="24255"/>
                  <a:pt x="3214" y="26808"/>
                </a:cubicBezTo>
                <a:cubicBezTo>
                  <a:pt x="2142" y="28085"/>
                  <a:pt x="0" y="31914"/>
                  <a:pt x="2142" y="31914"/>
                </a:cubicBezTo>
                <a:cubicBezTo>
                  <a:pt x="4285" y="30638"/>
                  <a:pt x="6428" y="30638"/>
                  <a:pt x="6428" y="33191"/>
                </a:cubicBezTo>
                <a:cubicBezTo>
                  <a:pt x="6428" y="35744"/>
                  <a:pt x="9642" y="37021"/>
                  <a:pt x="9642" y="40851"/>
                </a:cubicBezTo>
                <a:cubicBezTo>
                  <a:pt x="9642" y="44680"/>
                  <a:pt x="7499" y="53617"/>
                  <a:pt x="14999" y="53617"/>
                </a:cubicBezTo>
                <a:cubicBezTo>
                  <a:pt x="22499" y="53617"/>
                  <a:pt x="26785" y="51063"/>
                  <a:pt x="29999" y="54893"/>
                </a:cubicBezTo>
                <a:cubicBezTo>
                  <a:pt x="33214" y="60000"/>
                  <a:pt x="37500" y="62553"/>
                  <a:pt x="41785" y="61276"/>
                </a:cubicBezTo>
                <a:cubicBezTo>
                  <a:pt x="47142" y="61276"/>
                  <a:pt x="54642" y="60000"/>
                  <a:pt x="52499" y="65106"/>
                </a:cubicBezTo>
                <a:cubicBezTo>
                  <a:pt x="49285" y="70212"/>
                  <a:pt x="48214" y="80425"/>
                  <a:pt x="50357" y="84255"/>
                </a:cubicBezTo>
                <a:cubicBezTo>
                  <a:pt x="52499" y="86808"/>
                  <a:pt x="55714" y="89361"/>
                  <a:pt x="53571" y="91914"/>
                </a:cubicBezTo>
                <a:cubicBezTo>
                  <a:pt x="51428" y="94468"/>
                  <a:pt x="50357" y="97021"/>
                  <a:pt x="53571" y="99574"/>
                </a:cubicBezTo>
                <a:cubicBezTo>
                  <a:pt x="55714" y="100851"/>
                  <a:pt x="54642" y="103404"/>
                  <a:pt x="54642" y="104680"/>
                </a:cubicBezTo>
                <a:cubicBezTo>
                  <a:pt x="54642" y="104680"/>
                  <a:pt x="54642" y="104680"/>
                  <a:pt x="53571" y="105957"/>
                </a:cubicBezTo>
                <a:cubicBezTo>
                  <a:pt x="56785" y="109787"/>
                  <a:pt x="57857" y="113617"/>
                  <a:pt x="59999" y="116170"/>
                </a:cubicBezTo>
                <a:cubicBezTo>
                  <a:pt x="63214" y="118723"/>
                  <a:pt x="63214" y="120000"/>
                  <a:pt x="65357" y="118723"/>
                </a:cubicBezTo>
                <a:cubicBezTo>
                  <a:pt x="67500" y="117446"/>
                  <a:pt x="68571" y="116170"/>
                  <a:pt x="69642" y="117446"/>
                </a:cubicBezTo>
                <a:cubicBezTo>
                  <a:pt x="71785" y="118723"/>
                  <a:pt x="73928" y="116170"/>
                  <a:pt x="76071" y="113617"/>
                </a:cubicBezTo>
                <a:cubicBezTo>
                  <a:pt x="78214" y="111063"/>
                  <a:pt x="80357" y="113617"/>
                  <a:pt x="81428" y="109787"/>
                </a:cubicBezTo>
                <a:cubicBezTo>
                  <a:pt x="82499" y="107234"/>
                  <a:pt x="83571" y="104680"/>
                  <a:pt x="86785" y="104680"/>
                </a:cubicBezTo>
                <a:cubicBezTo>
                  <a:pt x="88928" y="103404"/>
                  <a:pt x="88928" y="100851"/>
                  <a:pt x="87857" y="100851"/>
                </a:cubicBezTo>
                <a:cubicBezTo>
                  <a:pt x="85714" y="100851"/>
                  <a:pt x="83571" y="103404"/>
                  <a:pt x="83571" y="99574"/>
                </a:cubicBezTo>
                <a:cubicBezTo>
                  <a:pt x="83571" y="94468"/>
                  <a:pt x="80357" y="95744"/>
                  <a:pt x="80357" y="93191"/>
                </a:cubicBezTo>
                <a:cubicBezTo>
                  <a:pt x="80357" y="89361"/>
                  <a:pt x="80357" y="86808"/>
                  <a:pt x="77142" y="85531"/>
                </a:cubicBezTo>
                <a:cubicBezTo>
                  <a:pt x="73928" y="82978"/>
                  <a:pt x="81428" y="81702"/>
                  <a:pt x="83571" y="84255"/>
                </a:cubicBezTo>
                <a:cubicBezTo>
                  <a:pt x="84642" y="85531"/>
                  <a:pt x="89999" y="84255"/>
                  <a:pt x="91071" y="86808"/>
                </a:cubicBezTo>
                <a:cubicBezTo>
                  <a:pt x="91071" y="89361"/>
                  <a:pt x="94285" y="90638"/>
                  <a:pt x="94285" y="86808"/>
                </a:cubicBezTo>
                <a:cubicBezTo>
                  <a:pt x="94285" y="84255"/>
                  <a:pt x="97499" y="82978"/>
                  <a:pt x="99642" y="82978"/>
                </a:cubicBezTo>
                <a:cubicBezTo>
                  <a:pt x="102857" y="84255"/>
                  <a:pt x="108214" y="79148"/>
                  <a:pt x="110357" y="77872"/>
                </a:cubicBezTo>
                <a:cubicBezTo>
                  <a:pt x="111428" y="77872"/>
                  <a:pt x="112499" y="75319"/>
                  <a:pt x="112499" y="74042"/>
                </a:cubicBezTo>
                <a:cubicBezTo>
                  <a:pt x="111428" y="71489"/>
                  <a:pt x="108214" y="67659"/>
                  <a:pt x="107142" y="66382"/>
                </a:cubicBezTo>
                <a:cubicBezTo>
                  <a:pt x="104999" y="63829"/>
                  <a:pt x="108214" y="63829"/>
                  <a:pt x="108214" y="61276"/>
                </a:cubicBezTo>
                <a:cubicBezTo>
                  <a:pt x="108214" y="57446"/>
                  <a:pt x="108214" y="56170"/>
                  <a:pt x="112499" y="56170"/>
                </a:cubicBezTo>
                <a:cubicBezTo>
                  <a:pt x="115714" y="54893"/>
                  <a:pt x="115714" y="52340"/>
                  <a:pt x="113571" y="49787"/>
                </a:cubicBezTo>
                <a:cubicBezTo>
                  <a:pt x="111428" y="48510"/>
                  <a:pt x="114642" y="44680"/>
                  <a:pt x="116785" y="43404"/>
                </a:cubicBezTo>
                <a:cubicBezTo>
                  <a:pt x="117857" y="42127"/>
                  <a:pt x="118928" y="40851"/>
                  <a:pt x="119999" y="38297"/>
                </a:cubicBezTo>
                <a:cubicBezTo>
                  <a:pt x="115714" y="37021"/>
                  <a:pt x="109285" y="37021"/>
                  <a:pt x="107142" y="37021"/>
                </a:cubicBezTo>
                <a:cubicBezTo>
                  <a:pt x="103928" y="37021"/>
                  <a:pt x="109285" y="31914"/>
                  <a:pt x="109285" y="28085"/>
                </a:cubicBezTo>
                <a:cubicBezTo>
                  <a:pt x="109285" y="24255"/>
                  <a:pt x="100714" y="24255"/>
                  <a:pt x="96428" y="22978"/>
                </a:cubicBezTo>
                <a:cubicBezTo>
                  <a:pt x="93214" y="21702"/>
                  <a:pt x="94285" y="17872"/>
                  <a:pt x="97499" y="16595"/>
                </a:cubicBezTo>
                <a:cubicBezTo>
                  <a:pt x="101785" y="16595"/>
                  <a:pt x="95357" y="14042"/>
                  <a:pt x="91071" y="14042"/>
                </a:cubicBezTo>
                <a:cubicBezTo>
                  <a:pt x="85714" y="15319"/>
                  <a:pt x="78214" y="19148"/>
                  <a:pt x="73928" y="21702"/>
                </a:cubicBezTo>
                <a:cubicBezTo>
                  <a:pt x="69642" y="24255"/>
                  <a:pt x="62142" y="14042"/>
                  <a:pt x="57857" y="15319"/>
                </a:cubicBezTo>
                <a:cubicBezTo>
                  <a:pt x="52499" y="17872"/>
                  <a:pt x="46071" y="17872"/>
                  <a:pt x="46071" y="14042"/>
                </a:cubicBezTo>
                <a:cubicBezTo>
                  <a:pt x="47142" y="8936"/>
                  <a:pt x="44999" y="5106"/>
                  <a:pt x="39642" y="5106"/>
                </a:cubicBezTo>
                <a:cubicBezTo>
                  <a:pt x="35357" y="6382"/>
                  <a:pt x="36428" y="0"/>
                  <a:pt x="32142" y="0"/>
                </a:cubicBezTo>
                <a:cubicBezTo>
                  <a:pt x="28928" y="0"/>
                  <a:pt x="32142" y="5106"/>
                  <a:pt x="29999" y="6382"/>
                </a:cubicBezTo>
                <a:cubicBezTo>
                  <a:pt x="27857" y="7659"/>
                  <a:pt x="19285" y="10212"/>
                  <a:pt x="18214" y="14042"/>
                </a:cubicBezTo>
                <a:cubicBezTo>
                  <a:pt x="18214" y="19148"/>
                  <a:pt x="22499" y="25531"/>
                  <a:pt x="21428" y="29361"/>
                </a:cubicBezTo>
                <a:cubicBezTo>
                  <a:pt x="19285" y="33191"/>
                  <a:pt x="13928" y="30638"/>
                  <a:pt x="11785" y="25531"/>
                </a:cubicBezTo>
                <a:cubicBezTo>
                  <a:pt x="10714" y="21702"/>
                  <a:pt x="17142" y="15319"/>
                  <a:pt x="16071" y="12765"/>
                </a:cubicBezTo>
                <a:cubicBezTo>
                  <a:pt x="14999" y="10212"/>
                  <a:pt x="13928" y="7659"/>
                  <a:pt x="14999" y="5106"/>
                </a:cubicBezTo>
                <a:cubicBezTo>
                  <a:pt x="13928" y="6382"/>
                  <a:pt x="12857" y="6382"/>
                  <a:pt x="11785" y="765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3476885" y="3609357"/>
            <a:ext cx="84000" cy="8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235" y="23333"/>
                </a:moveTo>
                <a:cubicBezTo>
                  <a:pt x="31764" y="33333"/>
                  <a:pt x="24705" y="36666"/>
                  <a:pt x="17647" y="36666"/>
                </a:cubicBezTo>
                <a:cubicBezTo>
                  <a:pt x="7058" y="36666"/>
                  <a:pt x="10588" y="56666"/>
                  <a:pt x="3529" y="60000"/>
                </a:cubicBezTo>
                <a:cubicBezTo>
                  <a:pt x="0" y="63333"/>
                  <a:pt x="24705" y="76666"/>
                  <a:pt x="28235" y="86666"/>
                </a:cubicBezTo>
                <a:cubicBezTo>
                  <a:pt x="31764" y="93333"/>
                  <a:pt x="38823" y="106666"/>
                  <a:pt x="45882" y="116666"/>
                </a:cubicBezTo>
                <a:cubicBezTo>
                  <a:pt x="49411" y="120000"/>
                  <a:pt x="56470" y="120000"/>
                  <a:pt x="60000" y="120000"/>
                </a:cubicBezTo>
                <a:cubicBezTo>
                  <a:pt x="67058" y="113333"/>
                  <a:pt x="60000" y="100000"/>
                  <a:pt x="70588" y="103333"/>
                </a:cubicBezTo>
                <a:cubicBezTo>
                  <a:pt x="81176" y="103333"/>
                  <a:pt x="98823" y="96666"/>
                  <a:pt x="102352" y="103333"/>
                </a:cubicBezTo>
                <a:cubicBezTo>
                  <a:pt x="102352" y="103333"/>
                  <a:pt x="105882" y="106666"/>
                  <a:pt x="105882" y="106666"/>
                </a:cubicBezTo>
                <a:cubicBezTo>
                  <a:pt x="109411" y="100000"/>
                  <a:pt x="112941" y="96666"/>
                  <a:pt x="112941" y="93333"/>
                </a:cubicBezTo>
                <a:cubicBezTo>
                  <a:pt x="116470" y="90000"/>
                  <a:pt x="116470" y="70000"/>
                  <a:pt x="109411" y="56666"/>
                </a:cubicBezTo>
                <a:cubicBezTo>
                  <a:pt x="105882" y="46666"/>
                  <a:pt x="109411" y="30000"/>
                  <a:pt x="116470" y="26666"/>
                </a:cubicBezTo>
                <a:cubicBezTo>
                  <a:pt x="116470" y="26666"/>
                  <a:pt x="120000" y="20000"/>
                  <a:pt x="120000" y="13333"/>
                </a:cubicBezTo>
                <a:cubicBezTo>
                  <a:pt x="112941" y="10000"/>
                  <a:pt x="102352" y="6666"/>
                  <a:pt x="91764" y="6666"/>
                </a:cubicBezTo>
                <a:cubicBezTo>
                  <a:pt x="77647" y="6666"/>
                  <a:pt x="63529" y="13333"/>
                  <a:pt x="56470" y="6666"/>
                </a:cubicBezTo>
                <a:cubicBezTo>
                  <a:pt x="49411" y="0"/>
                  <a:pt x="42352" y="0"/>
                  <a:pt x="35294" y="6666"/>
                </a:cubicBezTo>
                <a:cubicBezTo>
                  <a:pt x="35294" y="6666"/>
                  <a:pt x="31764" y="6666"/>
                  <a:pt x="31764" y="6666"/>
                </a:cubicBezTo>
                <a:cubicBezTo>
                  <a:pt x="28235" y="13333"/>
                  <a:pt x="28235" y="20000"/>
                  <a:pt x="28235" y="2333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3408467" y="3563744"/>
            <a:ext cx="99900" cy="147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000" y="8135"/>
                </a:moveTo>
                <a:cubicBezTo>
                  <a:pt x="27000" y="10169"/>
                  <a:pt x="18000" y="16271"/>
                  <a:pt x="24000" y="18305"/>
                </a:cubicBezTo>
                <a:cubicBezTo>
                  <a:pt x="30000" y="22372"/>
                  <a:pt x="30000" y="26440"/>
                  <a:pt x="21000" y="28474"/>
                </a:cubicBezTo>
                <a:cubicBezTo>
                  <a:pt x="9000" y="28474"/>
                  <a:pt x="9000" y="30508"/>
                  <a:pt x="9000" y="36610"/>
                </a:cubicBezTo>
                <a:cubicBezTo>
                  <a:pt x="9000" y="40677"/>
                  <a:pt x="0" y="40677"/>
                  <a:pt x="6000" y="44745"/>
                </a:cubicBezTo>
                <a:cubicBezTo>
                  <a:pt x="9000" y="46779"/>
                  <a:pt x="18000" y="52881"/>
                  <a:pt x="21000" y="56949"/>
                </a:cubicBezTo>
                <a:cubicBezTo>
                  <a:pt x="24000" y="54915"/>
                  <a:pt x="27000" y="52881"/>
                  <a:pt x="30000" y="54915"/>
                </a:cubicBezTo>
                <a:cubicBezTo>
                  <a:pt x="42000" y="54915"/>
                  <a:pt x="33000" y="65084"/>
                  <a:pt x="42000" y="67118"/>
                </a:cubicBezTo>
                <a:cubicBezTo>
                  <a:pt x="48000" y="71186"/>
                  <a:pt x="48000" y="79322"/>
                  <a:pt x="42000" y="81355"/>
                </a:cubicBezTo>
                <a:cubicBezTo>
                  <a:pt x="36000" y="85423"/>
                  <a:pt x="36000" y="101694"/>
                  <a:pt x="48000" y="109830"/>
                </a:cubicBezTo>
                <a:cubicBezTo>
                  <a:pt x="60000" y="120000"/>
                  <a:pt x="72000" y="117966"/>
                  <a:pt x="75000" y="115932"/>
                </a:cubicBezTo>
                <a:cubicBezTo>
                  <a:pt x="78000" y="113898"/>
                  <a:pt x="87000" y="115932"/>
                  <a:pt x="90000" y="111864"/>
                </a:cubicBezTo>
                <a:cubicBezTo>
                  <a:pt x="93000" y="107796"/>
                  <a:pt x="96000" y="113898"/>
                  <a:pt x="102000" y="107796"/>
                </a:cubicBezTo>
                <a:cubicBezTo>
                  <a:pt x="105000" y="105762"/>
                  <a:pt x="114000" y="107796"/>
                  <a:pt x="120000" y="107796"/>
                </a:cubicBezTo>
                <a:cubicBezTo>
                  <a:pt x="114000" y="101694"/>
                  <a:pt x="108000" y="93559"/>
                  <a:pt x="105000" y="89491"/>
                </a:cubicBezTo>
                <a:cubicBezTo>
                  <a:pt x="102000" y="83389"/>
                  <a:pt x="81000" y="75254"/>
                  <a:pt x="84000" y="73220"/>
                </a:cubicBezTo>
                <a:cubicBezTo>
                  <a:pt x="90000" y="71186"/>
                  <a:pt x="87000" y="58983"/>
                  <a:pt x="96000" y="58983"/>
                </a:cubicBezTo>
                <a:cubicBezTo>
                  <a:pt x="102000" y="58983"/>
                  <a:pt x="108000" y="56949"/>
                  <a:pt x="105000" y="50847"/>
                </a:cubicBezTo>
                <a:cubicBezTo>
                  <a:pt x="105000" y="48813"/>
                  <a:pt x="105000" y="44745"/>
                  <a:pt x="108000" y="40677"/>
                </a:cubicBezTo>
                <a:cubicBezTo>
                  <a:pt x="102000" y="40677"/>
                  <a:pt x="93000" y="28474"/>
                  <a:pt x="87000" y="28474"/>
                </a:cubicBezTo>
                <a:cubicBezTo>
                  <a:pt x="81000" y="28474"/>
                  <a:pt x="72000" y="24406"/>
                  <a:pt x="75000" y="18305"/>
                </a:cubicBezTo>
                <a:cubicBezTo>
                  <a:pt x="75000" y="12203"/>
                  <a:pt x="60000" y="10169"/>
                  <a:pt x="51000" y="4067"/>
                </a:cubicBezTo>
                <a:cubicBezTo>
                  <a:pt x="48000" y="2033"/>
                  <a:pt x="45000" y="2033"/>
                  <a:pt x="42000" y="0"/>
                </a:cubicBezTo>
                <a:cubicBezTo>
                  <a:pt x="39000" y="4067"/>
                  <a:pt x="36000" y="6101"/>
                  <a:pt x="33000" y="813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3552323" y="3618130"/>
            <a:ext cx="61500" cy="79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800" y="50322"/>
                </a:moveTo>
                <a:cubicBezTo>
                  <a:pt x="14400" y="65806"/>
                  <a:pt x="14400" y="89032"/>
                  <a:pt x="9600" y="92903"/>
                </a:cubicBezTo>
                <a:cubicBezTo>
                  <a:pt x="9600" y="96774"/>
                  <a:pt x="4800" y="100645"/>
                  <a:pt x="0" y="108387"/>
                </a:cubicBezTo>
                <a:cubicBezTo>
                  <a:pt x="4800" y="112258"/>
                  <a:pt x="14400" y="116129"/>
                  <a:pt x="33600" y="112258"/>
                </a:cubicBezTo>
                <a:cubicBezTo>
                  <a:pt x="57600" y="108387"/>
                  <a:pt x="67200" y="120000"/>
                  <a:pt x="76800" y="100645"/>
                </a:cubicBezTo>
                <a:cubicBezTo>
                  <a:pt x="81600" y="85161"/>
                  <a:pt x="105600" y="61935"/>
                  <a:pt x="120000" y="50322"/>
                </a:cubicBezTo>
                <a:cubicBezTo>
                  <a:pt x="120000" y="50322"/>
                  <a:pt x="120000" y="50322"/>
                  <a:pt x="120000" y="50322"/>
                </a:cubicBezTo>
                <a:cubicBezTo>
                  <a:pt x="105600" y="42580"/>
                  <a:pt x="76800" y="11612"/>
                  <a:pt x="52800" y="7741"/>
                </a:cubicBezTo>
                <a:cubicBezTo>
                  <a:pt x="43200" y="7741"/>
                  <a:pt x="33600" y="3870"/>
                  <a:pt x="19200" y="0"/>
                </a:cubicBezTo>
                <a:cubicBezTo>
                  <a:pt x="19200" y="7741"/>
                  <a:pt x="14400" y="15483"/>
                  <a:pt x="14400" y="15483"/>
                </a:cubicBezTo>
                <a:cubicBezTo>
                  <a:pt x="4800" y="19354"/>
                  <a:pt x="0" y="38709"/>
                  <a:pt x="4800" y="5032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2936548" y="3249717"/>
            <a:ext cx="213900" cy="75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279" y="76000"/>
                </a:moveTo>
                <a:cubicBezTo>
                  <a:pt x="89302" y="76000"/>
                  <a:pt x="65581" y="28000"/>
                  <a:pt x="43255" y="12000"/>
                </a:cubicBezTo>
                <a:cubicBezTo>
                  <a:pt x="19534" y="0"/>
                  <a:pt x="0" y="44000"/>
                  <a:pt x="2790" y="52000"/>
                </a:cubicBezTo>
                <a:cubicBezTo>
                  <a:pt x="5581" y="64000"/>
                  <a:pt x="16744" y="40000"/>
                  <a:pt x="22325" y="28000"/>
                </a:cubicBezTo>
                <a:cubicBezTo>
                  <a:pt x="27906" y="16000"/>
                  <a:pt x="32093" y="32000"/>
                  <a:pt x="33488" y="40000"/>
                </a:cubicBezTo>
                <a:cubicBezTo>
                  <a:pt x="33488" y="48000"/>
                  <a:pt x="40465" y="52000"/>
                  <a:pt x="51627" y="52000"/>
                </a:cubicBezTo>
                <a:cubicBezTo>
                  <a:pt x="64186" y="52000"/>
                  <a:pt x="65581" y="80000"/>
                  <a:pt x="75348" y="88000"/>
                </a:cubicBezTo>
                <a:cubicBezTo>
                  <a:pt x="86511" y="96000"/>
                  <a:pt x="75348" y="108000"/>
                  <a:pt x="80930" y="112000"/>
                </a:cubicBezTo>
                <a:cubicBezTo>
                  <a:pt x="86511" y="120000"/>
                  <a:pt x="115813" y="120000"/>
                  <a:pt x="117209" y="112000"/>
                </a:cubicBezTo>
                <a:cubicBezTo>
                  <a:pt x="120000" y="104000"/>
                  <a:pt x="104651" y="76000"/>
                  <a:pt x="96279" y="76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3059351" y="3351469"/>
            <a:ext cx="49200" cy="24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" y="36000"/>
                </a:moveTo>
                <a:cubicBezTo>
                  <a:pt x="24000" y="72000"/>
                  <a:pt x="102000" y="120000"/>
                  <a:pt x="114000" y="72000"/>
                </a:cubicBezTo>
                <a:cubicBezTo>
                  <a:pt x="120000" y="36000"/>
                  <a:pt x="0" y="0"/>
                  <a:pt x="12000" y="36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3285662" y="3347960"/>
            <a:ext cx="45600" cy="24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000" y="60000"/>
                </a:moveTo>
                <a:cubicBezTo>
                  <a:pt x="40000" y="120000"/>
                  <a:pt x="100000" y="84000"/>
                  <a:pt x="106666" y="60000"/>
                </a:cubicBezTo>
                <a:cubicBezTo>
                  <a:pt x="120000" y="24000"/>
                  <a:pt x="0" y="0"/>
                  <a:pt x="20000" y="60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3008476" y="3704092"/>
            <a:ext cx="121200" cy="138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00" y="30545"/>
                </a:moveTo>
                <a:cubicBezTo>
                  <a:pt x="102500" y="24000"/>
                  <a:pt x="97500" y="19636"/>
                  <a:pt x="95000" y="21818"/>
                </a:cubicBezTo>
                <a:cubicBezTo>
                  <a:pt x="95000" y="24000"/>
                  <a:pt x="87500" y="24000"/>
                  <a:pt x="80000" y="21818"/>
                </a:cubicBezTo>
                <a:cubicBezTo>
                  <a:pt x="75000" y="17454"/>
                  <a:pt x="72500" y="13090"/>
                  <a:pt x="67500" y="13090"/>
                </a:cubicBezTo>
                <a:cubicBezTo>
                  <a:pt x="65000" y="13090"/>
                  <a:pt x="50000" y="6545"/>
                  <a:pt x="42500" y="0"/>
                </a:cubicBezTo>
                <a:cubicBezTo>
                  <a:pt x="42500" y="2181"/>
                  <a:pt x="42500" y="2181"/>
                  <a:pt x="42500" y="4363"/>
                </a:cubicBezTo>
                <a:cubicBezTo>
                  <a:pt x="45000" y="6545"/>
                  <a:pt x="37500" y="8727"/>
                  <a:pt x="30000" y="8727"/>
                </a:cubicBezTo>
                <a:cubicBezTo>
                  <a:pt x="22500" y="10909"/>
                  <a:pt x="22500" y="17454"/>
                  <a:pt x="22500" y="21818"/>
                </a:cubicBezTo>
                <a:cubicBezTo>
                  <a:pt x="22500" y="28363"/>
                  <a:pt x="17500" y="28363"/>
                  <a:pt x="15000" y="32727"/>
                </a:cubicBezTo>
                <a:cubicBezTo>
                  <a:pt x="12500" y="39272"/>
                  <a:pt x="15000" y="39272"/>
                  <a:pt x="7500" y="41454"/>
                </a:cubicBezTo>
                <a:cubicBezTo>
                  <a:pt x="2500" y="45818"/>
                  <a:pt x="0" y="50181"/>
                  <a:pt x="5000" y="54545"/>
                </a:cubicBezTo>
                <a:cubicBezTo>
                  <a:pt x="7500" y="58909"/>
                  <a:pt x="5000" y="63272"/>
                  <a:pt x="2500" y="65454"/>
                </a:cubicBezTo>
                <a:cubicBezTo>
                  <a:pt x="2500" y="69818"/>
                  <a:pt x="7500" y="69818"/>
                  <a:pt x="15000" y="74181"/>
                </a:cubicBezTo>
                <a:cubicBezTo>
                  <a:pt x="20000" y="80727"/>
                  <a:pt x="22500" y="72000"/>
                  <a:pt x="25000" y="76363"/>
                </a:cubicBezTo>
                <a:cubicBezTo>
                  <a:pt x="27500" y="80727"/>
                  <a:pt x="22500" y="87272"/>
                  <a:pt x="15000" y="87272"/>
                </a:cubicBezTo>
                <a:cubicBezTo>
                  <a:pt x="15000" y="87272"/>
                  <a:pt x="15000" y="87272"/>
                  <a:pt x="15000" y="87272"/>
                </a:cubicBezTo>
                <a:cubicBezTo>
                  <a:pt x="17500" y="91636"/>
                  <a:pt x="20000" y="96000"/>
                  <a:pt x="17500" y="98181"/>
                </a:cubicBezTo>
                <a:cubicBezTo>
                  <a:pt x="15000" y="100363"/>
                  <a:pt x="12500" y="100363"/>
                  <a:pt x="17500" y="106909"/>
                </a:cubicBezTo>
                <a:cubicBezTo>
                  <a:pt x="22500" y="111272"/>
                  <a:pt x="27500" y="102545"/>
                  <a:pt x="32500" y="109090"/>
                </a:cubicBezTo>
                <a:cubicBezTo>
                  <a:pt x="37500" y="115636"/>
                  <a:pt x="42500" y="120000"/>
                  <a:pt x="47500" y="109090"/>
                </a:cubicBezTo>
                <a:cubicBezTo>
                  <a:pt x="52500" y="98181"/>
                  <a:pt x="57500" y="82909"/>
                  <a:pt x="65000" y="80727"/>
                </a:cubicBezTo>
                <a:cubicBezTo>
                  <a:pt x="75000" y="78545"/>
                  <a:pt x="95000" y="74181"/>
                  <a:pt x="105000" y="63272"/>
                </a:cubicBezTo>
                <a:cubicBezTo>
                  <a:pt x="115000" y="50181"/>
                  <a:pt x="110000" y="48000"/>
                  <a:pt x="115000" y="43636"/>
                </a:cubicBezTo>
                <a:cubicBezTo>
                  <a:pt x="120000" y="41454"/>
                  <a:pt x="117500" y="39272"/>
                  <a:pt x="110000" y="3054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3182156" y="1421691"/>
            <a:ext cx="1231499" cy="921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414" y="11086"/>
                </a:moveTo>
                <a:cubicBezTo>
                  <a:pt x="111219" y="11086"/>
                  <a:pt x="109512" y="11739"/>
                  <a:pt x="109268" y="13695"/>
                </a:cubicBezTo>
                <a:cubicBezTo>
                  <a:pt x="109268" y="15652"/>
                  <a:pt x="106585" y="13369"/>
                  <a:pt x="105365" y="14021"/>
                </a:cubicBezTo>
                <a:cubicBezTo>
                  <a:pt x="104146" y="14673"/>
                  <a:pt x="104878" y="12391"/>
                  <a:pt x="103658" y="13043"/>
                </a:cubicBezTo>
                <a:cubicBezTo>
                  <a:pt x="102439" y="13695"/>
                  <a:pt x="101219" y="15652"/>
                  <a:pt x="99756" y="16630"/>
                </a:cubicBezTo>
                <a:cubicBezTo>
                  <a:pt x="98292" y="17282"/>
                  <a:pt x="97317" y="19239"/>
                  <a:pt x="96585" y="19239"/>
                </a:cubicBezTo>
                <a:cubicBezTo>
                  <a:pt x="95609" y="19565"/>
                  <a:pt x="98292" y="15652"/>
                  <a:pt x="99756" y="14021"/>
                </a:cubicBezTo>
                <a:cubicBezTo>
                  <a:pt x="101219" y="12065"/>
                  <a:pt x="100487" y="9782"/>
                  <a:pt x="98536" y="10108"/>
                </a:cubicBezTo>
                <a:cubicBezTo>
                  <a:pt x="96585" y="10434"/>
                  <a:pt x="97073" y="12065"/>
                  <a:pt x="96097" y="12065"/>
                </a:cubicBezTo>
                <a:cubicBezTo>
                  <a:pt x="94878" y="12391"/>
                  <a:pt x="90000" y="15978"/>
                  <a:pt x="89756" y="15000"/>
                </a:cubicBezTo>
                <a:cubicBezTo>
                  <a:pt x="89512" y="13695"/>
                  <a:pt x="93902" y="12065"/>
                  <a:pt x="93902" y="11413"/>
                </a:cubicBezTo>
                <a:cubicBezTo>
                  <a:pt x="93658" y="10760"/>
                  <a:pt x="88292" y="10760"/>
                  <a:pt x="85853" y="11086"/>
                </a:cubicBezTo>
                <a:cubicBezTo>
                  <a:pt x="83414" y="11739"/>
                  <a:pt x="79268" y="13369"/>
                  <a:pt x="79024" y="12391"/>
                </a:cubicBezTo>
                <a:cubicBezTo>
                  <a:pt x="79024" y="11739"/>
                  <a:pt x="84146" y="10434"/>
                  <a:pt x="86585" y="9782"/>
                </a:cubicBezTo>
                <a:cubicBezTo>
                  <a:pt x="89268" y="9456"/>
                  <a:pt x="93902" y="10108"/>
                  <a:pt x="95853" y="9130"/>
                </a:cubicBezTo>
                <a:cubicBezTo>
                  <a:pt x="97804" y="7826"/>
                  <a:pt x="100731" y="7826"/>
                  <a:pt x="101219" y="7173"/>
                </a:cubicBezTo>
                <a:cubicBezTo>
                  <a:pt x="101951" y="6195"/>
                  <a:pt x="99024" y="4891"/>
                  <a:pt x="97560" y="5217"/>
                </a:cubicBezTo>
                <a:cubicBezTo>
                  <a:pt x="96341" y="5217"/>
                  <a:pt x="94878" y="4891"/>
                  <a:pt x="94878" y="3913"/>
                </a:cubicBezTo>
                <a:cubicBezTo>
                  <a:pt x="95121" y="2934"/>
                  <a:pt x="92926" y="2934"/>
                  <a:pt x="92682" y="2282"/>
                </a:cubicBezTo>
                <a:cubicBezTo>
                  <a:pt x="92439" y="1304"/>
                  <a:pt x="88048" y="1956"/>
                  <a:pt x="87073" y="1304"/>
                </a:cubicBezTo>
                <a:cubicBezTo>
                  <a:pt x="86097" y="326"/>
                  <a:pt x="83414" y="0"/>
                  <a:pt x="81219" y="326"/>
                </a:cubicBezTo>
                <a:cubicBezTo>
                  <a:pt x="78780" y="652"/>
                  <a:pt x="74146" y="326"/>
                  <a:pt x="72926" y="652"/>
                </a:cubicBezTo>
                <a:cubicBezTo>
                  <a:pt x="71951" y="652"/>
                  <a:pt x="71219" y="1304"/>
                  <a:pt x="70243" y="1304"/>
                </a:cubicBezTo>
                <a:cubicBezTo>
                  <a:pt x="69268" y="978"/>
                  <a:pt x="67560" y="1630"/>
                  <a:pt x="68292" y="2608"/>
                </a:cubicBezTo>
                <a:cubicBezTo>
                  <a:pt x="69268" y="3913"/>
                  <a:pt x="66585" y="4565"/>
                  <a:pt x="66829" y="3586"/>
                </a:cubicBezTo>
                <a:cubicBezTo>
                  <a:pt x="67073" y="2282"/>
                  <a:pt x="64634" y="1630"/>
                  <a:pt x="63902" y="2608"/>
                </a:cubicBezTo>
                <a:cubicBezTo>
                  <a:pt x="62926" y="3586"/>
                  <a:pt x="59024" y="1630"/>
                  <a:pt x="58536" y="2608"/>
                </a:cubicBezTo>
                <a:cubicBezTo>
                  <a:pt x="57804" y="3586"/>
                  <a:pt x="53414" y="3260"/>
                  <a:pt x="51951" y="3586"/>
                </a:cubicBezTo>
                <a:cubicBezTo>
                  <a:pt x="50731" y="3913"/>
                  <a:pt x="54146" y="5217"/>
                  <a:pt x="53902" y="5869"/>
                </a:cubicBezTo>
                <a:cubicBezTo>
                  <a:pt x="53902" y="6847"/>
                  <a:pt x="49512" y="5869"/>
                  <a:pt x="50487" y="7500"/>
                </a:cubicBezTo>
                <a:cubicBezTo>
                  <a:pt x="51463" y="8804"/>
                  <a:pt x="54146" y="9782"/>
                  <a:pt x="55609" y="11739"/>
                </a:cubicBezTo>
                <a:cubicBezTo>
                  <a:pt x="56829" y="13369"/>
                  <a:pt x="54390" y="12391"/>
                  <a:pt x="52926" y="11086"/>
                </a:cubicBezTo>
                <a:cubicBezTo>
                  <a:pt x="51463" y="9782"/>
                  <a:pt x="49512" y="10108"/>
                  <a:pt x="48536" y="8804"/>
                </a:cubicBezTo>
                <a:cubicBezTo>
                  <a:pt x="47560" y="7500"/>
                  <a:pt x="44146" y="6521"/>
                  <a:pt x="43414" y="7173"/>
                </a:cubicBezTo>
                <a:cubicBezTo>
                  <a:pt x="42195" y="8152"/>
                  <a:pt x="45609" y="9782"/>
                  <a:pt x="45609" y="10760"/>
                </a:cubicBezTo>
                <a:cubicBezTo>
                  <a:pt x="45609" y="12065"/>
                  <a:pt x="43414" y="10760"/>
                  <a:pt x="42926" y="11086"/>
                </a:cubicBezTo>
                <a:cubicBezTo>
                  <a:pt x="42439" y="11413"/>
                  <a:pt x="40487" y="8478"/>
                  <a:pt x="39268" y="8478"/>
                </a:cubicBezTo>
                <a:cubicBezTo>
                  <a:pt x="38292" y="8478"/>
                  <a:pt x="39268" y="9782"/>
                  <a:pt x="39268" y="11739"/>
                </a:cubicBezTo>
                <a:cubicBezTo>
                  <a:pt x="39268" y="13695"/>
                  <a:pt x="36829" y="15000"/>
                  <a:pt x="37560" y="13695"/>
                </a:cubicBezTo>
                <a:cubicBezTo>
                  <a:pt x="38292" y="12065"/>
                  <a:pt x="37804" y="8804"/>
                  <a:pt x="36585" y="8152"/>
                </a:cubicBezTo>
                <a:cubicBezTo>
                  <a:pt x="35365" y="7500"/>
                  <a:pt x="32195" y="9456"/>
                  <a:pt x="30487" y="9456"/>
                </a:cubicBezTo>
                <a:cubicBezTo>
                  <a:pt x="29024" y="9456"/>
                  <a:pt x="26829" y="10108"/>
                  <a:pt x="28292" y="11086"/>
                </a:cubicBezTo>
                <a:cubicBezTo>
                  <a:pt x="29512" y="12065"/>
                  <a:pt x="28048" y="12717"/>
                  <a:pt x="26829" y="11739"/>
                </a:cubicBezTo>
                <a:cubicBezTo>
                  <a:pt x="25609" y="10434"/>
                  <a:pt x="21707" y="11739"/>
                  <a:pt x="22439" y="12391"/>
                </a:cubicBezTo>
                <a:cubicBezTo>
                  <a:pt x="23414" y="13369"/>
                  <a:pt x="23658" y="15326"/>
                  <a:pt x="23170" y="16304"/>
                </a:cubicBezTo>
                <a:cubicBezTo>
                  <a:pt x="22439" y="17282"/>
                  <a:pt x="20975" y="15326"/>
                  <a:pt x="19268" y="15652"/>
                </a:cubicBezTo>
                <a:cubicBezTo>
                  <a:pt x="17804" y="15652"/>
                  <a:pt x="10000" y="20869"/>
                  <a:pt x="10487" y="22173"/>
                </a:cubicBezTo>
                <a:cubicBezTo>
                  <a:pt x="10975" y="23478"/>
                  <a:pt x="14146" y="22173"/>
                  <a:pt x="15121" y="23152"/>
                </a:cubicBezTo>
                <a:cubicBezTo>
                  <a:pt x="16341" y="23804"/>
                  <a:pt x="14878" y="26739"/>
                  <a:pt x="13658" y="28043"/>
                </a:cubicBezTo>
                <a:cubicBezTo>
                  <a:pt x="12439" y="29021"/>
                  <a:pt x="7560" y="28043"/>
                  <a:pt x="7560" y="29347"/>
                </a:cubicBezTo>
                <a:cubicBezTo>
                  <a:pt x="7317" y="30652"/>
                  <a:pt x="0" y="30978"/>
                  <a:pt x="0" y="33260"/>
                </a:cubicBezTo>
                <a:cubicBezTo>
                  <a:pt x="0" y="34239"/>
                  <a:pt x="243" y="34891"/>
                  <a:pt x="1219" y="35217"/>
                </a:cubicBezTo>
                <a:cubicBezTo>
                  <a:pt x="2195" y="35543"/>
                  <a:pt x="3414" y="34891"/>
                  <a:pt x="4390" y="36521"/>
                </a:cubicBezTo>
                <a:cubicBezTo>
                  <a:pt x="5365" y="37826"/>
                  <a:pt x="8048" y="37826"/>
                  <a:pt x="9756" y="36847"/>
                </a:cubicBezTo>
                <a:cubicBezTo>
                  <a:pt x="11463" y="35869"/>
                  <a:pt x="12926" y="37173"/>
                  <a:pt x="12682" y="38478"/>
                </a:cubicBezTo>
                <a:cubicBezTo>
                  <a:pt x="12682" y="39782"/>
                  <a:pt x="8780" y="37826"/>
                  <a:pt x="7560" y="39130"/>
                </a:cubicBezTo>
                <a:cubicBezTo>
                  <a:pt x="6341" y="40108"/>
                  <a:pt x="2439" y="39130"/>
                  <a:pt x="2682" y="40108"/>
                </a:cubicBezTo>
                <a:cubicBezTo>
                  <a:pt x="2926" y="41413"/>
                  <a:pt x="4634" y="41086"/>
                  <a:pt x="6341" y="41413"/>
                </a:cubicBezTo>
                <a:cubicBezTo>
                  <a:pt x="7804" y="41739"/>
                  <a:pt x="6341" y="42717"/>
                  <a:pt x="6341" y="43695"/>
                </a:cubicBezTo>
                <a:cubicBezTo>
                  <a:pt x="6341" y="44347"/>
                  <a:pt x="7073" y="44347"/>
                  <a:pt x="8536" y="45326"/>
                </a:cubicBezTo>
                <a:cubicBezTo>
                  <a:pt x="10243" y="46304"/>
                  <a:pt x="12682" y="46956"/>
                  <a:pt x="11707" y="45652"/>
                </a:cubicBezTo>
                <a:cubicBezTo>
                  <a:pt x="10975" y="44673"/>
                  <a:pt x="13414" y="44673"/>
                  <a:pt x="13902" y="45326"/>
                </a:cubicBezTo>
                <a:cubicBezTo>
                  <a:pt x="14146" y="45978"/>
                  <a:pt x="15365" y="44347"/>
                  <a:pt x="16341" y="44673"/>
                </a:cubicBezTo>
                <a:cubicBezTo>
                  <a:pt x="17560" y="45326"/>
                  <a:pt x="17804" y="43369"/>
                  <a:pt x="18780" y="44021"/>
                </a:cubicBezTo>
                <a:cubicBezTo>
                  <a:pt x="19756" y="45000"/>
                  <a:pt x="23658" y="45326"/>
                  <a:pt x="25121" y="46304"/>
                </a:cubicBezTo>
                <a:cubicBezTo>
                  <a:pt x="26585" y="47282"/>
                  <a:pt x="28292" y="47608"/>
                  <a:pt x="28292" y="49239"/>
                </a:cubicBezTo>
                <a:cubicBezTo>
                  <a:pt x="28048" y="50543"/>
                  <a:pt x="29512" y="51847"/>
                  <a:pt x="30975" y="52500"/>
                </a:cubicBezTo>
                <a:cubicBezTo>
                  <a:pt x="32439" y="53478"/>
                  <a:pt x="32926" y="55434"/>
                  <a:pt x="32682" y="56739"/>
                </a:cubicBezTo>
                <a:cubicBezTo>
                  <a:pt x="32682" y="58043"/>
                  <a:pt x="34390" y="59021"/>
                  <a:pt x="34146" y="59673"/>
                </a:cubicBezTo>
                <a:cubicBezTo>
                  <a:pt x="33902" y="60326"/>
                  <a:pt x="34146" y="61304"/>
                  <a:pt x="35121" y="62608"/>
                </a:cubicBezTo>
                <a:cubicBezTo>
                  <a:pt x="36097" y="63586"/>
                  <a:pt x="33414" y="64565"/>
                  <a:pt x="34146" y="65869"/>
                </a:cubicBezTo>
                <a:cubicBezTo>
                  <a:pt x="34878" y="66847"/>
                  <a:pt x="33170" y="68804"/>
                  <a:pt x="35121" y="69130"/>
                </a:cubicBezTo>
                <a:cubicBezTo>
                  <a:pt x="36829" y="69782"/>
                  <a:pt x="36585" y="67500"/>
                  <a:pt x="38048" y="67500"/>
                </a:cubicBezTo>
                <a:cubicBezTo>
                  <a:pt x="39512" y="67500"/>
                  <a:pt x="38048" y="69130"/>
                  <a:pt x="38780" y="70108"/>
                </a:cubicBezTo>
                <a:cubicBezTo>
                  <a:pt x="39512" y="71086"/>
                  <a:pt x="40975" y="71086"/>
                  <a:pt x="42439" y="72717"/>
                </a:cubicBezTo>
                <a:cubicBezTo>
                  <a:pt x="43902" y="74347"/>
                  <a:pt x="42926" y="75000"/>
                  <a:pt x="41707" y="73695"/>
                </a:cubicBezTo>
                <a:cubicBezTo>
                  <a:pt x="40243" y="72391"/>
                  <a:pt x="36585" y="72717"/>
                  <a:pt x="36585" y="73043"/>
                </a:cubicBezTo>
                <a:cubicBezTo>
                  <a:pt x="36585" y="73695"/>
                  <a:pt x="40731" y="76956"/>
                  <a:pt x="41707" y="76304"/>
                </a:cubicBezTo>
                <a:cubicBezTo>
                  <a:pt x="42682" y="75978"/>
                  <a:pt x="44146" y="78260"/>
                  <a:pt x="43414" y="79239"/>
                </a:cubicBezTo>
                <a:cubicBezTo>
                  <a:pt x="42926" y="79891"/>
                  <a:pt x="43170" y="81847"/>
                  <a:pt x="43170" y="82826"/>
                </a:cubicBezTo>
                <a:cubicBezTo>
                  <a:pt x="42926" y="83804"/>
                  <a:pt x="41463" y="82826"/>
                  <a:pt x="40487" y="82826"/>
                </a:cubicBezTo>
                <a:cubicBezTo>
                  <a:pt x="39756" y="83152"/>
                  <a:pt x="39024" y="83478"/>
                  <a:pt x="39024" y="84782"/>
                </a:cubicBezTo>
                <a:cubicBezTo>
                  <a:pt x="39024" y="86086"/>
                  <a:pt x="37560" y="87065"/>
                  <a:pt x="37317" y="88695"/>
                </a:cubicBezTo>
                <a:cubicBezTo>
                  <a:pt x="37317" y="90326"/>
                  <a:pt x="38536" y="90326"/>
                  <a:pt x="39268" y="90978"/>
                </a:cubicBezTo>
                <a:cubicBezTo>
                  <a:pt x="40000" y="91630"/>
                  <a:pt x="37804" y="91956"/>
                  <a:pt x="37804" y="93260"/>
                </a:cubicBezTo>
                <a:cubicBezTo>
                  <a:pt x="37804" y="94565"/>
                  <a:pt x="39756" y="96521"/>
                  <a:pt x="40487" y="97173"/>
                </a:cubicBezTo>
                <a:cubicBezTo>
                  <a:pt x="41219" y="97500"/>
                  <a:pt x="40487" y="100108"/>
                  <a:pt x="40975" y="101413"/>
                </a:cubicBezTo>
                <a:cubicBezTo>
                  <a:pt x="41219" y="102717"/>
                  <a:pt x="42195" y="101086"/>
                  <a:pt x="41951" y="103043"/>
                </a:cubicBezTo>
                <a:cubicBezTo>
                  <a:pt x="41951" y="104673"/>
                  <a:pt x="42926" y="104673"/>
                  <a:pt x="42926" y="105652"/>
                </a:cubicBezTo>
                <a:cubicBezTo>
                  <a:pt x="43170" y="106630"/>
                  <a:pt x="44878" y="106304"/>
                  <a:pt x="44634" y="107934"/>
                </a:cubicBezTo>
                <a:cubicBezTo>
                  <a:pt x="44146" y="109239"/>
                  <a:pt x="45121" y="110217"/>
                  <a:pt x="45365" y="110869"/>
                </a:cubicBezTo>
                <a:cubicBezTo>
                  <a:pt x="45853" y="111847"/>
                  <a:pt x="47317" y="113152"/>
                  <a:pt x="47560" y="114130"/>
                </a:cubicBezTo>
                <a:cubicBezTo>
                  <a:pt x="48048" y="115108"/>
                  <a:pt x="48780" y="116413"/>
                  <a:pt x="49756" y="116086"/>
                </a:cubicBezTo>
                <a:cubicBezTo>
                  <a:pt x="50975" y="115760"/>
                  <a:pt x="50975" y="117065"/>
                  <a:pt x="51707" y="116739"/>
                </a:cubicBezTo>
                <a:cubicBezTo>
                  <a:pt x="52682" y="116739"/>
                  <a:pt x="53902" y="117391"/>
                  <a:pt x="54146" y="118043"/>
                </a:cubicBezTo>
                <a:cubicBezTo>
                  <a:pt x="54390" y="119021"/>
                  <a:pt x="56829" y="119673"/>
                  <a:pt x="57560" y="120000"/>
                </a:cubicBezTo>
                <a:cubicBezTo>
                  <a:pt x="58292" y="120000"/>
                  <a:pt x="58292" y="118369"/>
                  <a:pt x="59024" y="118043"/>
                </a:cubicBezTo>
                <a:cubicBezTo>
                  <a:pt x="59512" y="117391"/>
                  <a:pt x="59268" y="114130"/>
                  <a:pt x="60000" y="113804"/>
                </a:cubicBezTo>
                <a:cubicBezTo>
                  <a:pt x="60487" y="113478"/>
                  <a:pt x="60243" y="109891"/>
                  <a:pt x="59756" y="109565"/>
                </a:cubicBezTo>
                <a:cubicBezTo>
                  <a:pt x="59268" y="109239"/>
                  <a:pt x="59512" y="108260"/>
                  <a:pt x="60731" y="108260"/>
                </a:cubicBezTo>
                <a:cubicBezTo>
                  <a:pt x="62195" y="108586"/>
                  <a:pt x="61707" y="106956"/>
                  <a:pt x="62195" y="106630"/>
                </a:cubicBezTo>
                <a:cubicBezTo>
                  <a:pt x="62926" y="106304"/>
                  <a:pt x="62682" y="104673"/>
                  <a:pt x="63170" y="104673"/>
                </a:cubicBezTo>
                <a:cubicBezTo>
                  <a:pt x="63658" y="104347"/>
                  <a:pt x="63414" y="103369"/>
                  <a:pt x="63170" y="102717"/>
                </a:cubicBezTo>
                <a:cubicBezTo>
                  <a:pt x="62682" y="102065"/>
                  <a:pt x="63170" y="101739"/>
                  <a:pt x="63902" y="101413"/>
                </a:cubicBezTo>
                <a:cubicBezTo>
                  <a:pt x="64634" y="101413"/>
                  <a:pt x="64390" y="100108"/>
                  <a:pt x="63414" y="99456"/>
                </a:cubicBezTo>
                <a:cubicBezTo>
                  <a:pt x="62682" y="99130"/>
                  <a:pt x="62926" y="97826"/>
                  <a:pt x="63902" y="98478"/>
                </a:cubicBezTo>
                <a:cubicBezTo>
                  <a:pt x="64634" y="99456"/>
                  <a:pt x="65365" y="98804"/>
                  <a:pt x="64878" y="97826"/>
                </a:cubicBezTo>
                <a:cubicBezTo>
                  <a:pt x="64390" y="96847"/>
                  <a:pt x="65609" y="96521"/>
                  <a:pt x="66829" y="96195"/>
                </a:cubicBezTo>
                <a:cubicBezTo>
                  <a:pt x="68048" y="96195"/>
                  <a:pt x="68536" y="95217"/>
                  <a:pt x="68292" y="93913"/>
                </a:cubicBezTo>
                <a:cubicBezTo>
                  <a:pt x="68048" y="92934"/>
                  <a:pt x="69756" y="92934"/>
                  <a:pt x="69268" y="93913"/>
                </a:cubicBezTo>
                <a:cubicBezTo>
                  <a:pt x="69024" y="94891"/>
                  <a:pt x="69268" y="96195"/>
                  <a:pt x="69756" y="95217"/>
                </a:cubicBezTo>
                <a:cubicBezTo>
                  <a:pt x="70243" y="94565"/>
                  <a:pt x="71463" y="95217"/>
                  <a:pt x="73414" y="94239"/>
                </a:cubicBezTo>
                <a:cubicBezTo>
                  <a:pt x="75365" y="93586"/>
                  <a:pt x="77317" y="91304"/>
                  <a:pt x="77804" y="89347"/>
                </a:cubicBezTo>
                <a:cubicBezTo>
                  <a:pt x="78292" y="87065"/>
                  <a:pt x="80487" y="87391"/>
                  <a:pt x="80243" y="86086"/>
                </a:cubicBezTo>
                <a:cubicBezTo>
                  <a:pt x="80000" y="84782"/>
                  <a:pt x="80487" y="84130"/>
                  <a:pt x="81951" y="85108"/>
                </a:cubicBezTo>
                <a:cubicBezTo>
                  <a:pt x="83414" y="86086"/>
                  <a:pt x="82439" y="84456"/>
                  <a:pt x="83902" y="84456"/>
                </a:cubicBezTo>
                <a:cubicBezTo>
                  <a:pt x="85609" y="84456"/>
                  <a:pt x="85365" y="83478"/>
                  <a:pt x="86829" y="83478"/>
                </a:cubicBezTo>
                <a:cubicBezTo>
                  <a:pt x="88536" y="83478"/>
                  <a:pt x="92439" y="82500"/>
                  <a:pt x="93902" y="80869"/>
                </a:cubicBezTo>
                <a:cubicBezTo>
                  <a:pt x="95365" y="79565"/>
                  <a:pt x="98292" y="78260"/>
                  <a:pt x="99512" y="77282"/>
                </a:cubicBezTo>
                <a:cubicBezTo>
                  <a:pt x="100731" y="75978"/>
                  <a:pt x="100975" y="75326"/>
                  <a:pt x="100243" y="75652"/>
                </a:cubicBezTo>
                <a:cubicBezTo>
                  <a:pt x="99512" y="76304"/>
                  <a:pt x="97804" y="76304"/>
                  <a:pt x="96829" y="75978"/>
                </a:cubicBezTo>
                <a:cubicBezTo>
                  <a:pt x="95609" y="75652"/>
                  <a:pt x="93658" y="74347"/>
                  <a:pt x="92439" y="75326"/>
                </a:cubicBezTo>
                <a:cubicBezTo>
                  <a:pt x="90975" y="76304"/>
                  <a:pt x="91951" y="74021"/>
                  <a:pt x="92926" y="73695"/>
                </a:cubicBezTo>
                <a:cubicBezTo>
                  <a:pt x="94146" y="73369"/>
                  <a:pt x="93658" y="72717"/>
                  <a:pt x="93414" y="71086"/>
                </a:cubicBezTo>
                <a:cubicBezTo>
                  <a:pt x="92926" y="69456"/>
                  <a:pt x="95121" y="70760"/>
                  <a:pt x="96097" y="72391"/>
                </a:cubicBezTo>
                <a:cubicBezTo>
                  <a:pt x="97073" y="74021"/>
                  <a:pt x="98780" y="75000"/>
                  <a:pt x="100487" y="74347"/>
                </a:cubicBezTo>
                <a:cubicBezTo>
                  <a:pt x="101951" y="73695"/>
                  <a:pt x="100487" y="72065"/>
                  <a:pt x="100975" y="70760"/>
                </a:cubicBezTo>
                <a:cubicBezTo>
                  <a:pt x="101707" y="69782"/>
                  <a:pt x="96341" y="66195"/>
                  <a:pt x="95853" y="64891"/>
                </a:cubicBezTo>
                <a:cubicBezTo>
                  <a:pt x="95609" y="63586"/>
                  <a:pt x="97317" y="64565"/>
                  <a:pt x="98780" y="65217"/>
                </a:cubicBezTo>
                <a:cubicBezTo>
                  <a:pt x="100487" y="66195"/>
                  <a:pt x="100731" y="63586"/>
                  <a:pt x="100731" y="62608"/>
                </a:cubicBezTo>
                <a:cubicBezTo>
                  <a:pt x="100731" y="61304"/>
                  <a:pt x="97560" y="61304"/>
                  <a:pt x="96097" y="62608"/>
                </a:cubicBezTo>
                <a:cubicBezTo>
                  <a:pt x="94634" y="63586"/>
                  <a:pt x="93170" y="60978"/>
                  <a:pt x="95121" y="60652"/>
                </a:cubicBezTo>
                <a:cubicBezTo>
                  <a:pt x="97073" y="60326"/>
                  <a:pt x="95365" y="59347"/>
                  <a:pt x="95853" y="58695"/>
                </a:cubicBezTo>
                <a:cubicBezTo>
                  <a:pt x="96585" y="57717"/>
                  <a:pt x="99024" y="60978"/>
                  <a:pt x="100243" y="60326"/>
                </a:cubicBezTo>
                <a:cubicBezTo>
                  <a:pt x="101463" y="59673"/>
                  <a:pt x="102439" y="60326"/>
                  <a:pt x="103658" y="59347"/>
                </a:cubicBezTo>
                <a:cubicBezTo>
                  <a:pt x="104634" y="58043"/>
                  <a:pt x="101707" y="57065"/>
                  <a:pt x="100975" y="56086"/>
                </a:cubicBezTo>
                <a:cubicBezTo>
                  <a:pt x="100243" y="54782"/>
                  <a:pt x="104146" y="55434"/>
                  <a:pt x="105365" y="55434"/>
                </a:cubicBezTo>
                <a:cubicBezTo>
                  <a:pt x="106585" y="55434"/>
                  <a:pt x="106829" y="53152"/>
                  <a:pt x="105853" y="53478"/>
                </a:cubicBezTo>
                <a:cubicBezTo>
                  <a:pt x="104878" y="54130"/>
                  <a:pt x="101707" y="52173"/>
                  <a:pt x="102195" y="50543"/>
                </a:cubicBezTo>
                <a:cubicBezTo>
                  <a:pt x="102926" y="49239"/>
                  <a:pt x="104146" y="50869"/>
                  <a:pt x="105609" y="49891"/>
                </a:cubicBezTo>
                <a:cubicBezTo>
                  <a:pt x="107073" y="48913"/>
                  <a:pt x="105853" y="45000"/>
                  <a:pt x="104878" y="45000"/>
                </a:cubicBezTo>
                <a:cubicBezTo>
                  <a:pt x="103658" y="45000"/>
                  <a:pt x="101219" y="44673"/>
                  <a:pt x="101219" y="44021"/>
                </a:cubicBezTo>
                <a:cubicBezTo>
                  <a:pt x="101219" y="43369"/>
                  <a:pt x="99268" y="42717"/>
                  <a:pt x="99756" y="42065"/>
                </a:cubicBezTo>
                <a:cubicBezTo>
                  <a:pt x="100487" y="41086"/>
                  <a:pt x="101219" y="42717"/>
                  <a:pt x="102439" y="41413"/>
                </a:cubicBezTo>
                <a:cubicBezTo>
                  <a:pt x="103902" y="40108"/>
                  <a:pt x="106585" y="41739"/>
                  <a:pt x="107804" y="41413"/>
                </a:cubicBezTo>
                <a:cubicBezTo>
                  <a:pt x="109024" y="41086"/>
                  <a:pt x="107317" y="38152"/>
                  <a:pt x="106585" y="38804"/>
                </a:cubicBezTo>
                <a:cubicBezTo>
                  <a:pt x="105853" y="39130"/>
                  <a:pt x="103658" y="39456"/>
                  <a:pt x="103414" y="37826"/>
                </a:cubicBezTo>
                <a:cubicBezTo>
                  <a:pt x="103170" y="36195"/>
                  <a:pt x="105609" y="37826"/>
                  <a:pt x="106097" y="36847"/>
                </a:cubicBezTo>
                <a:cubicBezTo>
                  <a:pt x="106585" y="36195"/>
                  <a:pt x="102682" y="34239"/>
                  <a:pt x="102195" y="35869"/>
                </a:cubicBezTo>
                <a:cubicBezTo>
                  <a:pt x="101463" y="37500"/>
                  <a:pt x="99512" y="36847"/>
                  <a:pt x="100487" y="35869"/>
                </a:cubicBezTo>
                <a:cubicBezTo>
                  <a:pt x="101707" y="34891"/>
                  <a:pt x="101951" y="32282"/>
                  <a:pt x="101707" y="30978"/>
                </a:cubicBezTo>
                <a:cubicBezTo>
                  <a:pt x="101707" y="29673"/>
                  <a:pt x="105609" y="29673"/>
                  <a:pt x="105365" y="27391"/>
                </a:cubicBezTo>
                <a:cubicBezTo>
                  <a:pt x="104878" y="25434"/>
                  <a:pt x="107073" y="24782"/>
                  <a:pt x="108536" y="24782"/>
                </a:cubicBezTo>
                <a:cubicBezTo>
                  <a:pt x="109756" y="24782"/>
                  <a:pt x="108536" y="22500"/>
                  <a:pt x="107073" y="22826"/>
                </a:cubicBezTo>
                <a:cubicBezTo>
                  <a:pt x="105853" y="23152"/>
                  <a:pt x="104634" y="24782"/>
                  <a:pt x="103902" y="24130"/>
                </a:cubicBezTo>
                <a:cubicBezTo>
                  <a:pt x="103170" y="23478"/>
                  <a:pt x="105365" y="21847"/>
                  <a:pt x="106585" y="21847"/>
                </a:cubicBezTo>
                <a:cubicBezTo>
                  <a:pt x="107804" y="21847"/>
                  <a:pt x="110487" y="21847"/>
                  <a:pt x="111463" y="21195"/>
                </a:cubicBezTo>
                <a:cubicBezTo>
                  <a:pt x="112439" y="20217"/>
                  <a:pt x="109756" y="19565"/>
                  <a:pt x="107804" y="19891"/>
                </a:cubicBezTo>
                <a:cubicBezTo>
                  <a:pt x="106097" y="20217"/>
                  <a:pt x="106097" y="19239"/>
                  <a:pt x="108780" y="18913"/>
                </a:cubicBezTo>
                <a:cubicBezTo>
                  <a:pt x="111707" y="18913"/>
                  <a:pt x="111219" y="18260"/>
                  <a:pt x="113170" y="17934"/>
                </a:cubicBezTo>
                <a:cubicBezTo>
                  <a:pt x="115121" y="17608"/>
                  <a:pt x="114390" y="16630"/>
                  <a:pt x="115609" y="16304"/>
                </a:cubicBezTo>
                <a:cubicBezTo>
                  <a:pt x="116829" y="16304"/>
                  <a:pt x="120000" y="14673"/>
                  <a:pt x="120000" y="13695"/>
                </a:cubicBezTo>
                <a:cubicBezTo>
                  <a:pt x="120000" y="12717"/>
                  <a:pt x="115609" y="11086"/>
                  <a:pt x="113414" y="11086"/>
                </a:cubicBezTo>
                <a:close/>
                <a:moveTo>
                  <a:pt x="41219" y="78586"/>
                </a:moveTo>
                <a:cubicBezTo>
                  <a:pt x="41219" y="77282"/>
                  <a:pt x="40000" y="78260"/>
                  <a:pt x="39512" y="76630"/>
                </a:cubicBezTo>
                <a:cubicBezTo>
                  <a:pt x="39024" y="75326"/>
                  <a:pt x="36097" y="74673"/>
                  <a:pt x="35609" y="75652"/>
                </a:cubicBezTo>
                <a:cubicBezTo>
                  <a:pt x="35609" y="76304"/>
                  <a:pt x="34634" y="76956"/>
                  <a:pt x="35365" y="77934"/>
                </a:cubicBezTo>
                <a:cubicBezTo>
                  <a:pt x="36097" y="79239"/>
                  <a:pt x="36585" y="78586"/>
                  <a:pt x="37560" y="79891"/>
                </a:cubicBezTo>
                <a:cubicBezTo>
                  <a:pt x="38536" y="80869"/>
                  <a:pt x="40975" y="79891"/>
                  <a:pt x="41219" y="7858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1796225" y="1439234"/>
            <a:ext cx="1796400" cy="138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598" y="105217"/>
                </a:moveTo>
                <a:cubicBezTo>
                  <a:pt x="23263" y="104565"/>
                  <a:pt x="22259" y="104782"/>
                  <a:pt x="22092" y="104130"/>
                </a:cubicBezTo>
                <a:cubicBezTo>
                  <a:pt x="21924" y="103695"/>
                  <a:pt x="21087" y="101956"/>
                  <a:pt x="20585" y="101956"/>
                </a:cubicBezTo>
                <a:cubicBezTo>
                  <a:pt x="20083" y="101956"/>
                  <a:pt x="19414" y="101956"/>
                  <a:pt x="18744" y="101521"/>
                </a:cubicBezTo>
                <a:cubicBezTo>
                  <a:pt x="18242" y="100869"/>
                  <a:pt x="17740" y="100869"/>
                  <a:pt x="17405" y="101086"/>
                </a:cubicBezTo>
                <a:cubicBezTo>
                  <a:pt x="16903" y="101521"/>
                  <a:pt x="17740" y="101521"/>
                  <a:pt x="17740" y="101956"/>
                </a:cubicBezTo>
                <a:cubicBezTo>
                  <a:pt x="17740" y="102391"/>
                  <a:pt x="18075" y="102608"/>
                  <a:pt x="18410" y="102608"/>
                </a:cubicBezTo>
                <a:cubicBezTo>
                  <a:pt x="18744" y="102391"/>
                  <a:pt x="18912" y="103478"/>
                  <a:pt x="19246" y="103478"/>
                </a:cubicBezTo>
                <a:cubicBezTo>
                  <a:pt x="19748" y="103478"/>
                  <a:pt x="19748" y="104130"/>
                  <a:pt x="20251" y="104130"/>
                </a:cubicBezTo>
                <a:cubicBezTo>
                  <a:pt x="20585" y="104130"/>
                  <a:pt x="20753" y="104782"/>
                  <a:pt x="20920" y="105217"/>
                </a:cubicBezTo>
                <a:cubicBezTo>
                  <a:pt x="21087" y="105652"/>
                  <a:pt x="21589" y="105217"/>
                  <a:pt x="21589" y="105652"/>
                </a:cubicBezTo>
                <a:cubicBezTo>
                  <a:pt x="21589" y="105869"/>
                  <a:pt x="22092" y="106086"/>
                  <a:pt x="22259" y="106521"/>
                </a:cubicBezTo>
                <a:cubicBezTo>
                  <a:pt x="23096" y="106739"/>
                  <a:pt x="23765" y="106739"/>
                  <a:pt x="24267" y="106521"/>
                </a:cubicBezTo>
                <a:cubicBezTo>
                  <a:pt x="24435" y="106304"/>
                  <a:pt x="24435" y="106086"/>
                  <a:pt x="24435" y="105869"/>
                </a:cubicBezTo>
                <a:cubicBezTo>
                  <a:pt x="24769" y="105434"/>
                  <a:pt x="24100" y="105652"/>
                  <a:pt x="23598" y="105217"/>
                </a:cubicBezTo>
                <a:close/>
                <a:moveTo>
                  <a:pt x="22594" y="43478"/>
                </a:moveTo>
                <a:cubicBezTo>
                  <a:pt x="23765" y="43913"/>
                  <a:pt x="23765" y="46304"/>
                  <a:pt x="24602" y="46304"/>
                </a:cubicBezTo>
                <a:cubicBezTo>
                  <a:pt x="25104" y="46304"/>
                  <a:pt x="24602" y="45652"/>
                  <a:pt x="25439" y="45652"/>
                </a:cubicBezTo>
                <a:cubicBezTo>
                  <a:pt x="26276" y="45652"/>
                  <a:pt x="26108" y="45000"/>
                  <a:pt x="26778" y="45217"/>
                </a:cubicBezTo>
                <a:cubicBezTo>
                  <a:pt x="27447" y="45217"/>
                  <a:pt x="28117" y="44782"/>
                  <a:pt x="28117" y="43695"/>
                </a:cubicBezTo>
                <a:cubicBezTo>
                  <a:pt x="28117" y="42608"/>
                  <a:pt x="28619" y="42391"/>
                  <a:pt x="29288" y="42173"/>
                </a:cubicBezTo>
                <a:cubicBezTo>
                  <a:pt x="29958" y="41956"/>
                  <a:pt x="29456" y="40652"/>
                  <a:pt x="30460" y="40434"/>
                </a:cubicBezTo>
                <a:cubicBezTo>
                  <a:pt x="31464" y="40000"/>
                  <a:pt x="34142" y="38478"/>
                  <a:pt x="34644" y="38043"/>
                </a:cubicBezTo>
                <a:cubicBezTo>
                  <a:pt x="35146" y="37608"/>
                  <a:pt x="34142" y="36956"/>
                  <a:pt x="32970" y="36086"/>
                </a:cubicBezTo>
                <a:cubicBezTo>
                  <a:pt x="31966" y="35217"/>
                  <a:pt x="31129" y="35000"/>
                  <a:pt x="30292" y="35652"/>
                </a:cubicBezTo>
                <a:cubicBezTo>
                  <a:pt x="29456" y="36521"/>
                  <a:pt x="30125" y="35000"/>
                  <a:pt x="29456" y="35434"/>
                </a:cubicBezTo>
                <a:cubicBezTo>
                  <a:pt x="28786" y="35652"/>
                  <a:pt x="26945" y="34782"/>
                  <a:pt x="26778" y="34347"/>
                </a:cubicBezTo>
                <a:cubicBezTo>
                  <a:pt x="26443" y="33913"/>
                  <a:pt x="23263" y="35217"/>
                  <a:pt x="22594" y="35217"/>
                </a:cubicBezTo>
                <a:cubicBezTo>
                  <a:pt x="21757" y="35217"/>
                  <a:pt x="22594" y="36304"/>
                  <a:pt x="23096" y="36739"/>
                </a:cubicBezTo>
                <a:cubicBezTo>
                  <a:pt x="23598" y="37391"/>
                  <a:pt x="21757" y="39130"/>
                  <a:pt x="22092" y="39347"/>
                </a:cubicBezTo>
                <a:cubicBezTo>
                  <a:pt x="22594" y="39782"/>
                  <a:pt x="21757" y="40869"/>
                  <a:pt x="20920" y="42173"/>
                </a:cubicBezTo>
                <a:cubicBezTo>
                  <a:pt x="20083" y="43260"/>
                  <a:pt x="21589" y="43260"/>
                  <a:pt x="22594" y="43478"/>
                </a:cubicBezTo>
                <a:close/>
                <a:moveTo>
                  <a:pt x="52552" y="50000"/>
                </a:moveTo>
                <a:cubicBezTo>
                  <a:pt x="52887" y="49347"/>
                  <a:pt x="54393" y="51086"/>
                  <a:pt x="54393" y="49782"/>
                </a:cubicBezTo>
                <a:cubicBezTo>
                  <a:pt x="54393" y="48695"/>
                  <a:pt x="52719" y="48043"/>
                  <a:pt x="52050" y="47608"/>
                </a:cubicBezTo>
                <a:cubicBezTo>
                  <a:pt x="51213" y="46956"/>
                  <a:pt x="51046" y="47173"/>
                  <a:pt x="49874" y="46086"/>
                </a:cubicBezTo>
                <a:cubicBezTo>
                  <a:pt x="48702" y="45000"/>
                  <a:pt x="50209" y="44565"/>
                  <a:pt x="49372" y="43695"/>
                </a:cubicBezTo>
                <a:cubicBezTo>
                  <a:pt x="48535" y="42826"/>
                  <a:pt x="48200" y="40434"/>
                  <a:pt x="48702" y="39782"/>
                </a:cubicBezTo>
                <a:cubicBezTo>
                  <a:pt x="49372" y="38913"/>
                  <a:pt x="50041" y="37826"/>
                  <a:pt x="49037" y="37173"/>
                </a:cubicBezTo>
                <a:cubicBezTo>
                  <a:pt x="47866" y="36739"/>
                  <a:pt x="46192" y="37608"/>
                  <a:pt x="46359" y="38043"/>
                </a:cubicBezTo>
                <a:cubicBezTo>
                  <a:pt x="46527" y="38260"/>
                  <a:pt x="48033" y="39347"/>
                  <a:pt x="48033" y="39782"/>
                </a:cubicBezTo>
                <a:cubicBezTo>
                  <a:pt x="48033" y="40217"/>
                  <a:pt x="46694" y="38478"/>
                  <a:pt x="46192" y="38913"/>
                </a:cubicBezTo>
                <a:cubicBezTo>
                  <a:pt x="45690" y="39347"/>
                  <a:pt x="45188" y="38043"/>
                  <a:pt x="44686" y="38913"/>
                </a:cubicBezTo>
                <a:cubicBezTo>
                  <a:pt x="44351" y="39782"/>
                  <a:pt x="45188" y="42391"/>
                  <a:pt x="45690" y="43260"/>
                </a:cubicBezTo>
                <a:cubicBezTo>
                  <a:pt x="46025" y="43913"/>
                  <a:pt x="45188" y="43913"/>
                  <a:pt x="44853" y="44130"/>
                </a:cubicBezTo>
                <a:cubicBezTo>
                  <a:pt x="44351" y="44347"/>
                  <a:pt x="44184" y="41956"/>
                  <a:pt x="43849" y="41086"/>
                </a:cubicBezTo>
                <a:cubicBezTo>
                  <a:pt x="43347" y="40217"/>
                  <a:pt x="41338" y="39130"/>
                  <a:pt x="41338" y="39782"/>
                </a:cubicBezTo>
                <a:cubicBezTo>
                  <a:pt x="41171" y="40434"/>
                  <a:pt x="42510" y="40434"/>
                  <a:pt x="42343" y="41304"/>
                </a:cubicBezTo>
                <a:cubicBezTo>
                  <a:pt x="42175" y="42173"/>
                  <a:pt x="41338" y="40869"/>
                  <a:pt x="40669" y="41521"/>
                </a:cubicBezTo>
                <a:cubicBezTo>
                  <a:pt x="40000" y="42173"/>
                  <a:pt x="40167" y="41739"/>
                  <a:pt x="40334" y="41086"/>
                </a:cubicBezTo>
                <a:cubicBezTo>
                  <a:pt x="40502" y="40217"/>
                  <a:pt x="39330" y="39565"/>
                  <a:pt x="38158" y="39782"/>
                </a:cubicBezTo>
                <a:cubicBezTo>
                  <a:pt x="36987" y="39782"/>
                  <a:pt x="37656" y="40869"/>
                  <a:pt x="37322" y="41304"/>
                </a:cubicBezTo>
                <a:cubicBezTo>
                  <a:pt x="36987" y="41739"/>
                  <a:pt x="35146" y="41086"/>
                  <a:pt x="36317" y="40869"/>
                </a:cubicBezTo>
                <a:cubicBezTo>
                  <a:pt x="37322" y="40434"/>
                  <a:pt x="36987" y="39565"/>
                  <a:pt x="36485" y="38695"/>
                </a:cubicBezTo>
                <a:cubicBezTo>
                  <a:pt x="36150" y="37826"/>
                  <a:pt x="34979" y="38913"/>
                  <a:pt x="33138" y="39782"/>
                </a:cubicBezTo>
                <a:cubicBezTo>
                  <a:pt x="31297" y="40652"/>
                  <a:pt x="30460" y="41521"/>
                  <a:pt x="30627" y="41521"/>
                </a:cubicBezTo>
                <a:cubicBezTo>
                  <a:pt x="30794" y="41739"/>
                  <a:pt x="30962" y="42173"/>
                  <a:pt x="30292" y="42826"/>
                </a:cubicBezTo>
                <a:cubicBezTo>
                  <a:pt x="29456" y="43695"/>
                  <a:pt x="30292" y="44347"/>
                  <a:pt x="30794" y="44347"/>
                </a:cubicBezTo>
                <a:cubicBezTo>
                  <a:pt x="31464" y="44347"/>
                  <a:pt x="30962" y="45000"/>
                  <a:pt x="31464" y="45217"/>
                </a:cubicBezTo>
                <a:cubicBezTo>
                  <a:pt x="31799" y="45434"/>
                  <a:pt x="33974" y="44130"/>
                  <a:pt x="34644" y="44565"/>
                </a:cubicBezTo>
                <a:cubicBezTo>
                  <a:pt x="35146" y="45217"/>
                  <a:pt x="31129" y="45434"/>
                  <a:pt x="31129" y="46521"/>
                </a:cubicBezTo>
                <a:cubicBezTo>
                  <a:pt x="31129" y="47391"/>
                  <a:pt x="33305" y="47826"/>
                  <a:pt x="34979" y="47608"/>
                </a:cubicBezTo>
                <a:cubicBezTo>
                  <a:pt x="36652" y="47173"/>
                  <a:pt x="39665" y="47826"/>
                  <a:pt x="39665" y="48260"/>
                </a:cubicBezTo>
                <a:cubicBezTo>
                  <a:pt x="39665" y="48913"/>
                  <a:pt x="37656" y="48695"/>
                  <a:pt x="36150" y="48695"/>
                </a:cubicBezTo>
                <a:cubicBezTo>
                  <a:pt x="34644" y="48695"/>
                  <a:pt x="32133" y="49130"/>
                  <a:pt x="32133" y="49782"/>
                </a:cubicBezTo>
                <a:cubicBezTo>
                  <a:pt x="32301" y="50434"/>
                  <a:pt x="32468" y="50434"/>
                  <a:pt x="33974" y="51521"/>
                </a:cubicBezTo>
                <a:cubicBezTo>
                  <a:pt x="35648" y="52391"/>
                  <a:pt x="37154" y="51086"/>
                  <a:pt x="37154" y="52391"/>
                </a:cubicBezTo>
                <a:cubicBezTo>
                  <a:pt x="37154" y="53695"/>
                  <a:pt x="37991" y="53913"/>
                  <a:pt x="40000" y="54130"/>
                </a:cubicBezTo>
                <a:cubicBezTo>
                  <a:pt x="42175" y="54130"/>
                  <a:pt x="43179" y="52826"/>
                  <a:pt x="44184" y="52826"/>
                </a:cubicBezTo>
                <a:cubicBezTo>
                  <a:pt x="45188" y="53043"/>
                  <a:pt x="45690" y="52608"/>
                  <a:pt x="46025" y="51739"/>
                </a:cubicBezTo>
                <a:cubicBezTo>
                  <a:pt x="46527" y="50869"/>
                  <a:pt x="47029" y="51304"/>
                  <a:pt x="47029" y="51956"/>
                </a:cubicBezTo>
                <a:cubicBezTo>
                  <a:pt x="47196" y="52391"/>
                  <a:pt x="48535" y="52173"/>
                  <a:pt x="48870" y="52608"/>
                </a:cubicBezTo>
                <a:cubicBezTo>
                  <a:pt x="49539" y="53695"/>
                  <a:pt x="52050" y="53260"/>
                  <a:pt x="53054" y="52608"/>
                </a:cubicBezTo>
                <a:cubicBezTo>
                  <a:pt x="54058" y="52173"/>
                  <a:pt x="52719" y="50434"/>
                  <a:pt x="52217" y="51086"/>
                </a:cubicBezTo>
                <a:cubicBezTo>
                  <a:pt x="51715" y="51956"/>
                  <a:pt x="51213" y="51521"/>
                  <a:pt x="51213" y="51086"/>
                </a:cubicBezTo>
                <a:cubicBezTo>
                  <a:pt x="51046" y="50652"/>
                  <a:pt x="52050" y="50434"/>
                  <a:pt x="52552" y="50000"/>
                </a:cubicBezTo>
                <a:close/>
                <a:moveTo>
                  <a:pt x="29790" y="30869"/>
                </a:moveTo>
                <a:cubicBezTo>
                  <a:pt x="30794" y="31086"/>
                  <a:pt x="31966" y="29782"/>
                  <a:pt x="31966" y="29130"/>
                </a:cubicBezTo>
                <a:cubicBezTo>
                  <a:pt x="31799" y="28260"/>
                  <a:pt x="29288" y="30869"/>
                  <a:pt x="29790" y="30869"/>
                </a:cubicBezTo>
                <a:close/>
                <a:moveTo>
                  <a:pt x="24769" y="28695"/>
                </a:moveTo>
                <a:cubicBezTo>
                  <a:pt x="25271" y="28913"/>
                  <a:pt x="24769" y="30000"/>
                  <a:pt x="25271" y="29782"/>
                </a:cubicBezTo>
                <a:cubicBezTo>
                  <a:pt x="25774" y="29347"/>
                  <a:pt x="25941" y="29347"/>
                  <a:pt x="26276" y="29347"/>
                </a:cubicBezTo>
                <a:cubicBezTo>
                  <a:pt x="26945" y="29782"/>
                  <a:pt x="27112" y="28913"/>
                  <a:pt x="27280" y="28695"/>
                </a:cubicBezTo>
                <a:cubicBezTo>
                  <a:pt x="27615" y="28260"/>
                  <a:pt x="27615" y="30000"/>
                  <a:pt x="28284" y="30000"/>
                </a:cubicBezTo>
                <a:cubicBezTo>
                  <a:pt x="28953" y="30000"/>
                  <a:pt x="28786" y="28043"/>
                  <a:pt x="29456" y="28695"/>
                </a:cubicBezTo>
                <a:cubicBezTo>
                  <a:pt x="29958" y="29130"/>
                  <a:pt x="30292" y="28478"/>
                  <a:pt x="30292" y="27826"/>
                </a:cubicBezTo>
                <a:cubicBezTo>
                  <a:pt x="30460" y="27391"/>
                  <a:pt x="30460" y="26521"/>
                  <a:pt x="31129" y="26304"/>
                </a:cubicBezTo>
                <a:cubicBezTo>
                  <a:pt x="31799" y="26086"/>
                  <a:pt x="31297" y="27173"/>
                  <a:pt x="31464" y="27826"/>
                </a:cubicBezTo>
                <a:cubicBezTo>
                  <a:pt x="31966" y="28913"/>
                  <a:pt x="32803" y="27826"/>
                  <a:pt x="32803" y="27391"/>
                </a:cubicBezTo>
                <a:cubicBezTo>
                  <a:pt x="32803" y="26956"/>
                  <a:pt x="33974" y="27173"/>
                  <a:pt x="33807" y="26739"/>
                </a:cubicBezTo>
                <a:cubicBezTo>
                  <a:pt x="33807" y="26086"/>
                  <a:pt x="34142" y="26086"/>
                  <a:pt x="33807" y="25434"/>
                </a:cubicBezTo>
                <a:cubicBezTo>
                  <a:pt x="33640" y="24782"/>
                  <a:pt x="34309" y="25000"/>
                  <a:pt x="34644" y="24565"/>
                </a:cubicBezTo>
                <a:cubicBezTo>
                  <a:pt x="34979" y="23913"/>
                  <a:pt x="34142" y="24347"/>
                  <a:pt x="33640" y="23695"/>
                </a:cubicBezTo>
                <a:cubicBezTo>
                  <a:pt x="32970" y="23043"/>
                  <a:pt x="32803" y="23913"/>
                  <a:pt x="32803" y="24347"/>
                </a:cubicBezTo>
                <a:cubicBezTo>
                  <a:pt x="32803" y="24782"/>
                  <a:pt x="31631" y="24565"/>
                  <a:pt x="30962" y="24130"/>
                </a:cubicBezTo>
                <a:cubicBezTo>
                  <a:pt x="30292" y="23913"/>
                  <a:pt x="29456" y="25217"/>
                  <a:pt x="28619" y="25869"/>
                </a:cubicBezTo>
                <a:cubicBezTo>
                  <a:pt x="27615" y="26521"/>
                  <a:pt x="27615" y="27608"/>
                  <a:pt x="26610" y="27391"/>
                </a:cubicBezTo>
                <a:cubicBezTo>
                  <a:pt x="25774" y="27391"/>
                  <a:pt x="24435" y="28478"/>
                  <a:pt x="24769" y="28695"/>
                </a:cubicBezTo>
                <a:close/>
                <a:moveTo>
                  <a:pt x="34142" y="28260"/>
                </a:moveTo>
                <a:cubicBezTo>
                  <a:pt x="33305" y="28260"/>
                  <a:pt x="33305" y="29347"/>
                  <a:pt x="34309" y="29347"/>
                </a:cubicBezTo>
                <a:cubicBezTo>
                  <a:pt x="35313" y="29347"/>
                  <a:pt x="35648" y="29782"/>
                  <a:pt x="34142" y="29782"/>
                </a:cubicBezTo>
                <a:cubicBezTo>
                  <a:pt x="32803" y="29782"/>
                  <a:pt x="32301" y="31304"/>
                  <a:pt x="33138" y="30869"/>
                </a:cubicBezTo>
                <a:cubicBezTo>
                  <a:pt x="34142" y="30652"/>
                  <a:pt x="35313" y="30652"/>
                  <a:pt x="34644" y="30869"/>
                </a:cubicBezTo>
                <a:cubicBezTo>
                  <a:pt x="33807" y="31304"/>
                  <a:pt x="31966" y="31521"/>
                  <a:pt x="32133" y="31956"/>
                </a:cubicBezTo>
                <a:cubicBezTo>
                  <a:pt x="32301" y="32173"/>
                  <a:pt x="33138" y="32173"/>
                  <a:pt x="33974" y="32608"/>
                </a:cubicBezTo>
                <a:cubicBezTo>
                  <a:pt x="34644" y="33043"/>
                  <a:pt x="35146" y="33260"/>
                  <a:pt x="35815" y="32391"/>
                </a:cubicBezTo>
                <a:cubicBezTo>
                  <a:pt x="36317" y="31521"/>
                  <a:pt x="37154" y="30652"/>
                  <a:pt x="36820" y="31739"/>
                </a:cubicBezTo>
                <a:cubicBezTo>
                  <a:pt x="36485" y="33043"/>
                  <a:pt x="37824" y="32173"/>
                  <a:pt x="39330" y="31956"/>
                </a:cubicBezTo>
                <a:cubicBezTo>
                  <a:pt x="41004" y="31956"/>
                  <a:pt x="39163" y="33260"/>
                  <a:pt x="37489" y="33478"/>
                </a:cubicBezTo>
                <a:cubicBezTo>
                  <a:pt x="35815" y="33478"/>
                  <a:pt x="36150" y="34565"/>
                  <a:pt x="37322" y="35000"/>
                </a:cubicBezTo>
                <a:cubicBezTo>
                  <a:pt x="38661" y="35434"/>
                  <a:pt x="41506" y="33913"/>
                  <a:pt x="42175" y="33043"/>
                </a:cubicBezTo>
                <a:cubicBezTo>
                  <a:pt x="42845" y="32173"/>
                  <a:pt x="43347" y="33478"/>
                  <a:pt x="44016" y="33043"/>
                </a:cubicBezTo>
                <a:cubicBezTo>
                  <a:pt x="44686" y="32391"/>
                  <a:pt x="46025" y="33043"/>
                  <a:pt x="47029" y="32608"/>
                </a:cubicBezTo>
                <a:cubicBezTo>
                  <a:pt x="48200" y="32391"/>
                  <a:pt x="48368" y="29565"/>
                  <a:pt x="47531" y="29130"/>
                </a:cubicBezTo>
                <a:cubicBezTo>
                  <a:pt x="46694" y="28695"/>
                  <a:pt x="46694" y="29782"/>
                  <a:pt x="46025" y="29782"/>
                </a:cubicBezTo>
                <a:cubicBezTo>
                  <a:pt x="45523" y="30000"/>
                  <a:pt x="45020" y="28913"/>
                  <a:pt x="44518" y="28260"/>
                </a:cubicBezTo>
                <a:cubicBezTo>
                  <a:pt x="44016" y="27608"/>
                  <a:pt x="44351" y="26086"/>
                  <a:pt x="43514" y="26304"/>
                </a:cubicBezTo>
                <a:cubicBezTo>
                  <a:pt x="42845" y="26521"/>
                  <a:pt x="41171" y="28043"/>
                  <a:pt x="42175" y="28260"/>
                </a:cubicBezTo>
                <a:cubicBezTo>
                  <a:pt x="43179" y="28478"/>
                  <a:pt x="42845" y="29130"/>
                  <a:pt x="42343" y="29347"/>
                </a:cubicBezTo>
                <a:cubicBezTo>
                  <a:pt x="41673" y="29782"/>
                  <a:pt x="43514" y="30217"/>
                  <a:pt x="43347" y="30869"/>
                </a:cubicBezTo>
                <a:cubicBezTo>
                  <a:pt x="43012" y="31304"/>
                  <a:pt x="40334" y="30869"/>
                  <a:pt x="40167" y="30000"/>
                </a:cubicBezTo>
                <a:cubicBezTo>
                  <a:pt x="40000" y="29347"/>
                  <a:pt x="37991" y="27826"/>
                  <a:pt x="36987" y="28260"/>
                </a:cubicBezTo>
                <a:cubicBezTo>
                  <a:pt x="36150" y="28478"/>
                  <a:pt x="36485" y="27173"/>
                  <a:pt x="35648" y="27173"/>
                </a:cubicBezTo>
                <a:cubicBezTo>
                  <a:pt x="34644" y="27173"/>
                  <a:pt x="34979" y="28260"/>
                  <a:pt x="34142" y="28260"/>
                </a:cubicBezTo>
                <a:close/>
                <a:moveTo>
                  <a:pt x="37322" y="22608"/>
                </a:moveTo>
                <a:cubicBezTo>
                  <a:pt x="37489" y="21739"/>
                  <a:pt x="35313" y="21956"/>
                  <a:pt x="35481" y="22173"/>
                </a:cubicBezTo>
                <a:cubicBezTo>
                  <a:pt x="35815" y="22826"/>
                  <a:pt x="36987" y="23695"/>
                  <a:pt x="37322" y="22608"/>
                </a:cubicBezTo>
                <a:close/>
                <a:moveTo>
                  <a:pt x="42175" y="22391"/>
                </a:moveTo>
                <a:cubicBezTo>
                  <a:pt x="43012" y="22173"/>
                  <a:pt x="42677" y="21304"/>
                  <a:pt x="41338" y="21521"/>
                </a:cubicBezTo>
                <a:cubicBezTo>
                  <a:pt x="40167" y="21739"/>
                  <a:pt x="37991" y="21739"/>
                  <a:pt x="37991" y="23043"/>
                </a:cubicBezTo>
                <a:cubicBezTo>
                  <a:pt x="37991" y="23913"/>
                  <a:pt x="38326" y="24347"/>
                  <a:pt x="39832" y="24565"/>
                </a:cubicBezTo>
                <a:cubicBezTo>
                  <a:pt x="41171" y="24782"/>
                  <a:pt x="42343" y="23043"/>
                  <a:pt x="41673" y="23043"/>
                </a:cubicBezTo>
                <a:cubicBezTo>
                  <a:pt x="41004" y="23043"/>
                  <a:pt x="41506" y="22391"/>
                  <a:pt x="42175" y="22391"/>
                </a:cubicBezTo>
                <a:close/>
                <a:moveTo>
                  <a:pt x="39330" y="20869"/>
                </a:moveTo>
                <a:cubicBezTo>
                  <a:pt x="39832" y="21086"/>
                  <a:pt x="40502" y="20217"/>
                  <a:pt x="40836" y="20652"/>
                </a:cubicBezTo>
                <a:cubicBezTo>
                  <a:pt x="41338" y="21086"/>
                  <a:pt x="43179" y="21521"/>
                  <a:pt x="43179" y="20217"/>
                </a:cubicBezTo>
                <a:cubicBezTo>
                  <a:pt x="43179" y="18913"/>
                  <a:pt x="40836" y="18913"/>
                  <a:pt x="40167" y="19347"/>
                </a:cubicBezTo>
                <a:cubicBezTo>
                  <a:pt x="39665" y="19782"/>
                  <a:pt x="36987" y="20000"/>
                  <a:pt x="37656" y="20652"/>
                </a:cubicBezTo>
                <a:cubicBezTo>
                  <a:pt x="38158" y="21086"/>
                  <a:pt x="38661" y="20434"/>
                  <a:pt x="39330" y="20869"/>
                </a:cubicBezTo>
                <a:close/>
                <a:moveTo>
                  <a:pt x="49205" y="18478"/>
                </a:moveTo>
                <a:cubicBezTo>
                  <a:pt x="50041" y="17826"/>
                  <a:pt x="51213" y="18913"/>
                  <a:pt x="51046" y="19565"/>
                </a:cubicBezTo>
                <a:cubicBezTo>
                  <a:pt x="50878" y="20217"/>
                  <a:pt x="48702" y="19347"/>
                  <a:pt x="48870" y="20000"/>
                </a:cubicBezTo>
                <a:cubicBezTo>
                  <a:pt x="49037" y="20217"/>
                  <a:pt x="49205" y="21086"/>
                  <a:pt x="50711" y="20652"/>
                </a:cubicBezTo>
                <a:cubicBezTo>
                  <a:pt x="52050" y="20000"/>
                  <a:pt x="53221" y="20434"/>
                  <a:pt x="54225" y="21521"/>
                </a:cubicBezTo>
                <a:cubicBezTo>
                  <a:pt x="55230" y="22391"/>
                  <a:pt x="56066" y="22826"/>
                  <a:pt x="56736" y="21739"/>
                </a:cubicBezTo>
                <a:cubicBezTo>
                  <a:pt x="57405" y="20869"/>
                  <a:pt x="55899" y="20652"/>
                  <a:pt x="56234" y="20000"/>
                </a:cubicBezTo>
                <a:cubicBezTo>
                  <a:pt x="56401" y="19130"/>
                  <a:pt x="55230" y="18695"/>
                  <a:pt x="54560" y="18695"/>
                </a:cubicBezTo>
                <a:cubicBezTo>
                  <a:pt x="53891" y="18695"/>
                  <a:pt x="53723" y="17173"/>
                  <a:pt x="53221" y="17391"/>
                </a:cubicBezTo>
                <a:cubicBezTo>
                  <a:pt x="52552" y="17826"/>
                  <a:pt x="52217" y="18260"/>
                  <a:pt x="52217" y="17173"/>
                </a:cubicBezTo>
                <a:cubicBezTo>
                  <a:pt x="52217" y="16304"/>
                  <a:pt x="49205" y="16086"/>
                  <a:pt x="48368" y="16521"/>
                </a:cubicBezTo>
                <a:cubicBezTo>
                  <a:pt x="47531" y="16956"/>
                  <a:pt x="48535" y="19130"/>
                  <a:pt x="49205" y="18478"/>
                </a:cubicBezTo>
                <a:close/>
                <a:moveTo>
                  <a:pt x="49707" y="25000"/>
                </a:moveTo>
                <a:cubicBezTo>
                  <a:pt x="50209" y="24130"/>
                  <a:pt x="47698" y="21739"/>
                  <a:pt x="47698" y="22826"/>
                </a:cubicBezTo>
                <a:cubicBezTo>
                  <a:pt x="47531" y="23913"/>
                  <a:pt x="49205" y="25869"/>
                  <a:pt x="49707" y="25000"/>
                </a:cubicBezTo>
                <a:close/>
                <a:moveTo>
                  <a:pt x="57405" y="14782"/>
                </a:moveTo>
                <a:cubicBezTo>
                  <a:pt x="57907" y="13913"/>
                  <a:pt x="54895" y="13043"/>
                  <a:pt x="55732" y="13913"/>
                </a:cubicBezTo>
                <a:cubicBezTo>
                  <a:pt x="56066" y="14347"/>
                  <a:pt x="57071" y="15652"/>
                  <a:pt x="57405" y="14782"/>
                </a:cubicBezTo>
                <a:close/>
                <a:moveTo>
                  <a:pt x="50711" y="32391"/>
                </a:moveTo>
                <a:cubicBezTo>
                  <a:pt x="51046" y="31739"/>
                  <a:pt x="49874" y="30434"/>
                  <a:pt x="49372" y="31521"/>
                </a:cubicBezTo>
                <a:cubicBezTo>
                  <a:pt x="49037" y="32608"/>
                  <a:pt x="50209" y="33043"/>
                  <a:pt x="50711" y="32391"/>
                </a:cubicBezTo>
                <a:close/>
                <a:moveTo>
                  <a:pt x="57405" y="26956"/>
                </a:moveTo>
                <a:cubicBezTo>
                  <a:pt x="57405" y="27826"/>
                  <a:pt x="56066" y="26739"/>
                  <a:pt x="54895" y="26304"/>
                </a:cubicBezTo>
                <a:cubicBezTo>
                  <a:pt x="53891" y="25652"/>
                  <a:pt x="54560" y="27391"/>
                  <a:pt x="55397" y="28260"/>
                </a:cubicBezTo>
                <a:cubicBezTo>
                  <a:pt x="56234" y="29130"/>
                  <a:pt x="54895" y="28695"/>
                  <a:pt x="53723" y="27826"/>
                </a:cubicBezTo>
                <a:cubicBezTo>
                  <a:pt x="52719" y="26739"/>
                  <a:pt x="52719" y="28478"/>
                  <a:pt x="53389" y="28913"/>
                </a:cubicBezTo>
                <a:cubicBezTo>
                  <a:pt x="53891" y="29565"/>
                  <a:pt x="53221" y="30217"/>
                  <a:pt x="52552" y="29130"/>
                </a:cubicBezTo>
                <a:cubicBezTo>
                  <a:pt x="51715" y="27826"/>
                  <a:pt x="51380" y="26521"/>
                  <a:pt x="50209" y="26521"/>
                </a:cubicBezTo>
                <a:cubicBezTo>
                  <a:pt x="49205" y="26304"/>
                  <a:pt x="49707" y="27826"/>
                  <a:pt x="50041" y="28695"/>
                </a:cubicBezTo>
                <a:cubicBezTo>
                  <a:pt x="50711" y="29565"/>
                  <a:pt x="51213" y="29782"/>
                  <a:pt x="52217" y="30434"/>
                </a:cubicBezTo>
                <a:cubicBezTo>
                  <a:pt x="53221" y="31304"/>
                  <a:pt x="54728" y="30217"/>
                  <a:pt x="55397" y="30434"/>
                </a:cubicBezTo>
                <a:cubicBezTo>
                  <a:pt x="56234" y="30652"/>
                  <a:pt x="54728" y="31956"/>
                  <a:pt x="55230" y="32608"/>
                </a:cubicBezTo>
                <a:cubicBezTo>
                  <a:pt x="55732" y="33478"/>
                  <a:pt x="56903" y="32826"/>
                  <a:pt x="57907" y="32826"/>
                </a:cubicBezTo>
                <a:cubicBezTo>
                  <a:pt x="58912" y="32608"/>
                  <a:pt x="58577" y="31956"/>
                  <a:pt x="59079" y="31304"/>
                </a:cubicBezTo>
                <a:cubicBezTo>
                  <a:pt x="59748" y="30869"/>
                  <a:pt x="58577" y="30869"/>
                  <a:pt x="58912" y="29565"/>
                </a:cubicBezTo>
                <a:cubicBezTo>
                  <a:pt x="59414" y="28260"/>
                  <a:pt x="57573" y="26086"/>
                  <a:pt x="57405" y="26956"/>
                </a:cubicBezTo>
                <a:close/>
                <a:moveTo>
                  <a:pt x="59916" y="22391"/>
                </a:moveTo>
                <a:cubicBezTo>
                  <a:pt x="60920" y="22391"/>
                  <a:pt x="61589" y="22173"/>
                  <a:pt x="62259" y="21739"/>
                </a:cubicBezTo>
                <a:cubicBezTo>
                  <a:pt x="63096" y="21521"/>
                  <a:pt x="61924" y="21521"/>
                  <a:pt x="62426" y="20434"/>
                </a:cubicBezTo>
                <a:cubicBezTo>
                  <a:pt x="62928" y="19565"/>
                  <a:pt x="61087" y="19565"/>
                  <a:pt x="61087" y="19782"/>
                </a:cubicBezTo>
                <a:cubicBezTo>
                  <a:pt x="60920" y="20217"/>
                  <a:pt x="58577" y="18043"/>
                  <a:pt x="58242" y="18695"/>
                </a:cubicBezTo>
                <a:cubicBezTo>
                  <a:pt x="57907" y="19347"/>
                  <a:pt x="59079" y="22391"/>
                  <a:pt x="59916" y="22391"/>
                </a:cubicBezTo>
                <a:close/>
                <a:moveTo>
                  <a:pt x="64769" y="22826"/>
                </a:moveTo>
                <a:cubicBezTo>
                  <a:pt x="64602" y="22391"/>
                  <a:pt x="60083" y="23043"/>
                  <a:pt x="60920" y="23695"/>
                </a:cubicBezTo>
                <a:cubicBezTo>
                  <a:pt x="62092" y="24782"/>
                  <a:pt x="64937" y="23260"/>
                  <a:pt x="64769" y="22826"/>
                </a:cubicBezTo>
                <a:close/>
                <a:moveTo>
                  <a:pt x="64100" y="34130"/>
                </a:moveTo>
                <a:cubicBezTo>
                  <a:pt x="65271" y="33913"/>
                  <a:pt x="64602" y="32391"/>
                  <a:pt x="63430" y="31086"/>
                </a:cubicBezTo>
                <a:cubicBezTo>
                  <a:pt x="62259" y="30000"/>
                  <a:pt x="59581" y="32391"/>
                  <a:pt x="60083" y="32826"/>
                </a:cubicBezTo>
                <a:cubicBezTo>
                  <a:pt x="60585" y="33478"/>
                  <a:pt x="63096" y="34130"/>
                  <a:pt x="64100" y="34130"/>
                </a:cubicBezTo>
                <a:close/>
                <a:moveTo>
                  <a:pt x="56401" y="45000"/>
                </a:moveTo>
                <a:cubicBezTo>
                  <a:pt x="57740" y="46086"/>
                  <a:pt x="57405" y="44130"/>
                  <a:pt x="58912" y="44130"/>
                </a:cubicBezTo>
                <a:cubicBezTo>
                  <a:pt x="60418" y="44130"/>
                  <a:pt x="60418" y="41086"/>
                  <a:pt x="60585" y="39782"/>
                </a:cubicBezTo>
                <a:cubicBezTo>
                  <a:pt x="60920" y="38695"/>
                  <a:pt x="59414" y="38695"/>
                  <a:pt x="59748" y="39565"/>
                </a:cubicBezTo>
                <a:cubicBezTo>
                  <a:pt x="60251" y="40434"/>
                  <a:pt x="59748" y="41304"/>
                  <a:pt x="59581" y="40217"/>
                </a:cubicBezTo>
                <a:cubicBezTo>
                  <a:pt x="59581" y="39347"/>
                  <a:pt x="58410" y="40217"/>
                  <a:pt x="57907" y="39347"/>
                </a:cubicBezTo>
                <a:cubicBezTo>
                  <a:pt x="57573" y="38695"/>
                  <a:pt x="59246" y="38695"/>
                  <a:pt x="59748" y="37608"/>
                </a:cubicBezTo>
                <a:cubicBezTo>
                  <a:pt x="60083" y="36521"/>
                  <a:pt x="58410" y="36739"/>
                  <a:pt x="58744" y="35869"/>
                </a:cubicBezTo>
                <a:cubicBezTo>
                  <a:pt x="59246" y="35217"/>
                  <a:pt x="56066" y="36086"/>
                  <a:pt x="57071" y="36521"/>
                </a:cubicBezTo>
                <a:cubicBezTo>
                  <a:pt x="57907" y="36956"/>
                  <a:pt x="57071" y="37608"/>
                  <a:pt x="56234" y="36739"/>
                </a:cubicBezTo>
                <a:cubicBezTo>
                  <a:pt x="55397" y="36086"/>
                  <a:pt x="53054" y="37391"/>
                  <a:pt x="53891" y="38260"/>
                </a:cubicBezTo>
                <a:cubicBezTo>
                  <a:pt x="54560" y="38913"/>
                  <a:pt x="56569" y="37826"/>
                  <a:pt x="55397" y="39782"/>
                </a:cubicBezTo>
                <a:cubicBezTo>
                  <a:pt x="54225" y="41739"/>
                  <a:pt x="53723" y="39130"/>
                  <a:pt x="52719" y="39347"/>
                </a:cubicBezTo>
                <a:cubicBezTo>
                  <a:pt x="51715" y="39782"/>
                  <a:pt x="52050" y="41304"/>
                  <a:pt x="53723" y="41956"/>
                </a:cubicBezTo>
                <a:cubicBezTo>
                  <a:pt x="55397" y="42608"/>
                  <a:pt x="55230" y="43695"/>
                  <a:pt x="56401" y="45000"/>
                </a:cubicBezTo>
                <a:close/>
                <a:moveTo>
                  <a:pt x="66276" y="32608"/>
                </a:moveTo>
                <a:cubicBezTo>
                  <a:pt x="66610" y="34130"/>
                  <a:pt x="67112" y="33043"/>
                  <a:pt x="67782" y="33695"/>
                </a:cubicBezTo>
                <a:cubicBezTo>
                  <a:pt x="68451" y="34347"/>
                  <a:pt x="69456" y="34565"/>
                  <a:pt x="69958" y="33913"/>
                </a:cubicBezTo>
                <a:cubicBezTo>
                  <a:pt x="70460" y="33478"/>
                  <a:pt x="70794" y="33043"/>
                  <a:pt x="70962" y="33478"/>
                </a:cubicBezTo>
                <a:cubicBezTo>
                  <a:pt x="71297" y="34347"/>
                  <a:pt x="72468" y="34565"/>
                  <a:pt x="75481" y="34565"/>
                </a:cubicBezTo>
                <a:cubicBezTo>
                  <a:pt x="78326" y="34565"/>
                  <a:pt x="77489" y="33043"/>
                  <a:pt x="78326" y="33695"/>
                </a:cubicBezTo>
                <a:cubicBezTo>
                  <a:pt x="79163" y="34347"/>
                  <a:pt x="81171" y="34347"/>
                  <a:pt x="82008" y="33913"/>
                </a:cubicBezTo>
                <a:cubicBezTo>
                  <a:pt x="82845" y="33695"/>
                  <a:pt x="83179" y="32173"/>
                  <a:pt x="83179" y="31304"/>
                </a:cubicBezTo>
                <a:cubicBezTo>
                  <a:pt x="83179" y="30434"/>
                  <a:pt x="76652" y="29782"/>
                  <a:pt x="75648" y="30434"/>
                </a:cubicBezTo>
                <a:cubicBezTo>
                  <a:pt x="74476" y="31304"/>
                  <a:pt x="72635" y="30217"/>
                  <a:pt x="71799" y="30869"/>
                </a:cubicBezTo>
                <a:cubicBezTo>
                  <a:pt x="70794" y="31304"/>
                  <a:pt x="71129" y="30000"/>
                  <a:pt x="69623" y="30000"/>
                </a:cubicBezTo>
                <a:cubicBezTo>
                  <a:pt x="67949" y="29782"/>
                  <a:pt x="69623" y="28695"/>
                  <a:pt x="69958" y="28260"/>
                </a:cubicBezTo>
                <a:cubicBezTo>
                  <a:pt x="70292" y="27826"/>
                  <a:pt x="67447" y="26521"/>
                  <a:pt x="66443" y="26956"/>
                </a:cubicBezTo>
                <a:cubicBezTo>
                  <a:pt x="65271" y="27173"/>
                  <a:pt x="64602" y="26521"/>
                  <a:pt x="63598" y="25869"/>
                </a:cubicBezTo>
                <a:cubicBezTo>
                  <a:pt x="62426" y="25217"/>
                  <a:pt x="59581" y="25434"/>
                  <a:pt x="60083" y="26521"/>
                </a:cubicBezTo>
                <a:cubicBezTo>
                  <a:pt x="60585" y="27173"/>
                  <a:pt x="63933" y="28913"/>
                  <a:pt x="64435" y="28043"/>
                </a:cubicBezTo>
                <a:cubicBezTo>
                  <a:pt x="64769" y="27173"/>
                  <a:pt x="65606" y="28913"/>
                  <a:pt x="66108" y="29782"/>
                </a:cubicBezTo>
                <a:cubicBezTo>
                  <a:pt x="66610" y="30652"/>
                  <a:pt x="65774" y="31086"/>
                  <a:pt x="66276" y="32608"/>
                </a:cubicBezTo>
                <a:close/>
                <a:moveTo>
                  <a:pt x="69288" y="23478"/>
                </a:moveTo>
                <a:cubicBezTo>
                  <a:pt x="68117" y="22608"/>
                  <a:pt x="66778" y="24130"/>
                  <a:pt x="67949" y="24782"/>
                </a:cubicBezTo>
                <a:cubicBezTo>
                  <a:pt x="68953" y="25217"/>
                  <a:pt x="70292" y="24130"/>
                  <a:pt x="69288" y="23478"/>
                </a:cubicBezTo>
                <a:close/>
                <a:moveTo>
                  <a:pt x="60585" y="14782"/>
                </a:moveTo>
                <a:cubicBezTo>
                  <a:pt x="61589" y="15217"/>
                  <a:pt x="61087" y="16086"/>
                  <a:pt x="61924" y="16521"/>
                </a:cubicBezTo>
                <a:cubicBezTo>
                  <a:pt x="62928" y="17173"/>
                  <a:pt x="65606" y="15869"/>
                  <a:pt x="65941" y="16739"/>
                </a:cubicBezTo>
                <a:cubicBezTo>
                  <a:pt x="66108" y="17608"/>
                  <a:pt x="63096" y="17608"/>
                  <a:pt x="63598" y="18260"/>
                </a:cubicBezTo>
                <a:cubicBezTo>
                  <a:pt x="63933" y="18695"/>
                  <a:pt x="65606" y="19565"/>
                  <a:pt x="65439" y="20000"/>
                </a:cubicBezTo>
                <a:cubicBezTo>
                  <a:pt x="65271" y="20434"/>
                  <a:pt x="68284" y="21739"/>
                  <a:pt x="68619" y="21304"/>
                </a:cubicBezTo>
                <a:cubicBezTo>
                  <a:pt x="68953" y="20652"/>
                  <a:pt x="69790" y="20869"/>
                  <a:pt x="70460" y="21086"/>
                </a:cubicBezTo>
                <a:cubicBezTo>
                  <a:pt x="71297" y="21521"/>
                  <a:pt x="71297" y="18695"/>
                  <a:pt x="71966" y="19130"/>
                </a:cubicBezTo>
                <a:cubicBezTo>
                  <a:pt x="72468" y="19782"/>
                  <a:pt x="72301" y="18260"/>
                  <a:pt x="73305" y="17826"/>
                </a:cubicBezTo>
                <a:cubicBezTo>
                  <a:pt x="74142" y="17173"/>
                  <a:pt x="75481" y="17173"/>
                  <a:pt x="75481" y="16739"/>
                </a:cubicBezTo>
                <a:cubicBezTo>
                  <a:pt x="75648" y="16304"/>
                  <a:pt x="75313" y="15869"/>
                  <a:pt x="74142" y="15869"/>
                </a:cubicBezTo>
                <a:cubicBezTo>
                  <a:pt x="73138" y="16086"/>
                  <a:pt x="72468" y="15652"/>
                  <a:pt x="72970" y="14782"/>
                </a:cubicBezTo>
                <a:cubicBezTo>
                  <a:pt x="73305" y="13913"/>
                  <a:pt x="71631" y="13695"/>
                  <a:pt x="72301" y="13260"/>
                </a:cubicBezTo>
                <a:cubicBezTo>
                  <a:pt x="72970" y="12608"/>
                  <a:pt x="71129" y="11956"/>
                  <a:pt x="71297" y="12826"/>
                </a:cubicBezTo>
                <a:cubicBezTo>
                  <a:pt x="71464" y="13695"/>
                  <a:pt x="70292" y="12826"/>
                  <a:pt x="70125" y="12173"/>
                </a:cubicBezTo>
                <a:cubicBezTo>
                  <a:pt x="69958" y="11304"/>
                  <a:pt x="67447" y="10869"/>
                  <a:pt x="65941" y="9130"/>
                </a:cubicBezTo>
                <a:cubicBezTo>
                  <a:pt x="64267" y="7173"/>
                  <a:pt x="62594" y="8478"/>
                  <a:pt x="63598" y="8695"/>
                </a:cubicBezTo>
                <a:cubicBezTo>
                  <a:pt x="64435" y="8913"/>
                  <a:pt x="64435" y="9565"/>
                  <a:pt x="63598" y="9347"/>
                </a:cubicBezTo>
                <a:cubicBezTo>
                  <a:pt x="62928" y="9347"/>
                  <a:pt x="61422" y="9565"/>
                  <a:pt x="62761" y="10217"/>
                </a:cubicBezTo>
                <a:cubicBezTo>
                  <a:pt x="63933" y="10652"/>
                  <a:pt x="62594" y="11086"/>
                  <a:pt x="61589" y="11086"/>
                </a:cubicBezTo>
                <a:cubicBezTo>
                  <a:pt x="60585" y="11086"/>
                  <a:pt x="60585" y="12608"/>
                  <a:pt x="61924" y="12826"/>
                </a:cubicBezTo>
                <a:cubicBezTo>
                  <a:pt x="63096" y="13260"/>
                  <a:pt x="62259" y="14130"/>
                  <a:pt x="61087" y="13695"/>
                </a:cubicBezTo>
                <a:cubicBezTo>
                  <a:pt x="60083" y="13478"/>
                  <a:pt x="59748" y="14130"/>
                  <a:pt x="60585" y="14782"/>
                </a:cubicBezTo>
                <a:close/>
                <a:moveTo>
                  <a:pt x="67949" y="6956"/>
                </a:moveTo>
                <a:cubicBezTo>
                  <a:pt x="68786" y="6304"/>
                  <a:pt x="69456" y="6739"/>
                  <a:pt x="68619" y="7173"/>
                </a:cubicBezTo>
                <a:cubicBezTo>
                  <a:pt x="67949" y="7826"/>
                  <a:pt x="68117" y="8043"/>
                  <a:pt x="69121" y="8043"/>
                </a:cubicBezTo>
                <a:cubicBezTo>
                  <a:pt x="70292" y="7826"/>
                  <a:pt x="68786" y="8260"/>
                  <a:pt x="68786" y="9130"/>
                </a:cubicBezTo>
                <a:cubicBezTo>
                  <a:pt x="68786" y="10000"/>
                  <a:pt x="69958" y="9347"/>
                  <a:pt x="69958" y="10217"/>
                </a:cubicBezTo>
                <a:cubicBezTo>
                  <a:pt x="70125" y="11086"/>
                  <a:pt x="72635" y="11304"/>
                  <a:pt x="73472" y="10434"/>
                </a:cubicBezTo>
                <a:cubicBezTo>
                  <a:pt x="74142" y="9347"/>
                  <a:pt x="73974" y="10652"/>
                  <a:pt x="73807" y="11304"/>
                </a:cubicBezTo>
                <a:cubicBezTo>
                  <a:pt x="73807" y="11739"/>
                  <a:pt x="77489" y="12391"/>
                  <a:pt x="77656" y="11521"/>
                </a:cubicBezTo>
                <a:cubicBezTo>
                  <a:pt x="77824" y="10869"/>
                  <a:pt x="78326" y="11086"/>
                  <a:pt x="79163" y="11304"/>
                </a:cubicBezTo>
                <a:cubicBezTo>
                  <a:pt x="79832" y="11521"/>
                  <a:pt x="83347" y="10434"/>
                  <a:pt x="83347" y="9565"/>
                </a:cubicBezTo>
                <a:cubicBezTo>
                  <a:pt x="83514" y="8695"/>
                  <a:pt x="84518" y="10000"/>
                  <a:pt x="83347" y="11086"/>
                </a:cubicBezTo>
                <a:cubicBezTo>
                  <a:pt x="82343" y="12173"/>
                  <a:pt x="80000" y="11956"/>
                  <a:pt x="78995" y="12391"/>
                </a:cubicBezTo>
                <a:cubicBezTo>
                  <a:pt x="77991" y="12608"/>
                  <a:pt x="79665" y="13695"/>
                  <a:pt x="80669" y="14565"/>
                </a:cubicBezTo>
                <a:cubicBezTo>
                  <a:pt x="81673" y="15652"/>
                  <a:pt x="79330" y="15000"/>
                  <a:pt x="78326" y="13695"/>
                </a:cubicBezTo>
                <a:cubicBezTo>
                  <a:pt x="77489" y="12391"/>
                  <a:pt x="75313" y="12391"/>
                  <a:pt x="74142" y="12608"/>
                </a:cubicBezTo>
                <a:cubicBezTo>
                  <a:pt x="72970" y="12608"/>
                  <a:pt x="73305" y="15434"/>
                  <a:pt x="74142" y="15434"/>
                </a:cubicBezTo>
                <a:cubicBezTo>
                  <a:pt x="74979" y="15434"/>
                  <a:pt x="75815" y="15652"/>
                  <a:pt x="76652" y="17391"/>
                </a:cubicBezTo>
                <a:cubicBezTo>
                  <a:pt x="77489" y="19130"/>
                  <a:pt x="79330" y="18695"/>
                  <a:pt x="79330" y="19565"/>
                </a:cubicBezTo>
                <a:cubicBezTo>
                  <a:pt x="79330" y="20217"/>
                  <a:pt x="76987" y="18913"/>
                  <a:pt x="75648" y="18695"/>
                </a:cubicBezTo>
                <a:cubicBezTo>
                  <a:pt x="74476" y="18260"/>
                  <a:pt x="72301" y="19347"/>
                  <a:pt x="72301" y="20652"/>
                </a:cubicBezTo>
                <a:cubicBezTo>
                  <a:pt x="72133" y="21739"/>
                  <a:pt x="74142" y="21739"/>
                  <a:pt x="75481" y="20652"/>
                </a:cubicBezTo>
                <a:cubicBezTo>
                  <a:pt x="76820" y="19782"/>
                  <a:pt x="75815" y="21086"/>
                  <a:pt x="75146" y="21739"/>
                </a:cubicBezTo>
                <a:cubicBezTo>
                  <a:pt x="74476" y="22608"/>
                  <a:pt x="76652" y="23260"/>
                  <a:pt x="76652" y="24130"/>
                </a:cubicBezTo>
                <a:cubicBezTo>
                  <a:pt x="76652" y="25000"/>
                  <a:pt x="75146" y="24782"/>
                  <a:pt x="74979" y="23913"/>
                </a:cubicBezTo>
                <a:cubicBezTo>
                  <a:pt x="74811" y="23043"/>
                  <a:pt x="74142" y="22173"/>
                  <a:pt x="72635" y="22391"/>
                </a:cubicBezTo>
                <a:cubicBezTo>
                  <a:pt x="71129" y="22391"/>
                  <a:pt x="71464" y="23913"/>
                  <a:pt x="72468" y="23913"/>
                </a:cubicBezTo>
                <a:cubicBezTo>
                  <a:pt x="73305" y="24130"/>
                  <a:pt x="73472" y="25000"/>
                  <a:pt x="72301" y="25000"/>
                </a:cubicBezTo>
                <a:cubicBezTo>
                  <a:pt x="71297" y="25000"/>
                  <a:pt x="68786" y="26086"/>
                  <a:pt x="69623" y="26956"/>
                </a:cubicBezTo>
                <a:cubicBezTo>
                  <a:pt x="70460" y="27826"/>
                  <a:pt x="73472" y="26956"/>
                  <a:pt x="73974" y="27608"/>
                </a:cubicBezTo>
                <a:cubicBezTo>
                  <a:pt x="74644" y="28043"/>
                  <a:pt x="75983" y="28260"/>
                  <a:pt x="76485" y="27608"/>
                </a:cubicBezTo>
                <a:cubicBezTo>
                  <a:pt x="76820" y="26956"/>
                  <a:pt x="77991" y="27173"/>
                  <a:pt x="79163" y="27173"/>
                </a:cubicBezTo>
                <a:cubicBezTo>
                  <a:pt x="80334" y="27173"/>
                  <a:pt x="80669" y="27608"/>
                  <a:pt x="81171" y="28043"/>
                </a:cubicBezTo>
                <a:cubicBezTo>
                  <a:pt x="81673" y="28695"/>
                  <a:pt x="82677" y="28478"/>
                  <a:pt x="83347" y="27826"/>
                </a:cubicBezTo>
                <a:cubicBezTo>
                  <a:pt x="84016" y="27173"/>
                  <a:pt x="84016" y="27173"/>
                  <a:pt x="84853" y="27173"/>
                </a:cubicBezTo>
                <a:cubicBezTo>
                  <a:pt x="85690" y="27173"/>
                  <a:pt x="85857" y="26521"/>
                  <a:pt x="85355" y="25652"/>
                </a:cubicBezTo>
                <a:cubicBezTo>
                  <a:pt x="85020" y="24782"/>
                  <a:pt x="84016" y="26304"/>
                  <a:pt x="83849" y="25652"/>
                </a:cubicBezTo>
                <a:cubicBezTo>
                  <a:pt x="83682" y="25000"/>
                  <a:pt x="82677" y="24782"/>
                  <a:pt x="81004" y="25000"/>
                </a:cubicBezTo>
                <a:cubicBezTo>
                  <a:pt x="79330" y="25434"/>
                  <a:pt x="80000" y="23695"/>
                  <a:pt x="81004" y="23913"/>
                </a:cubicBezTo>
                <a:cubicBezTo>
                  <a:pt x="82175" y="24347"/>
                  <a:pt x="83514" y="24347"/>
                  <a:pt x="84686" y="23913"/>
                </a:cubicBezTo>
                <a:cubicBezTo>
                  <a:pt x="85690" y="23478"/>
                  <a:pt x="84853" y="22826"/>
                  <a:pt x="84853" y="22173"/>
                </a:cubicBezTo>
                <a:cubicBezTo>
                  <a:pt x="84853" y="21521"/>
                  <a:pt x="86192" y="21956"/>
                  <a:pt x="87364" y="21956"/>
                </a:cubicBezTo>
                <a:cubicBezTo>
                  <a:pt x="88368" y="21956"/>
                  <a:pt x="90041" y="19782"/>
                  <a:pt x="90041" y="18260"/>
                </a:cubicBezTo>
                <a:cubicBezTo>
                  <a:pt x="90041" y="16956"/>
                  <a:pt x="87698" y="17391"/>
                  <a:pt x="86527" y="17391"/>
                </a:cubicBezTo>
                <a:cubicBezTo>
                  <a:pt x="85188" y="17391"/>
                  <a:pt x="87196" y="16086"/>
                  <a:pt x="89539" y="16304"/>
                </a:cubicBezTo>
                <a:cubicBezTo>
                  <a:pt x="91715" y="16521"/>
                  <a:pt x="90711" y="15217"/>
                  <a:pt x="91213" y="14782"/>
                </a:cubicBezTo>
                <a:cubicBezTo>
                  <a:pt x="91548" y="14347"/>
                  <a:pt x="92719" y="15217"/>
                  <a:pt x="93723" y="15000"/>
                </a:cubicBezTo>
                <a:cubicBezTo>
                  <a:pt x="94895" y="14565"/>
                  <a:pt x="94225" y="13478"/>
                  <a:pt x="94895" y="13478"/>
                </a:cubicBezTo>
                <a:cubicBezTo>
                  <a:pt x="95397" y="13478"/>
                  <a:pt x="96736" y="12391"/>
                  <a:pt x="99246" y="10434"/>
                </a:cubicBezTo>
                <a:cubicBezTo>
                  <a:pt x="101589" y="8695"/>
                  <a:pt x="103598" y="9130"/>
                  <a:pt x="103598" y="8043"/>
                </a:cubicBezTo>
                <a:cubicBezTo>
                  <a:pt x="103765" y="6956"/>
                  <a:pt x="100251" y="8043"/>
                  <a:pt x="99581" y="7826"/>
                </a:cubicBezTo>
                <a:cubicBezTo>
                  <a:pt x="99079" y="7391"/>
                  <a:pt x="102092" y="6521"/>
                  <a:pt x="102761" y="6739"/>
                </a:cubicBezTo>
                <a:cubicBezTo>
                  <a:pt x="103598" y="6956"/>
                  <a:pt x="104435" y="6739"/>
                  <a:pt x="106945" y="5217"/>
                </a:cubicBezTo>
                <a:cubicBezTo>
                  <a:pt x="109456" y="3695"/>
                  <a:pt x="108284" y="3260"/>
                  <a:pt x="107280" y="3478"/>
                </a:cubicBezTo>
                <a:cubicBezTo>
                  <a:pt x="106276" y="3695"/>
                  <a:pt x="105104" y="3260"/>
                  <a:pt x="105271" y="2391"/>
                </a:cubicBezTo>
                <a:cubicBezTo>
                  <a:pt x="105271" y="1521"/>
                  <a:pt x="103765" y="2391"/>
                  <a:pt x="103598" y="1956"/>
                </a:cubicBezTo>
                <a:cubicBezTo>
                  <a:pt x="103598" y="1521"/>
                  <a:pt x="102092" y="1739"/>
                  <a:pt x="100585" y="2391"/>
                </a:cubicBezTo>
                <a:cubicBezTo>
                  <a:pt x="99079" y="3260"/>
                  <a:pt x="100418" y="1739"/>
                  <a:pt x="101087" y="1304"/>
                </a:cubicBezTo>
                <a:cubicBezTo>
                  <a:pt x="101757" y="1086"/>
                  <a:pt x="97238" y="1304"/>
                  <a:pt x="96401" y="652"/>
                </a:cubicBezTo>
                <a:cubicBezTo>
                  <a:pt x="95564" y="0"/>
                  <a:pt x="94728" y="1739"/>
                  <a:pt x="94058" y="869"/>
                </a:cubicBezTo>
                <a:cubicBezTo>
                  <a:pt x="93389" y="0"/>
                  <a:pt x="91548" y="652"/>
                  <a:pt x="91715" y="1521"/>
                </a:cubicBezTo>
                <a:cubicBezTo>
                  <a:pt x="91882" y="2173"/>
                  <a:pt x="91380" y="2173"/>
                  <a:pt x="90711" y="1304"/>
                </a:cubicBezTo>
                <a:cubicBezTo>
                  <a:pt x="90041" y="652"/>
                  <a:pt x="88535" y="1521"/>
                  <a:pt x="87364" y="1304"/>
                </a:cubicBezTo>
                <a:cubicBezTo>
                  <a:pt x="86025" y="1086"/>
                  <a:pt x="86694" y="2608"/>
                  <a:pt x="85188" y="1739"/>
                </a:cubicBezTo>
                <a:cubicBezTo>
                  <a:pt x="83849" y="1086"/>
                  <a:pt x="82343" y="1304"/>
                  <a:pt x="82845" y="1521"/>
                </a:cubicBezTo>
                <a:cubicBezTo>
                  <a:pt x="83179" y="1739"/>
                  <a:pt x="82677" y="2391"/>
                  <a:pt x="82175" y="2173"/>
                </a:cubicBezTo>
                <a:cubicBezTo>
                  <a:pt x="81506" y="1739"/>
                  <a:pt x="81004" y="2173"/>
                  <a:pt x="81338" y="2826"/>
                </a:cubicBezTo>
                <a:cubicBezTo>
                  <a:pt x="81506" y="3695"/>
                  <a:pt x="78995" y="2608"/>
                  <a:pt x="78995" y="3478"/>
                </a:cubicBezTo>
                <a:cubicBezTo>
                  <a:pt x="78995" y="4347"/>
                  <a:pt x="78158" y="4782"/>
                  <a:pt x="77489" y="4130"/>
                </a:cubicBezTo>
                <a:cubicBezTo>
                  <a:pt x="76652" y="3260"/>
                  <a:pt x="74476" y="3043"/>
                  <a:pt x="75146" y="3695"/>
                </a:cubicBezTo>
                <a:cubicBezTo>
                  <a:pt x="75815" y="4565"/>
                  <a:pt x="73138" y="4130"/>
                  <a:pt x="73807" y="4782"/>
                </a:cubicBezTo>
                <a:cubicBezTo>
                  <a:pt x="74476" y="5434"/>
                  <a:pt x="72970" y="6086"/>
                  <a:pt x="72970" y="5652"/>
                </a:cubicBezTo>
                <a:cubicBezTo>
                  <a:pt x="72970" y="5217"/>
                  <a:pt x="71464" y="4565"/>
                  <a:pt x="70794" y="5217"/>
                </a:cubicBezTo>
                <a:cubicBezTo>
                  <a:pt x="70292" y="5869"/>
                  <a:pt x="69958" y="6739"/>
                  <a:pt x="69790" y="6304"/>
                </a:cubicBezTo>
                <a:cubicBezTo>
                  <a:pt x="69456" y="5869"/>
                  <a:pt x="68117" y="6086"/>
                  <a:pt x="66945" y="6739"/>
                </a:cubicBezTo>
                <a:cubicBezTo>
                  <a:pt x="65606" y="7173"/>
                  <a:pt x="67112" y="7826"/>
                  <a:pt x="67949" y="6956"/>
                </a:cubicBezTo>
                <a:close/>
                <a:moveTo>
                  <a:pt x="83012" y="73913"/>
                </a:moveTo>
                <a:cubicBezTo>
                  <a:pt x="83347" y="73913"/>
                  <a:pt x="84184" y="71956"/>
                  <a:pt x="83179" y="71956"/>
                </a:cubicBezTo>
                <a:cubicBezTo>
                  <a:pt x="82008" y="72173"/>
                  <a:pt x="82343" y="74130"/>
                  <a:pt x="83012" y="73913"/>
                </a:cubicBezTo>
                <a:close/>
                <a:moveTo>
                  <a:pt x="77656" y="72173"/>
                </a:moveTo>
                <a:cubicBezTo>
                  <a:pt x="78661" y="73043"/>
                  <a:pt x="80000" y="70869"/>
                  <a:pt x="80000" y="70217"/>
                </a:cubicBezTo>
                <a:cubicBezTo>
                  <a:pt x="79832" y="69782"/>
                  <a:pt x="76485" y="71304"/>
                  <a:pt x="77656" y="72173"/>
                </a:cubicBezTo>
                <a:close/>
                <a:moveTo>
                  <a:pt x="82008" y="68043"/>
                </a:moveTo>
                <a:cubicBezTo>
                  <a:pt x="82175" y="67173"/>
                  <a:pt x="80000" y="66956"/>
                  <a:pt x="80167" y="66086"/>
                </a:cubicBezTo>
                <a:cubicBezTo>
                  <a:pt x="80167" y="65217"/>
                  <a:pt x="78158" y="64565"/>
                  <a:pt x="77489" y="64130"/>
                </a:cubicBezTo>
                <a:cubicBezTo>
                  <a:pt x="76820" y="63478"/>
                  <a:pt x="75815" y="63260"/>
                  <a:pt x="75815" y="62391"/>
                </a:cubicBezTo>
                <a:cubicBezTo>
                  <a:pt x="75815" y="61521"/>
                  <a:pt x="74476" y="62173"/>
                  <a:pt x="74309" y="63478"/>
                </a:cubicBezTo>
                <a:cubicBezTo>
                  <a:pt x="74309" y="65000"/>
                  <a:pt x="73640" y="64565"/>
                  <a:pt x="73974" y="65869"/>
                </a:cubicBezTo>
                <a:cubicBezTo>
                  <a:pt x="74309" y="67391"/>
                  <a:pt x="72635" y="67608"/>
                  <a:pt x="72803" y="68260"/>
                </a:cubicBezTo>
                <a:cubicBezTo>
                  <a:pt x="72970" y="68913"/>
                  <a:pt x="73807" y="68260"/>
                  <a:pt x="74476" y="68260"/>
                </a:cubicBezTo>
                <a:cubicBezTo>
                  <a:pt x="75313" y="68260"/>
                  <a:pt x="74309" y="69565"/>
                  <a:pt x="75313" y="69565"/>
                </a:cubicBezTo>
                <a:cubicBezTo>
                  <a:pt x="75983" y="69782"/>
                  <a:pt x="77154" y="68695"/>
                  <a:pt x="77489" y="68043"/>
                </a:cubicBezTo>
                <a:cubicBezTo>
                  <a:pt x="77824" y="67391"/>
                  <a:pt x="78326" y="67173"/>
                  <a:pt x="79163" y="67826"/>
                </a:cubicBezTo>
                <a:cubicBezTo>
                  <a:pt x="80000" y="68695"/>
                  <a:pt x="81841" y="68695"/>
                  <a:pt x="82008" y="68043"/>
                </a:cubicBezTo>
                <a:close/>
                <a:moveTo>
                  <a:pt x="101422" y="61086"/>
                </a:moveTo>
                <a:cubicBezTo>
                  <a:pt x="102259" y="61304"/>
                  <a:pt x="102259" y="62391"/>
                  <a:pt x="103430" y="63695"/>
                </a:cubicBezTo>
                <a:cubicBezTo>
                  <a:pt x="104602" y="64782"/>
                  <a:pt x="104769" y="64130"/>
                  <a:pt x="104937" y="63260"/>
                </a:cubicBezTo>
                <a:cubicBezTo>
                  <a:pt x="105104" y="62391"/>
                  <a:pt x="106276" y="63043"/>
                  <a:pt x="106276" y="62173"/>
                </a:cubicBezTo>
                <a:cubicBezTo>
                  <a:pt x="106276" y="61304"/>
                  <a:pt x="107280" y="60217"/>
                  <a:pt x="107949" y="60000"/>
                </a:cubicBezTo>
                <a:cubicBezTo>
                  <a:pt x="108786" y="59565"/>
                  <a:pt x="107447" y="58695"/>
                  <a:pt x="106443" y="58695"/>
                </a:cubicBezTo>
                <a:cubicBezTo>
                  <a:pt x="105439" y="58695"/>
                  <a:pt x="105271" y="57826"/>
                  <a:pt x="105271" y="57391"/>
                </a:cubicBezTo>
                <a:cubicBezTo>
                  <a:pt x="105271" y="56739"/>
                  <a:pt x="103598" y="55434"/>
                  <a:pt x="102928" y="55652"/>
                </a:cubicBezTo>
                <a:cubicBezTo>
                  <a:pt x="102259" y="55869"/>
                  <a:pt x="101255" y="54782"/>
                  <a:pt x="100585" y="54565"/>
                </a:cubicBezTo>
                <a:cubicBezTo>
                  <a:pt x="99748" y="54565"/>
                  <a:pt x="98577" y="53695"/>
                  <a:pt x="98744" y="52608"/>
                </a:cubicBezTo>
                <a:cubicBezTo>
                  <a:pt x="98912" y="51521"/>
                  <a:pt x="100251" y="53043"/>
                  <a:pt x="100585" y="52173"/>
                </a:cubicBezTo>
                <a:cubicBezTo>
                  <a:pt x="100920" y="51304"/>
                  <a:pt x="99079" y="51739"/>
                  <a:pt x="99079" y="51086"/>
                </a:cubicBezTo>
                <a:cubicBezTo>
                  <a:pt x="98912" y="50434"/>
                  <a:pt x="99414" y="50869"/>
                  <a:pt x="99748" y="50434"/>
                </a:cubicBezTo>
                <a:cubicBezTo>
                  <a:pt x="100251" y="50000"/>
                  <a:pt x="99581" y="49130"/>
                  <a:pt x="99079" y="48913"/>
                </a:cubicBezTo>
                <a:cubicBezTo>
                  <a:pt x="98744" y="48695"/>
                  <a:pt x="98577" y="49565"/>
                  <a:pt x="98075" y="49565"/>
                </a:cubicBezTo>
                <a:cubicBezTo>
                  <a:pt x="97740" y="49565"/>
                  <a:pt x="98075" y="48695"/>
                  <a:pt x="98410" y="48043"/>
                </a:cubicBezTo>
                <a:cubicBezTo>
                  <a:pt x="98744" y="47608"/>
                  <a:pt x="97071" y="46956"/>
                  <a:pt x="96234" y="47173"/>
                </a:cubicBezTo>
                <a:cubicBezTo>
                  <a:pt x="95564" y="47608"/>
                  <a:pt x="95397" y="46956"/>
                  <a:pt x="95397" y="46521"/>
                </a:cubicBezTo>
                <a:cubicBezTo>
                  <a:pt x="95397" y="45869"/>
                  <a:pt x="94058" y="46521"/>
                  <a:pt x="93556" y="46956"/>
                </a:cubicBezTo>
                <a:cubicBezTo>
                  <a:pt x="93221" y="47391"/>
                  <a:pt x="92552" y="46521"/>
                  <a:pt x="93221" y="46304"/>
                </a:cubicBezTo>
                <a:cubicBezTo>
                  <a:pt x="93723" y="46304"/>
                  <a:pt x="94393" y="45652"/>
                  <a:pt x="94225" y="45000"/>
                </a:cubicBezTo>
                <a:cubicBezTo>
                  <a:pt x="94058" y="44347"/>
                  <a:pt x="92552" y="44130"/>
                  <a:pt x="92217" y="45000"/>
                </a:cubicBezTo>
                <a:cubicBezTo>
                  <a:pt x="91882" y="45869"/>
                  <a:pt x="90711" y="44130"/>
                  <a:pt x="90711" y="43478"/>
                </a:cubicBezTo>
                <a:cubicBezTo>
                  <a:pt x="90711" y="42608"/>
                  <a:pt x="88702" y="43260"/>
                  <a:pt x="89037" y="42173"/>
                </a:cubicBezTo>
                <a:cubicBezTo>
                  <a:pt x="89205" y="41086"/>
                  <a:pt x="86861" y="40652"/>
                  <a:pt x="86192" y="40652"/>
                </a:cubicBezTo>
                <a:cubicBezTo>
                  <a:pt x="85523" y="40652"/>
                  <a:pt x="84518" y="41304"/>
                  <a:pt x="84686" y="42173"/>
                </a:cubicBezTo>
                <a:cubicBezTo>
                  <a:pt x="84853" y="43043"/>
                  <a:pt x="84016" y="42608"/>
                  <a:pt x="83849" y="41739"/>
                </a:cubicBezTo>
                <a:cubicBezTo>
                  <a:pt x="83682" y="40869"/>
                  <a:pt x="82175" y="42608"/>
                  <a:pt x="81673" y="42608"/>
                </a:cubicBezTo>
                <a:cubicBezTo>
                  <a:pt x="81171" y="42608"/>
                  <a:pt x="81841" y="40434"/>
                  <a:pt x="81673" y="39782"/>
                </a:cubicBezTo>
                <a:cubicBezTo>
                  <a:pt x="81506" y="39130"/>
                  <a:pt x="81004" y="38913"/>
                  <a:pt x="80669" y="37608"/>
                </a:cubicBezTo>
                <a:cubicBezTo>
                  <a:pt x="80334" y="36521"/>
                  <a:pt x="78493" y="36956"/>
                  <a:pt x="78158" y="37608"/>
                </a:cubicBezTo>
                <a:cubicBezTo>
                  <a:pt x="77656" y="38260"/>
                  <a:pt x="75983" y="38043"/>
                  <a:pt x="75313" y="39130"/>
                </a:cubicBezTo>
                <a:cubicBezTo>
                  <a:pt x="74476" y="40217"/>
                  <a:pt x="75313" y="41304"/>
                  <a:pt x="75648" y="41739"/>
                </a:cubicBezTo>
                <a:cubicBezTo>
                  <a:pt x="75983" y="42173"/>
                  <a:pt x="74476" y="42608"/>
                  <a:pt x="74979" y="43260"/>
                </a:cubicBezTo>
                <a:cubicBezTo>
                  <a:pt x="75481" y="43913"/>
                  <a:pt x="76317" y="43695"/>
                  <a:pt x="76317" y="44565"/>
                </a:cubicBezTo>
                <a:cubicBezTo>
                  <a:pt x="76485" y="45652"/>
                  <a:pt x="74476" y="44347"/>
                  <a:pt x="74142" y="43478"/>
                </a:cubicBezTo>
                <a:cubicBezTo>
                  <a:pt x="73807" y="42608"/>
                  <a:pt x="74142" y="41956"/>
                  <a:pt x="73807" y="41304"/>
                </a:cubicBezTo>
                <a:cubicBezTo>
                  <a:pt x="73305" y="40652"/>
                  <a:pt x="73807" y="39782"/>
                  <a:pt x="74476" y="38695"/>
                </a:cubicBezTo>
                <a:cubicBezTo>
                  <a:pt x="75313" y="37608"/>
                  <a:pt x="75815" y="37826"/>
                  <a:pt x="75815" y="37173"/>
                </a:cubicBezTo>
                <a:cubicBezTo>
                  <a:pt x="75815" y="36521"/>
                  <a:pt x="72468" y="36521"/>
                  <a:pt x="70627" y="38913"/>
                </a:cubicBezTo>
                <a:cubicBezTo>
                  <a:pt x="68619" y="41304"/>
                  <a:pt x="69121" y="44347"/>
                  <a:pt x="69288" y="45000"/>
                </a:cubicBezTo>
                <a:cubicBezTo>
                  <a:pt x="69456" y="45652"/>
                  <a:pt x="71129" y="45217"/>
                  <a:pt x="72133" y="45652"/>
                </a:cubicBezTo>
                <a:cubicBezTo>
                  <a:pt x="73138" y="46086"/>
                  <a:pt x="72635" y="46521"/>
                  <a:pt x="71966" y="46521"/>
                </a:cubicBezTo>
                <a:cubicBezTo>
                  <a:pt x="71129" y="46304"/>
                  <a:pt x="69790" y="45869"/>
                  <a:pt x="69790" y="46739"/>
                </a:cubicBezTo>
                <a:cubicBezTo>
                  <a:pt x="69958" y="47391"/>
                  <a:pt x="71464" y="48695"/>
                  <a:pt x="72468" y="48260"/>
                </a:cubicBezTo>
                <a:cubicBezTo>
                  <a:pt x="73472" y="48043"/>
                  <a:pt x="73472" y="48043"/>
                  <a:pt x="73807" y="48695"/>
                </a:cubicBezTo>
                <a:cubicBezTo>
                  <a:pt x="74309" y="49347"/>
                  <a:pt x="75481" y="49130"/>
                  <a:pt x="76485" y="49347"/>
                </a:cubicBezTo>
                <a:cubicBezTo>
                  <a:pt x="77656" y="49347"/>
                  <a:pt x="78995" y="50000"/>
                  <a:pt x="79497" y="50000"/>
                </a:cubicBezTo>
                <a:cubicBezTo>
                  <a:pt x="80000" y="50000"/>
                  <a:pt x="80669" y="49565"/>
                  <a:pt x="80836" y="49130"/>
                </a:cubicBezTo>
                <a:cubicBezTo>
                  <a:pt x="81004" y="48913"/>
                  <a:pt x="83347" y="49782"/>
                  <a:pt x="84016" y="49782"/>
                </a:cubicBezTo>
                <a:cubicBezTo>
                  <a:pt x="84686" y="49782"/>
                  <a:pt x="84184" y="48913"/>
                  <a:pt x="83849" y="48695"/>
                </a:cubicBezTo>
                <a:cubicBezTo>
                  <a:pt x="83347" y="48478"/>
                  <a:pt x="83514" y="47391"/>
                  <a:pt x="84016" y="47826"/>
                </a:cubicBezTo>
                <a:cubicBezTo>
                  <a:pt x="84686" y="48260"/>
                  <a:pt x="85523" y="48478"/>
                  <a:pt x="85690" y="49130"/>
                </a:cubicBezTo>
                <a:cubicBezTo>
                  <a:pt x="85857" y="49782"/>
                  <a:pt x="86359" y="49347"/>
                  <a:pt x="86359" y="50000"/>
                </a:cubicBezTo>
                <a:cubicBezTo>
                  <a:pt x="86527" y="50434"/>
                  <a:pt x="88368" y="51086"/>
                  <a:pt x="88368" y="51739"/>
                </a:cubicBezTo>
                <a:cubicBezTo>
                  <a:pt x="88535" y="52391"/>
                  <a:pt x="86527" y="52608"/>
                  <a:pt x="87029" y="53260"/>
                </a:cubicBezTo>
                <a:cubicBezTo>
                  <a:pt x="87698" y="53695"/>
                  <a:pt x="88535" y="52608"/>
                  <a:pt x="89205" y="52391"/>
                </a:cubicBezTo>
                <a:cubicBezTo>
                  <a:pt x="89874" y="52391"/>
                  <a:pt x="89874" y="54565"/>
                  <a:pt x="90376" y="54130"/>
                </a:cubicBezTo>
                <a:cubicBezTo>
                  <a:pt x="91213" y="53695"/>
                  <a:pt x="91715" y="54565"/>
                  <a:pt x="92552" y="55869"/>
                </a:cubicBezTo>
                <a:cubicBezTo>
                  <a:pt x="93221" y="57173"/>
                  <a:pt x="92384" y="58478"/>
                  <a:pt x="92552" y="58913"/>
                </a:cubicBezTo>
                <a:cubicBezTo>
                  <a:pt x="92552" y="59347"/>
                  <a:pt x="93891" y="59130"/>
                  <a:pt x="94728" y="58695"/>
                </a:cubicBezTo>
                <a:cubicBezTo>
                  <a:pt x="95397" y="58043"/>
                  <a:pt x="96234" y="59347"/>
                  <a:pt x="96736" y="60000"/>
                </a:cubicBezTo>
                <a:cubicBezTo>
                  <a:pt x="97405" y="60652"/>
                  <a:pt x="94560" y="61956"/>
                  <a:pt x="94728" y="61304"/>
                </a:cubicBezTo>
                <a:cubicBezTo>
                  <a:pt x="95062" y="60652"/>
                  <a:pt x="93221" y="58695"/>
                  <a:pt x="91380" y="59565"/>
                </a:cubicBezTo>
                <a:cubicBezTo>
                  <a:pt x="89707" y="60434"/>
                  <a:pt x="90878" y="61739"/>
                  <a:pt x="91046" y="62608"/>
                </a:cubicBezTo>
                <a:cubicBezTo>
                  <a:pt x="91213" y="63260"/>
                  <a:pt x="89539" y="64130"/>
                  <a:pt x="87866" y="63478"/>
                </a:cubicBezTo>
                <a:cubicBezTo>
                  <a:pt x="86192" y="62608"/>
                  <a:pt x="86694" y="63913"/>
                  <a:pt x="86025" y="63913"/>
                </a:cubicBezTo>
                <a:cubicBezTo>
                  <a:pt x="85355" y="63913"/>
                  <a:pt x="84686" y="65217"/>
                  <a:pt x="85355" y="66086"/>
                </a:cubicBezTo>
                <a:cubicBezTo>
                  <a:pt x="85857" y="66956"/>
                  <a:pt x="87196" y="66086"/>
                  <a:pt x="88368" y="66304"/>
                </a:cubicBezTo>
                <a:cubicBezTo>
                  <a:pt x="89372" y="66304"/>
                  <a:pt x="89539" y="66739"/>
                  <a:pt x="89539" y="65869"/>
                </a:cubicBezTo>
                <a:cubicBezTo>
                  <a:pt x="89707" y="65217"/>
                  <a:pt x="90878" y="65434"/>
                  <a:pt x="91715" y="65652"/>
                </a:cubicBezTo>
                <a:cubicBezTo>
                  <a:pt x="92384" y="65869"/>
                  <a:pt x="92217" y="67391"/>
                  <a:pt x="93221" y="67608"/>
                </a:cubicBezTo>
                <a:cubicBezTo>
                  <a:pt x="94225" y="67608"/>
                  <a:pt x="93389" y="68913"/>
                  <a:pt x="94058" y="69782"/>
                </a:cubicBezTo>
                <a:cubicBezTo>
                  <a:pt x="94560" y="70652"/>
                  <a:pt x="96401" y="70217"/>
                  <a:pt x="97238" y="71086"/>
                </a:cubicBezTo>
                <a:cubicBezTo>
                  <a:pt x="97907" y="71956"/>
                  <a:pt x="100920" y="73913"/>
                  <a:pt x="101422" y="73260"/>
                </a:cubicBezTo>
                <a:cubicBezTo>
                  <a:pt x="101924" y="72391"/>
                  <a:pt x="98744" y="68913"/>
                  <a:pt x="97907" y="68478"/>
                </a:cubicBezTo>
                <a:cubicBezTo>
                  <a:pt x="96903" y="68260"/>
                  <a:pt x="98744" y="67826"/>
                  <a:pt x="99916" y="68913"/>
                </a:cubicBezTo>
                <a:cubicBezTo>
                  <a:pt x="101087" y="70217"/>
                  <a:pt x="102761" y="70652"/>
                  <a:pt x="103598" y="69347"/>
                </a:cubicBezTo>
                <a:cubicBezTo>
                  <a:pt x="104435" y="67826"/>
                  <a:pt x="102761" y="68260"/>
                  <a:pt x="102761" y="67391"/>
                </a:cubicBezTo>
                <a:cubicBezTo>
                  <a:pt x="102761" y="66304"/>
                  <a:pt x="102259" y="64782"/>
                  <a:pt x="101422" y="64782"/>
                </a:cubicBezTo>
                <a:cubicBezTo>
                  <a:pt x="100585" y="64782"/>
                  <a:pt x="98410" y="62608"/>
                  <a:pt x="99246" y="62173"/>
                </a:cubicBezTo>
                <a:cubicBezTo>
                  <a:pt x="100083" y="61739"/>
                  <a:pt x="98912" y="61086"/>
                  <a:pt x="99581" y="60217"/>
                </a:cubicBezTo>
                <a:cubicBezTo>
                  <a:pt x="100251" y="59347"/>
                  <a:pt x="100753" y="61086"/>
                  <a:pt x="101422" y="61086"/>
                </a:cubicBezTo>
                <a:close/>
                <a:moveTo>
                  <a:pt x="88870" y="57391"/>
                </a:moveTo>
                <a:cubicBezTo>
                  <a:pt x="89539" y="57391"/>
                  <a:pt x="89539" y="55869"/>
                  <a:pt x="89037" y="55217"/>
                </a:cubicBezTo>
                <a:cubicBezTo>
                  <a:pt x="88702" y="54565"/>
                  <a:pt x="88033" y="54565"/>
                  <a:pt x="87364" y="54565"/>
                </a:cubicBezTo>
                <a:cubicBezTo>
                  <a:pt x="86694" y="54565"/>
                  <a:pt x="85523" y="55869"/>
                  <a:pt x="86192" y="57391"/>
                </a:cubicBezTo>
                <a:cubicBezTo>
                  <a:pt x="86694" y="58695"/>
                  <a:pt x="88200" y="57608"/>
                  <a:pt x="88870" y="57391"/>
                </a:cubicBezTo>
                <a:close/>
                <a:moveTo>
                  <a:pt x="81506" y="37173"/>
                </a:moveTo>
                <a:cubicBezTo>
                  <a:pt x="81004" y="38260"/>
                  <a:pt x="82175" y="38260"/>
                  <a:pt x="82343" y="39347"/>
                </a:cubicBezTo>
                <a:cubicBezTo>
                  <a:pt x="82343" y="40652"/>
                  <a:pt x="83514" y="41086"/>
                  <a:pt x="84351" y="40217"/>
                </a:cubicBezTo>
                <a:cubicBezTo>
                  <a:pt x="85188" y="39565"/>
                  <a:pt x="87531" y="40434"/>
                  <a:pt x="87531" y="39565"/>
                </a:cubicBezTo>
                <a:cubicBezTo>
                  <a:pt x="87531" y="38695"/>
                  <a:pt x="85020" y="37173"/>
                  <a:pt x="84184" y="37391"/>
                </a:cubicBezTo>
                <a:cubicBezTo>
                  <a:pt x="83179" y="37608"/>
                  <a:pt x="81841" y="36304"/>
                  <a:pt x="81506" y="37173"/>
                </a:cubicBezTo>
                <a:close/>
                <a:moveTo>
                  <a:pt x="103765" y="103260"/>
                </a:moveTo>
                <a:cubicBezTo>
                  <a:pt x="103933" y="103913"/>
                  <a:pt x="107447" y="105652"/>
                  <a:pt x="107447" y="105000"/>
                </a:cubicBezTo>
                <a:cubicBezTo>
                  <a:pt x="107615" y="104130"/>
                  <a:pt x="103765" y="102826"/>
                  <a:pt x="103765" y="103260"/>
                </a:cubicBezTo>
                <a:close/>
                <a:moveTo>
                  <a:pt x="118995" y="107826"/>
                </a:moveTo>
                <a:cubicBezTo>
                  <a:pt x="118661" y="108478"/>
                  <a:pt x="118326" y="107391"/>
                  <a:pt x="118828" y="106956"/>
                </a:cubicBezTo>
                <a:cubicBezTo>
                  <a:pt x="119330" y="106521"/>
                  <a:pt x="118828" y="106304"/>
                  <a:pt x="118326" y="106521"/>
                </a:cubicBezTo>
                <a:cubicBezTo>
                  <a:pt x="117824" y="106956"/>
                  <a:pt x="117991" y="105217"/>
                  <a:pt x="118493" y="104782"/>
                </a:cubicBezTo>
                <a:cubicBezTo>
                  <a:pt x="118828" y="104565"/>
                  <a:pt x="117322" y="103913"/>
                  <a:pt x="117322" y="104565"/>
                </a:cubicBezTo>
                <a:cubicBezTo>
                  <a:pt x="117322" y="105000"/>
                  <a:pt x="116317" y="104782"/>
                  <a:pt x="116150" y="104130"/>
                </a:cubicBezTo>
                <a:cubicBezTo>
                  <a:pt x="115983" y="103695"/>
                  <a:pt x="115313" y="103478"/>
                  <a:pt x="115481" y="103043"/>
                </a:cubicBezTo>
                <a:cubicBezTo>
                  <a:pt x="115815" y="102826"/>
                  <a:pt x="114644" y="102608"/>
                  <a:pt x="114476" y="103260"/>
                </a:cubicBezTo>
                <a:cubicBezTo>
                  <a:pt x="114309" y="103913"/>
                  <a:pt x="113974" y="102826"/>
                  <a:pt x="114644" y="101956"/>
                </a:cubicBezTo>
                <a:cubicBezTo>
                  <a:pt x="115146" y="101086"/>
                  <a:pt x="114979" y="100434"/>
                  <a:pt x="115648" y="100000"/>
                </a:cubicBezTo>
                <a:cubicBezTo>
                  <a:pt x="116150" y="99565"/>
                  <a:pt x="115481" y="99130"/>
                  <a:pt x="114979" y="99347"/>
                </a:cubicBezTo>
                <a:cubicBezTo>
                  <a:pt x="114309" y="99782"/>
                  <a:pt x="112803" y="102608"/>
                  <a:pt x="112803" y="103260"/>
                </a:cubicBezTo>
                <a:cubicBezTo>
                  <a:pt x="112803" y="104130"/>
                  <a:pt x="112803" y="105000"/>
                  <a:pt x="112133" y="105000"/>
                </a:cubicBezTo>
                <a:cubicBezTo>
                  <a:pt x="111631" y="105000"/>
                  <a:pt x="110962" y="105652"/>
                  <a:pt x="111464" y="106086"/>
                </a:cubicBezTo>
                <a:cubicBezTo>
                  <a:pt x="111799" y="106521"/>
                  <a:pt x="110292" y="107608"/>
                  <a:pt x="110962" y="108260"/>
                </a:cubicBezTo>
                <a:cubicBezTo>
                  <a:pt x="111464" y="108478"/>
                  <a:pt x="112301" y="108043"/>
                  <a:pt x="113138" y="108043"/>
                </a:cubicBezTo>
                <a:cubicBezTo>
                  <a:pt x="113807" y="108260"/>
                  <a:pt x="114309" y="108260"/>
                  <a:pt x="114979" y="107608"/>
                </a:cubicBezTo>
                <a:cubicBezTo>
                  <a:pt x="115648" y="107173"/>
                  <a:pt x="115648" y="108260"/>
                  <a:pt x="116150" y="108043"/>
                </a:cubicBezTo>
                <a:cubicBezTo>
                  <a:pt x="116820" y="108043"/>
                  <a:pt x="115815" y="108695"/>
                  <a:pt x="115983" y="109347"/>
                </a:cubicBezTo>
                <a:cubicBezTo>
                  <a:pt x="115983" y="110000"/>
                  <a:pt x="116652" y="109130"/>
                  <a:pt x="116987" y="108695"/>
                </a:cubicBezTo>
                <a:cubicBezTo>
                  <a:pt x="117489" y="108478"/>
                  <a:pt x="118158" y="108695"/>
                  <a:pt x="117824" y="109130"/>
                </a:cubicBezTo>
                <a:cubicBezTo>
                  <a:pt x="117656" y="109782"/>
                  <a:pt x="119163" y="110217"/>
                  <a:pt x="119497" y="109347"/>
                </a:cubicBezTo>
                <a:cubicBezTo>
                  <a:pt x="120000" y="108695"/>
                  <a:pt x="119163" y="107391"/>
                  <a:pt x="118995" y="107826"/>
                </a:cubicBezTo>
                <a:close/>
                <a:moveTo>
                  <a:pt x="11046" y="93695"/>
                </a:moveTo>
                <a:cubicBezTo>
                  <a:pt x="10041" y="94347"/>
                  <a:pt x="12552" y="97826"/>
                  <a:pt x="13054" y="97391"/>
                </a:cubicBezTo>
                <a:cubicBezTo>
                  <a:pt x="13556" y="97173"/>
                  <a:pt x="12552" y="95652"/>
                  <a:pt x="12552" y="94782"/>
                </a:cubicBezTo>
                <a:cubicBezTo>
                  <a:pt x="12552" y="93913"/>
                  <a:pt x="12217" y="92826"/>
                  <a:pt x="11046" y="93695"/>
                </a:cubicBezTo>
                <a:close/>
                <a:moveTo>
                  <a:pt x="109456" y="111304"/>
                </a:moveTo>
                <a:cubicBezTo>
                  <a:pt x="108953" y="111304"/>
                  <a:pt x="109288" y="110652"/>
                  <a:pt x="109456" y="110217"/>
                </a:cubicBezTo>
                <a:cubicBezTo>
                  <a:pt x="109456" y="109782"/>
                  <a:pt x="108451" y="110217"/>
                  <a:pt x="108451" y="110869"/>
                </a:cubicBezTo>
                <a:cubicBezTo>
                  <a:pt x="108451" y="111304"/>
                  <a:pt x="107782" y="111521"/>
                  <a:pt x="107782" y="111739"/>
                </a:cubicBezTo>
                <a:cubicBezTo>
                  <a:pt x="107782" y="112826"/>
                  <a:pt x="107782" y="112173"/>
                  <a:pt x="107280" y="112608"/>
                </a:cubicBezTo>
                <a:cubicBezTo>
                  <a:pt x="106778" y="112826"/>
                  <a:pt x="104937" y="112608"/>
                  <a:pt x="104769" y="111956"/>
                </a:cubicBezTo>
                <a:cubicBezTo>
                  <a:pt x="104769" y="111521"/>
                  <a:pt x="103430" y="111304"/>
                  <a:pt x="103430" y="110434"/>
                </a:cubicBezTo>
                <a:cubicBezTo>
                  <a:pt x="103263" y="109782"/>
                  <a:pt x="102594" y="109565"/>
                  <a:pt x="103263" y="108695"/>
                </a:cubicBezTo>
                <a:cubicBezTo>
                  <a:pt x="103765" y="107826"/>
                  <a:pt x="103096" y="107391"/>
                  <a:pt x="102594" y="108043"/>
                </a:cubicBezTo>
                <a:cubicBezTo>
                  <a:pt x="102092" y="108695"/>
                  <a:pt x="101757" y="107826"/>
                  <a:pt x="102426" y="107391"/>
                </a:cubicBezTo>
                <a:cubicBezTo>
                  <a:pt x="103096" y="107173"/>
                  <a:pt x="104435" y="106739"/>
                  <a:pt x="103765" y="105217"/>
                </a:cubicBezTo>
                <a:cubicBezTo>
                  <a:pt x="103096" y="103695"/>
                  <a:pt x="99079" y="105652"/>
                  <a:pt x="97907" y="106304"/>
                </a:cubicBezTo>
                <a:cubicBezTo>
                  <a:pt x="96903" y="107173"/>
                  <a:pt x="95564" y="109565"/>
                  <a:pt x="95062" y="109565"/>
                </a:cubicBezTo>
                <a:cubicBezTo>
                  <a:pt x="94560" y="109565"/>
                  <a:pt x="96066" y="108260"/>
                  <a:pt x="96234" y="107826"/>
                </a:cubicBezTo>
                <a:cubicBezTo>
                  <a:pt x="96569" y="107391"/>
                  <a:pt x="96234" y="106739"/>
                  <a:pt x="96569" y="106956"/>
                </a:cubicBezTo>
                <a:cubicBezTo>
                  <a:pt x="96903" y="107173"/>
                  <a:pt x="97740" y="105434"/>
                  <a:pt x="98410" y="104782"/>
                </a:cubicBezTo>
                <a:cubicBezTo>
                  <a:pt x="99079" y="104130"/>
                  <a:pt x="99748" y="104782"/>
                  <a:pt x="99748" y="104130"/>
                </a:cubicBezTo>
                <a:cubicBezTo>
                  <a:pt x="99916" y="103695"/>
                  <a:pt x="100251" y="103260"/>
                  <a:pt x="100753" y="102608"/>
                </a:cubicBezTo>
                <a:cubicBezTo>
                  <a:pt x="101422" y="101956"/>
                  <a:pt x="108619" y="102173"/>
                  <a:pt x="109288" y="102173"/>
                </a:cubicBezTo>
                <a:cubicBezTo>
                  <a:pt x="109958" y="102173"/>
                  <a:pt x="111297" y="100869"/>
                  <a:pt x="111631" y="100217"/>
                </a:cubicBezTo>
                <a:cubicBezTo>
                  <a:pt x="111966" y="99347"/>
                  <a:pt x="112468" y="99347"/>
                  <a:pt x="113472" y="99565"/>
                </a:cubicBezTo>
                <a:cubicBezTo>
                  <a:pt x="114476" y="99565"/>
                  <a:pt x="114979" y="98478"/>
                  <a:pt x="115313" y="98043"/>
                </a:cubicBezTo>
                <a:cubicBezTo>
                  <a:pt x="115815" y="97608"/>
                  <a:pt x="115648" y="97391"/>
                  <a:pt x="115313" y="97173"/>
                </a:cubicBezTo>
                <a:cubicBezTo>
                  <a:pt x="114811" y="97173"/>
                  <a:pt x="114476" y="96739"/>
                  <a:pt x="114811" y="96739"/>
                </a:cubicBezTo>
                <a:cubicBezTo>
                  <a:pt x="115313" y="96739"/>
                  <a:pt x="115481" y="96304"/>
                  <a:pt x="115648" y="95652"/>
                </a:cubicBezTo>
                <a:cubicBezTo>
                  <a:pt x="115815" y="95000"/>
                  <a:pt x="115481" y="95217"/>
                  <a:pt x="114979" y="94347"/>
                </a:cubicBezTo>
                <a:cubicBezTo>
                  <a:pt x="114309" y="93478"/>
                  <a:pt x="114142" y="94565"/>
                  <a:pt x="113472" y="94565"/>
                </a:cubicBezTo>
                <a:cubicBezTo>
                  <a:pt x="112970" y="94565"/>
                  <a:pt x="113974" y="93478"/>
                  <a:pt x="113472" y="93260"/>
                </a:cubicBezTo>
                <a:cubicBezTo>
                  <a:pt x="112970" y="92826"/>
                  <a:pt x="112133" y="93043"/>
                  <a:pt x="111297" y="93913"/>
                </a:cubicBezTo>
                <a:cubicBezTo>
                  <a:pt x="110627" y="94565"/>
                  <a:pt x="110627" y="93913"/>
                  <a:pt x="110125" y="94565"/>
                </a:cubicBezTo>
                <a:cubicBezTo>
                  <a:pt x="109456" y="95434"/>
                  <a:pt x="109456" y="94130"/>
                  <a:pt x="109790" y="93913"/>
                </a:cubicBezTo>
                <a:cubicBezTo>
                  <a:pt x="109958" y="93478"/>
                  <a:pt x="110292" y="93913"/>
                  <a:pt x="110460" y="93478"/>
                </a:cubicBezTo>
                <a:cubicBezTo>
                  <a:pt x="110794" y="93043"/>
                  <a:pt x="111129" y="93478"/>
                  <a:pt x="111799" y="92826"/>
                </a:cubicBezTo>
                <a:cubicBezTo>
                  <a:pt x="112468" y="92391"/>
                  <a:pt x="112970" y="92608"/>
                  <a:pt x="113305" y="92173"/>
                </a:cubicBezTo>
                <a:cubicBezTo>
                  <a:pt x="113472" y="91739"/>
                  <a:pt x="112970" y="91086"/>
                  <a:pt x="112301" y="91304"/>
                </a:cubicBezTo>
                <a:cubicBezTo>
                  <a:pt x="111631" y="91521"/>
                  <a:pt x="111129" y="90217"/>
                  <a:pt x="110794" y="90652"/>
                </a:cubicBezTo>
                <a:cubicBezTo>
                  <a:pt x="110292" y="90869"/>
                  <a:pt x="110460" y="90000"/>
                  <a:pt x="109958" y="90434"/>
                </a:cubicBezTo>
                <a:cubicBezTo>
                  <a:pt x="109456" y="90652"/>
                  <a:pt x="109121" y="90217"/>
                  <a:pt x="108953" y="89565"/>
                </a:cubicBezTo>
                <a:cubicBezTo>
                  <a:pt x="108786" y="88695"/>
                  <a:pt x="107447" y="87608"/>
                  <a:pt x="106610" y="87173"/>
                </a:cubicBezTo>
                <a:cubicBezTo>
                  <a:pt x="105941" y="86956"/>
                  <a:pt x="106443" y="86304"/>
                  <a:pt x="106778" y="86739"/>
                </a:cubicBezTo>
                <a:cubicBezTo>
                  <a:pt x="107280" y="87173"/>
                  <a:pt x="107782" y="86304"/>
                  <a:pt x="107949" y="86086"/>
                </a:cubicBezTo>
                <a:cubicBezTo>
                  <a:pt x="108117" y="85652"/>
                  <a:pt x="107615" y="85217"/>
                  <a:pt x="107447" y="85217"/>
                </a:cubicBezTo>
                <a:cubicBezTo>
                  <a:pt x="107112" y="85217"/>
                  <a:pt x="107112" y="84782"/>
                  <a:pt x="107280" y="84347"/>
                </a:cubicBezTo>
                <a:cubicBezTo>
                  <a:pt x="107280" y="83913"/>
                  <a:pt x="106443" y="83478"/>
                  <a:pt x="106276" y="83043"/>
                </a:cubicBezTo>
                <a:cubicBezTo>
                  <a:pt x="106276" y="82608"/>
                  <a:pt x="105774" y="82391"/>
                  <a:pt x="105774" y="81956"/>
                </a:cubicBezTo>
                <a:cubicBezTo>
                  <a:pt x="105774" y="81739"/>
                  <a:pt x="105271" y="81086"/>
                  <a:pt x="105271" y="80652"/>
                </a:cubicBezTo>
                <a:cubicBezTo>
                  <a:pt x="105271" y="80217"/>
                  <a:pt x="104435" y="79347"/>
                  <a:pt x="104435" y="78695"/>
                </a:cubicBezTo>
                <a:cubicBezTo>
                  <a:pt x="104435" y="78260"/>
                  <a:pt x="103933" y="77826"/>
                  <a:pt x="103765" y="77173"/>
                </a:cubicBezTo>
                <a:cubicBezTo>
                  <a:pt x="103598" y="76521"/>
                  <a:pt x="103263" y="76739"/>
                  <a:pt x="103096" y="77826"/>
                </a:cubicBezTo>
                <a:cubicBezTo>
                  <a:pt x="102928" y="78695"/>
                  <a:pt x="102259" y="78695"/>
                  <a:pt x="102426" y="78913"/>
                </a:cubicBezTo>
                <a:cubicBezTo>
                  <a:pt x="102928" y="79565"/>
                  <a:pt x="102594" y="79565"/>
                  <a:pt x="102259" y="80000"/>
                </a:cubicBezTo>
                <a:cubicBezTo>
                  <a:pt x="102092" y="80434"/>
                  <a:pt x="102426" y="80869"/>
                  <a:pt x="102092" y="80869"/>
                </a:cubicBezTo>
                <a:cubicBezTo>
                  <a:pt x="101589" y="80869"/>
                  <a:pt x="101757" y="82173"/>
                  <a:pt x="101589" y="81739"/>
                </a:cubicBezTo>
                <a:cubicBezTo>
                  <a:pt x="101255" y="81086"/>
                  <a:pt x="100753" y="81304"/>
                  <a:pt x="100753" y="81739"/>
                </a:cubicBezTo>
                <a:cubicBezTo>
                  <a:pt x="100753" y="82391"/>
                  <a:pt x="99748" y="82826"/>
                  <a:pt x="99414" y="82826"/>
                </a:cubicBezTo>
                <a:cubicBezTo>
                  <a:pt x="99079" y="82826"/>
                  <a:pt x="99079" y="81739"/>
                  <a:pt x="98744" y="81956"/>
                </a:cubicBezTo>
                <a:cubicBezTo>
                  <a:pt x="98410" y="82391"/>
                  <a:pt x="98410" y="81086"/>
                  <a:pt x="97907" y="81086"/>
                </a:cubicBezTo>
                <a:cubicBezTo>
                  <a:pt x="97405" y="81304"/>
                  <a:pt x="97071" y="81086"/>
                  <a:pt x="97238" y="80652"/>
                </a:cubicBezTo>
                <a:cubicBezTo>
                  <a:pt x="97405" y="80000"/>
                  <a:pt x="96401" y="79782"/>
                  <a:pt x="96736" y="79347"/>
                </a:cubicBezTo>
                <a:cubicBezTo>
                  <a:pt x="97071" y="78913"/>
                  <a:pt x="96569" y="78478"/>
                  <a:pt x="96569" y="77391"/>
                </a:cubicBezTo>
                <a:cubicBezTo>
                  <a:pt x="96401" y="76304"/>
                  <a:pt x="96903" y="76304"/>
                  <a:pt x="96903" y="75869"/>
                </a:cubicBezTo>
                <a:cubicBezTo>
                  <a:pt x="96903" y="75434"/>
                  <a:pt x="96569" y="75434"/>
                  <a:pt x="96234" y="75869"/>
                </a:cubicBezTo>
                <a:cubicBezTo>
                  <a:pt x="95899" y="76086"/>
                  <a:pt x="95899" y="75434"/>
                  <a:pt x="95564" y="75434"/>
                </a:cubicBezTo>
                <a:cubicBezTo>
                  <a:pt x="95062" y="75434"/>
                  <a:pt x="93891" y="75434"/>
                  <a:pt x="93891" y="74782"/>
                </a:cubicBezTo>
                <a:cubicBezTo>
                  <a:pt x="93891" y="73913"/>
                  <a:pt x="93389" y="74347"/>
                  <a:pt x="93221" y="73695"/>
                </a:cubicBezTo>
                <a:cubicBezTo>
                  <a:pt x="93054" y="73043"/>
                  <a:pt x="92552" y="73478"/>
                  <a:pt x="92552" y="73043"/>
                </a:cubicBezTo>
                <a:cubicBezTo>
                  <a:pt x="92552" y="72608"/>
                  <a:pt x="92384" y="72391"/>
                  <a:pt x="92050" y="72391"/>
                </a:cubicBezTo>
                <a:cubicBezTo>
                  <a:pt x="91715" y="72391"/>
                  <a:pt x="91548" y="71739"/>
                  <a:pt x="91046" y="71739"/>
                </a:cubicBezTo>
                <a:cubicBezTo>
                  <a:pt x="90543" y="71739"/>
                  <a:pt x="90041" y="72173"/>
                  <a:pt x="89707" y="72391"/>
                </a:cubicBezTo>
                <a:cubicBezTo>
                  <a:pt x="89539" y="72391"/>
                  <a:pt x="88702" y="71739"/>
                  <a:pt x="88535" y="71956"/>
                </a:cubicBezTo>
                <a:cubicBezTo>
                  <a:pt x="88200" y="72391"/>
                  <a:pt x="88200" y="71956"/>
                  <a:pt x="87364" y="71521"/>
                </a:cubicBezTo>
                <a:cubicBezTo>
                  <a:pt x="86694" y="71304"/>
                  <a:pt x="85690" y="71304"/>
                  <a:pt x="85690" y="71521"/>
                </a:cubicBezTo>
                <a:cubicBezTo>
                  <a:pt x="85523" y="71956"/>
                  <a:pt x="85020" y="71956"/>
                  <a:pt x="85020" y="72826"/>
                </a:cubicBezTo>
                <a:cubicBezTo>
                  <a:pt x="85188" y="73695"/>
                  <a:pt x="85857" y="73478"/>
                  <a:pt x="86025" y="74130"/>
                </a:cubicBezTo>
                <a:cubicBezTo>
                  <a:pt x="86025" y="74565"/>
                  <a:pt x="85690" y="74347"/>
                  <a:pt x="85690" y="75000"/>
                </a:cubicBezTo>
                <a:cubicBezTo>
                  <a:pt x="85523" y="75434"/>
                  <a:pt x="85188" y="75434"/>
                  <a:pt x="85188" y="75652"/>
                </a:cubicBezTo>
                <a:cubicBezTo>
                  <a:pt x="85188" y="76086"/>
                  <a:pt x="85523" y="76086"/>
                  <a:pt x="85690" y="76739"/>
                </a:cubicBezTo>
                <a:cubicBezTo>
                  <a:pt x="85690" y="77391"/>
                  <a:pt x="86025" y="77391"/>
                  <a:pt x="86192" y="78260"/>
                </a:cubicBezTo>
                <a:cubicBezTo>
                  <a:pt x="86192" y="79130"/>
                  <a:pt x="85857" y="79130"/>
                  <a:pt x="85690" y="79130"/>
                </a:cubicBezTo>
                <a:cubicBezTo>
                  <a:pt x="85355" y="79347"/>
                  <a:pt x="85690" y="79782"/>
                  <a:pt x="85188" y="80434"/>
                </a:cubicBezTo>
                <a:cubicBezTo>
                  <a:pt x="84853" y="80869"/>
                  <a:pt x="84518" y="81739"/>
                  <a:pt x="84853" y="81956"/>
                </a:cubicBezTo>
                <a:cubicBezTo>
                  <a:pt x="85188" y="82391"/>
                  <a:pt x="86359" y="83043"/>
                  <a:pt x="86861" y="84130"/>
                </a:cubicBezTo>
                <a:cubicBezTo>
                  <a:pt x="87364" y="85217"/>
                  <a:pt x="87196" y="86739"/>
                  <a:pt x="87029" y="88043"/>
                </a:cubicBezTo>
                <a:cubicBezTo>
                  <a:pt x="87029" y="89130"/>
                  <a:pt x="86025" y="89347"/>
                  <a:pt x="85188" y="90434"/>
                </a:cubicBezTo>
                <a:cubicBezTo>
                  <a:pt x="84518" y="91304"/>
                  <a:pt x="83682" y="91304"/>
                  <a:pt x="83347" y="91304"/>
                </a:cubicBezTo>
                <a:cubicBezTo>
                  <a:pt x="83012" y="91304"/>
                  <a:pt x="83179" y="92173"/>
                  <a:pt x="83682" y="93043"/>
                </a:cubicBezTo>
                <a:cubicBezTo>
                  <a:pt x="84184" y="93695"/>
                  <a:pt x="83849" y="93913"/>
                  <a:pt x="84016" y="94782"/>
                </a:cubicBezTo>
                <a:cubicBezTo>
                  <a:pt x="84351" y="95434"/>
                  <a:pt x="84016" y="96086"/>
                  <a:pt x="84351" y="96739"/>
                </a:cubicBezTo>
                <a:cubicBezTo>
                  <a:pt x="84853" y="97608"/>
                  <a:pt x="84518" y="97826"/>
                  <a:pt x="84184" y="98260"/>
                </a:cubicBezTo>
                <a:cubicBezTo>
                  <a:pt x="83682" y="98913"/>
                  <a:pt x="84351" y="98478"/>
                  <a:pt x="84351" y="99130"/>
                </a:cubicBezTo>
                <a:cubicBezTo>
                  <a:pt x="84351" y="99782"/>
                  <a:pt x="84184" y="99565"/>
                  <a:pt x="83682" y="99130"/>
                </a:cubicBezTo>
                <a:cubicBezTo>
                  <a:pt x="83347" y="98695"/>
                  <a:pt x="83012" y="99782"/>
                  <a:pt x="83012" y="100217"/>
                </a:cubicBezTo>
                <a:cubicBezTo>
                  <a:pt x="83012" y="100652"/>
                  <a:pt x="82008" y="99565"/>
                  <a:pt x="81841" y="99565"/>
                </a:cubicBezTo>
                <a:cubicBezTo>
                  <a:pt x="81673" y="99782"/>
                  <a:pt x="81841" y="98913"/>
                  <a:pt x="81338" y="98478"/>
                </a:cubicBezTo>
                <a:cubicBezTo>
                  <a:pt x="80836" y="97826"/>
                  <a:pt x="80502" y="97826"/>
                  <a:pt x="80502" y="97173"/>
                </a:cubicBezTo>
                <a:cubicBezTo>
                  <a:pt x="80502" y="96739"/>
                  <a:pt x="79497" y="96304"/>
                  <a:pt x="79497" y="95652"/>
                </a:cubicBezTo>
                <a:cubicBezTo>
                  <a:pt x="79497" y="95000"/>
                  <a:pt x="79665" y="93478"/>
                  <a:pt x="79330" y="93043"/>
                </a:cubicBezTo>
                <a:cubicBezTo>
                  <a:pt x="79163" y="92608"/>
                  <a:pt x="79330" y="91956"/>
                  <a:pt x="79497" y="91739"/>
                </a:cubicBezTo>
                <a:cubicBezTo>
                  <a:pt x="79665" y="91304"/>
                  <a:pt x="79330" y="90652"/>
                  <a:pt x="78828" y="90652"/>
                </a:cubicBezTo>
                <a:cubicBezTo>
                  <a:pt x="78326" y="90652"/>
                  <a:pt x="77489" y="90217"/>
                  <a:pt x="76820" y="90434"/>
                </a:cubicBezTo>
                <a:cubicBezTo>
                  <a:pt x="75983" y="90434"/>
                  <a:pt x="75648" y="90217"/>
                  <a:pt x="75313" y="90000"/>
                </a:cubicBezTo>
                <a:cubicBezTo>
                  <a:pt x="75146" y="89782"/>
                  <a:pt x="74476" y="89130"/>
                  <a:pt x="73472" y="88913"/>
                </a:cubicBezTo>
                <a:cubicBezTo>
                  <a:pt x="72635" y="88478"/>
                  <a:pt x="72133" y="88043"/>
                  <a:pt x="72133" y="87608"/>
                </a:cubicBezTo>
                <a:cubicBezTo>
                  <a:pt x="71966" y="87173"/>
                  <a:pt x="71129" y="86956"/>
                  <a:pt x="70794" y="86739"/>
                </a:cubicBezTo>
                <a:cubicBezTo>
                  <a:pt x="70627" y="86304"/>
                  <a:pt x="69790" y="86086"/>
                  <a:pt x="69456" y="86086"/>
                </a:cubicBezTo>
                <a:cubicBezTo>
                  <a:pt x="69121" y="86304"/>
                  <a:pt x="68117" y="85217"/>
                  <a:pt x="67615" y="85217"/>
                </a:cubicBezTo>
                <a:cubicBezTo>
                  <a:pt x="67112" y="85217"/>
                  <a:pt x="65774" y="85869"/>
                  <a:pt x="65606" y="86086"/>
                </a:cubicBezTo>
                <a:cubicBezTo>
                  <a:pt x="65439" y="86086"/>
                  <a:pt x="65606" y="85434"/>
                  <a:pt x="65774" y="85217"/>
                </a:cubicBezTo>
                <a:cubicBezTo>
                  <a:pt x="65941" y="84782"/>
                  <a:pt x="65271" y="83695"/>
                  <a:pt x="65271" y="83043"/>
                </a:cubicBezTo>
                <a:cubicBezTo>
                  <a:pt x="65104" y="82173"/>
                  <a:pt x="64769" y="81304"/>
                  <a:pt x="64267" y="81521"/>
                </a:cubicBezTo>
                <a:cubicBezTo>
                  <a:pt x="63598" y="81521"/>
                  <a:pt x="62928" y="81086"/>
                  <a:pt x="62761" y="80869"/>
                </a:cubicBezTo>
                <a:cubicBezTo>
                  <a:pt x="62594" y="80869"/>
                  <a:pt x="62594" y="78695"/>
                  <a:pt x="62594" y="77608"/>
                </a:cubicBezTo>
                <a:cubicBezTo>
                  <a:pt x="62761" y="76739"/>
                  <a:pt x="63598" y="75434"/>
                  <a:pt x="63598" y="74782"/>
                </a:cubicBezTo>
                <a:cubicBezTo>
                  <a:pt x="63598" y="74130"/>
                  <a:pt x="64100" y="73913"/>
                  <a:pt x="64602" y="73695"/>
                </a:cubicBezTo>
                <a:cubicBezTo>
                  <a:pt x="64937" y="73695"/>
                  <a:pt x="64602" y="72391"/>
                  <a:pt x="65104" y="72391"/>
                </a:cubicBezTo>
                <a:cubicBezTo>
                  <a:pt x="65606" y="72391"/>
                  <a:pt x="65606" y="72173"/>
                  <a:pt x="65606" y="71521"/>
                </a:cubicBezTo>
                <a:cubicBezTo>
                  <a:pt x="65774" y="71086"/>
                  <a:pt x="66276" y="71521"/>
                  <a:pt x="65941" y="71086"/>
                </a:cubicBezTo>
                <a:cubicBezTo>
                  <a:pt x="65606" y="70652"/>
                  <a:pt x="65941" y="70652"/>
                  <a:pt x="66610" y="70652"/>
                </a:cubicBezTo>
                <a:cubicBezTo>
                  <a:pt x="67280" y="70652"/>
                  <a:pt x="68284" y="70217"/>
                  <a:pt x="68117" y="69347"/>
                </a:cubicBezTo>
                <a:cubicBezTo>
                  <a:pt x="67949" y="68478"/>
                  <a:pt x="66276" y="69130"/>
                  <a:pt x="66276" y="68478"/>
                </a:cubicBezTo>
                <a:cubicBezTo>
                  <a:pt x="66276" y="67608"/>
                  <a:pt x="63933" y="67608"/>
                  <a:pt x="64100" y="67173"/>
                </a:cubicBezTo>
                <a:cubicBezTo>
                  <a:pt x="64267" y="66739"/>
                  <a:pt x="66443" y="67608"/>
                  <a:pt x="67112" y="67826"/>
                </a:cubicBezTo>
                <a:cubicBezTo>
                  <a:pt x="67949" y="68260"/>
                  <a:pt x="68117" y="68260"/>
                  <a:pt x="68786" y="68260"/>
                </a:cubicBezTo>
                <a:cubicBezTo>
                  <a:pt x="69456" y="68260"/>
                  <a:pt x="68953" y="67173"/>
                  <a:pt x="69121" y="66739"/>
                </a:cubicBezTo>
                <a:cubicBezTo>
                  <a:pt x="69121" y="66304"/>
                  <a:pt x="70460" y="67391"/>
                  <a:pt x="71129" y="67173"/>
                </a:cubicBezTo>
                <a:cubicBezTo>
                  <a:pt x="71799" y="66956"/>
                  <a:pt x="72468" y="65000"/>
                  <a:pt x="72970" y="64565"/>
                </a:cubicBezTo>
                <a:cubicBezTo>
                  <a:pt x="73640" y="64130"/>
                  <a:pt x="72970" y="63695"/>
                  <a:pt x="71966" y="63695"/>
                </a:cubicBezTo>
                <a:cubicBezTo>
                  <a:pt x="70794" y="63913"/>
                  <a:pt x="70292" y="63260"/>
                  <a:pt x="69623" y="62608"/>
                </a:cubicBezTo>
                <a:cubicBezTo>
                  <a:pt x="68953" y="62173"/>
                  <a:pt x="69121" y="61739"/>
                  <a:pt x="69790" y="61739"/>
                </a:cubicBezTo>
                <a:cubicBezTo>
                  <a:pt x="70292" y="61739"/>
                  <a:pt x="71799" y="63478"/>
                  <a:pt x="72468" y="63478"/>
                </a:cubicBezTo>
                <a:cubicBezTo>
                  <a:pt x="72970" y="63478"/>
                  <a:pt x="73974" y="61956"/>
                  <a:pt x="74476" y="61521"/>
                </a:cubicBezTo>
                <a:cubicBezTo>
                  <a:pt x="74979" y="61086"/>
                  <a:pt x="73974" y="60869"/>
                  <a:pt x="73640" y="60434"/>
                </a:cubicBezTo>
                <a:cubicBezTo>
                  <a:pt x="73305" y="60217"/>
                  <a:pt x="74142" y="60000"/>
                  <a:pt x="74644" y="60000"/>
                </a:cubicBezTo>
                <a:cubicBezTo>
                  <a:pt x="75146" y="60000"/>
                  <a:pt x="75313" y="60434"/>
                  <a:pt x="75481" y="60869"/>
                </a:cubicBezTo>
                <a:cubicBezTo>
                  <a:pt x="75815" y="61086"/>
                  <a:pt x="76652" y="60652"/>
                  <a:pt x="76987" y="60652"/>
                </a:cubicBezTo>
                <a:cubicBezTo>
                  <a:pt x="77489" y="60652"/>
                  <a:pt x="76987" y="59782"/>
                  <a:pt x="76317" y="59347"/>
                </a:cubicBezTo>
                <a:cubicBezTo>
                  <a:pt x="75481" y="58913"/>
                  <a:pt x="76317" y="58260"/>
                  <a:pt x="76485" y="58913"/>
                </a:cubicBezTo>
                <a:cubicBezTo>
                  <a:pt x="76652" y="59347"/>
                  <a:pt x="77154" y="59347"/>
                  <a:pt x="77489" y="60000"/>
                </a:cubicBezTo>
                <a:cubicBezTo>
                  <a:pt x="77824" y="60869"/>
                  <a:pt x="77991" y="60217"/>
                  <a:pt x="78493" y="60000"/>
                </a:cubicBezTo>
                <a:cubicBezTo>
                  <a:pt x="79163" y="59782"/>
                  <a:pt x="79497" y="59130"/>
                  <a:pt x="79832" y="58695"/>
                </a:cubicBezTo>
                <a:cubicBezTo>
                  <a:pt x="80167" y="58260"/>
                  <a:pt x="80167" y="58913"/>
                  <a:pt x="80502" y="58043"/>
                </a:cubicBezTo>
                <a:cubicBezTo>
                  <a:pt x="81004" y="57391"/>
                  <a:pt x="80334" y="56739"/>
                  <a:pt x="80000" y="56304"/>
                </a:cubicBezTo>
                <a:cubicBezTo>
                  <a:pt x="79497" y="55652"/>
                  <a:pt x="80000" y="55217"/>
                  <a:pt x="79497" y="55000"/>
                </a:cubicBezTo>
                <a:cubicBezTo>
                  <a:pt x="78995" y="54565"/>
                  <a:pt x="78828" y="54130"/>
                  <a:pt x="79497" y="54130"/>
                </a:cubicBezTo>
                <a:cubicBezTo>
                  <a:pt x="80167" y="54347"/>
                  <a:pt x="80502" y="54130"/>
                  <a:pt x="80836" y="53695"/>
                </a:cubicBezTo>
                <a:cubicBezTo>
                  <a:pt x="81171" y="53043"/>
                  <a:pt x="80000" y="53043"/>
                  <a:pt x="80502" y="52608"/>
                </a:cubicBezTo>
                <a:cubicBezTo>
                  <a:pt x="81004" y="52173"/>
                  <a:pt x="80502" y="51739"/>
                  <a:pt x="80000" y="51739"/>
                </a:cubicBezTo>
                <a:cubicBezTo>
                  <a:pt x="79497" y="51739"/>
                  <a:pt x="78995" y="51521"/>
                  <a:pt x="78995" y="50869"/>
                </a:cubicBezTo>
                <a:cubicBezTo>
                  <a:pt x="78995" y="50217"/>
                  <a:pt x="77991" y="50652"/>
                  <a:pt x="77489" y="50217"/>
                </a:cubicBezTo>
                <a:cubicBezTo>
                  <a:pt x="76987" y="50000"/>
                  <a:pt x="75648" y="50000"/>
                  <a:pt x="75313" y="50000"/>
                </a:cubicBezTo>
                <a:cubicBezTo>
                  <a:pt x="75146" y="50217"/>
                  <a:pt x="74979" y="51739"/>
                  <a:pt x="75481" y="51739"/>
                </a:cubicBezTo>
                <a:cubicBezTo>
                  <a:pt x="75983" y="51739"/>
                  <a:pt x="76317" y="52391"/>
                  <a:pt x="75983" y="52608"/>
                </a:cubicBezTo>
                <a:cubicBezTo>
                  <a:pt x="75481" y="52826"/>
                  <a:pt x="75983" y="53478"/>
                  <a:pt x="75648" y="53260"/>
                </a:cubicBezTo>
                <a:cubicBezTo>
                  <a:pt x="75313" y="53260"/>
                  <a:pt x="74979" y="53043"/>
                  <a:pt x="74811" y="54130"/>
                </a:cubicBezTo>
                <a:cubicBezTo>
                  <a:pt x="74644" y="55217"/>
                  <a:pt x="74644" y="55434"/>
                  <a:pt x="74142" y="55869"/>
                </a:cubicBezTo>
                <a:cubicBezTo>
                  <a:pt x="73640" y="56304"/>
                  <a:pt x="73974" y="54782"/>
                  <a:pt x="73640" y="54782"/>
                </a:cubicBezTo>
                <a:cubicBezTo>
                  <a:pt x="73138" y="54782"/>
                  <a:pt x="72970" y="56086"/>
                  <a:pt x="73305" y="56086"/>
                </a:cubicBezTo>
                <a:cubicBezTo>
                  <a:pt x="73807" y="56304"/>
                  <a:pt x="73807" y="56739"/>
                  <a:pt x="73807" y="57173"/>
                </a:cubicBezTo>
                <a:cubicBezTo>
                  <a:pt x="73974" y="57826"/>
                  <a:pt x="73305" y="57391"/>
                  <a:pt x="72970" y="58043"/>
                </a:cubicBezTo>
                <a:cubicBezTo>
                  <a:pt x="72635" y="58695"/>
                  <a:pt x="72635" y="57826"/>
                  <a:pt x="72133" y="57391"/>
                </a:cubicBezTo>
                <a:cubicBezTo>
                  <a:pt x="71799" y="56956"/>
                  <a:pt x="71297" y="56086"/>
                  <a:pt x="71297" y="55434"/>
                </a:cubicBezTo>
                <a:cubicBezTo>
                  <a:pt x="71297" y="55000"/>
                  <a:pt x="71464" y="54782"/>
                  <a:pt x="71799" y="54782"/>
                </a:cubicBezTo>
                <a:cubicBezTo>
                  <a:pt x="72133" y="54565"/>
                  <a:pt x="71799" y="54347"/>
                  <a:pt x="71799" y="53478"/>
                </a:cubicBezTo>
                <a:cubicBezTo>
                  <a:pt x="71799" y="52826"/>
                  <a:pt x="71464" y="53043"/>
                  <a:pt x="70962" y="52391"/>
                </a:cubicBezTo>
                <a:cubicBezTo>
                  <a:pt x="70460" y="51521"/>
                  <a:pt x="69958" y="51521"/>
                  <a:pt x="69623" y="51956"/>
                </a:cubicBezTo>
                <a:cubicBezTo>
                  <a:pt x="69456" y="52391"/>
                  <a:pt x="69623" y="53043"/>
                  <a:pt x="69121" y="53260"/>
                </a:cubicBezTo>
                <a:cubicBezTo>
                  <a:pt x="68786" y="53478"/>
                  <a:pt x="68953" y="54565"/>
                  <a:pt x="68619" y="54565"/>
                </a:cubicBezTo>
                <a:cubicBezTo>
                  <a:pt x="68284" y="54782"/>
                  <a:pt x="68451" y="52608"/>
                  <a:pt x="68117" y="52608"/>
                </a:cubicBezTo>
                <a:cubicBezTo>
                  <a:pt x="67782" y="52391"/>
                  <a:pt x="67782" y="51956"/>
                  <a:pt x="68284" y="51739"/>
                </a:cubicBezTo>
                <a:cubicBezTo>
                  <a:pt x="68786" y="51739"/>
                  <a:pt x="68953" y="51086"/>
                  <a:pt x="68619" y="51086"/>
                </a:cubicBezTo>
                <a:cubicBezTo>
                  <a:pt x="68284" y="51086"/>
                  <a:pt x="67615" y="50434"/>
                  <a:pt x="67280" y="50434"/>
                </a:cubicBezTo>
                <a:cubicBezTo>
                  <a:pt x="66945" y="50217"/>
                  <a:pt x="66610" y="51086"/>
                  <a:pt x="66276" y="50652"/>
                </a:cubicBezTo>
                <a:cubicBezTo>
                  <a:pt x="65941" y="50434"/>
                  <a:pt x="66276" y="49565"/>
                  <a:pt x="66276" y="49130"/>
                </a:cubicBezTo>
                <a:cubicBezTo>
                  <a:pt x="66443" y="48695"/>
                  <a:pt x="66778" y="49347"/>
                  <a:pt x="67112" y="48913"/>
                </a:cubicBezTo>
                <a:cubicBezTo>
                  <a:pt x="67447" y="48260"/>
                  <a:pt x="66276" y="48260"/>
                  <a:pt x="66276" y="47826"/>
                </a:cubicBezTo>
                <a:cubicBezTo>
                  <a:pt x="66276" y="47173"/>
                  <a:pt x="65439" y="46956"/>
                  <a:pt x="65104" y="46739"/>
                </a:cubicBezTo>
                <a:cubicBezTo>
                  <a:pt x="64769" y="46521"/>
                  <a:pt x="65271" y="45652"/>
                  <a:pt x="65104" y="45217"/>
                </a:cubicBezTo>
                <a:cubicBezTo>
                  <a:pt x="64937" y="44782"/>
                  <a:pt x="63933" y="43695"/>
                  <a:pt x="63430" y="43695"/>
                </a:cubicBezTo>
                <a:cubicBezTo>
                  <a:pt x="62928" y="43913"/>
                  <a:pt x="62761" y="42826"/>
                  <a:pt x="63096" y="43043"/>
                </a:cubicBezTo>
                <a:cubicBezTo>
                  <a:pt x="63430" y="43043"/>
                  <a:pt x="63598" y="42826"/>
                  <a:pt x="64100" y="41956"/>
                </a:cubicBezTo>
                <a:cubicBezTo>
                  <a:pt x="64602" y="41304"/>
                  <a:pt x="64602" y="41086"/>
                  <a:pt x="64267" y="40869"/>
                </a:cubicBezTo>
                <a:cubicBezTo>
                  <a:pt x="63933" y="40652"/>
                  <a:pt x="63765" y="40217"/>
                  <a:pt x="64435" y="40217"/>
                </a:cubicBezTo>
                <a:cubicBezTo>
                  <a:pt x="64937" y="40434"/>
                  <a:pt x="66108" y="40869"/>
                  <a:pt x="66443" y="40434"/>
                </a:cubicBezTo>
                <a:cubicBezTo>
                  <a:pt x="66778" y="40217"/>
                  <a:pt x="67949" y="37826"/>
                  <a:pt x="68451" y="37173"/>
                </a:cubicBezTo>
                <a:cubicBezTo>
                  <a:pt x="68786" y="36304"/>
                  <a:pt x="68117" y="36086"/>
                  <a:pt x="66945" y="36304"/>
                </a:cubicBezTo>
                <a:cubicBezTo>
                  <a:pt x="65941" y="36521"/>
                  <a:pt x="65606" y="35869"/>
                  <a:pt x="64769" y="35652"/>
                </a:cubicBezTo>
                <a:cubicBezTo>
                  <a:pt x="63933" y="35652"/>
                  <a:pt x="62259" y="35869"/>
                  <a:pt x="61924" y="36304"/>
                </a:cubicBezTo>
                <a:cubicBezTo>
                  <a:pt x="61757" y="36521"/>
                  <a:pt x="62426" y="36956"/>
                  <a:pt x="62259" y="37391"/>
                </a:cubicBezTo>
                <a:cubicBezTo>
                  <a:pt x="62259" y="37608"/>
                  <a:pt x="61757" y="36956"/>
                  <a:pt x="61422" y="37173"/>
                </a:cubicBezTo>
                <a:cubicBezTo>
                  <a:pt x="61255" y="37391"/>
                  <a:pt x="61589" y="37826"/>
                  <a:pt x="61422" y="39130"/>
                </a:cubicBezTo>
                <a:cubicBezTo>
                  <a:pt x="61422" y="40652"/>
                  <a:pt x="61757" y="40652"/>
                  <a:pt x="61924" y="41086"/>
                </a:cubicBezTo>
                <a:cubicBezTo>
                  <a:pt x="62259" y="41739"/>
                  <a:pt x="62259" y="42391"/>
                  <a:pt x="62259" y="43260"/>
                </a:cubicBezTo>
                <a:cubicBezTo>
                  <a:pt x="62259" y="44130"/>
                  <a:pt x="61589" y="43913"/>
                  <a:pt x="61422" y="44130"/>
                </a:cubicBezTo>
                <a:cubicBezTo>
                  <a:pt x="61255" y="44347"/>
                  <a:pt x="61924" y="44782"/>
                  <a:pt x="61757" y="45217"/>
                </a:cubicBezTo>
                <a:cubicBezTo>
                  <a:pt x="61757" y="45869"/>
                  <a:pt x="61087" y="45000"/>
                  <a:pt x="60753" y="45000"/>
                </a:cubicBezTo>
                <a:cubicBezTo>
                  <a:pt x="60418" y="45217"/>
                  <a:pt x="60083" y="46521"/>
                  <a:pt x="60418" y="46956"/>
                </a:cubicBezTo>
                <a:cubicBezTo>
                  <a:pt x="60753" y="47391"/>
                  <a:pt x="60920" y="47391"/>
                  <a:pt x="60585" y="47826"/>
                </a:cubicBezTo>
                <a:cubicBezTo>
                  <a:pt x="60418" y="48260"/>
                  <a:pt x="60083" y="49130"/>
                  <a:pt x="60753" y="49782"/>
                </a:cubicBezTo>
                <a:cubicBezTo>
                  <a:pt x="61422" y="50434"/>
                  <a:pt x="62761" y="50434"/>
                  <a:pt x="63430" y="51086"/>
                </a:cubicBezTo>
                <a:cubicBezTo>
                  <a:pt x="64100" y="51521"/>
                  <a:pt x="63096" y="51304"/>
                  <a:pt x="63430" y="51956"/>
                </a:cubicBezTo>
                <a:cubicBezTo>
                  <a:pt x="63765" y="52608"/>
                  <a:pt x="62928" y="52826"/>
                  <a:pt x="63096" y="53260"/>
                </a:cubicBezTo>
                <a:cubicBezTo>
                  <a:pt x="63096" y="53913"/>
                  <a:pt x="63263" y="53478"/>
                  <a:pt x="63598" y="52608"/>
                </a:cubicBezTo>
                <a:cubicBezTo>
                  <a:pt x="64100" y="51956"/>
                  <a:pt x="64267" y="53043"/>
                  <a:pt x="64267" y="53695"/>
                </a:cubicBezTo>
                <a:cubicBezTo>
                  <a:pt x="64267" y="54347"/>
                  <a:pt x="63765" y="53913"/>
                  <a:pt x="63430" y="54782"/>
                </a:cubicBezTo>
                <a:cubicBezTo>
                  <a:pt x="62928" y="55434"/>
                  <a:pt x="62594" y="55652"/>
                  <a:pt x="62092" y="55434"/>
                </a:cubicBezTo>
                <a:cubicBezTo>
                  <a:pt x="61422" y="55217"/>
                  <a:pt x="61757" y="56521"/>
                  <a:pt x="62092" y="57173"/>
                </a:cubicBezTo>
                <a:cubicBezTo>
                  <a:pt x="62259" y="57826"/>
                  <a:pt x="61924" y="58043"/>
                  <a:pt x="61255" y="57826"/>
                </a:cubicBezTo>
                <a:cubicBezTo>
                  <a:pt x="60585" y="57608"/>
                  <a:pt x="60251" y="56956"/>
                  <a:pt x="60585" y="56304"/>
                </a:cubicBezTo>
                <a:cubicBezTo>
                  <a:pt x="60920" y="55652"/>
                  <a:pt x="61255" y="55000"/>
                  <a:pt x="60753" y="55000"/>
                </a:cubicBezTo>
                <a:cubicBezTo>
                  <a:pt x="60418" y="55000"/>
                  <a:pt x="59581" y="55000"/>
                  <a:pt x="59246" y="54347"/>
                </a:cubicBezTo>
                <a:cubicBezTo>
                  <a:pt x="58912" y="53913"/>
                  <a:pt x="59414" y="54130"/>
                  <a:pt x="60251" y="54130"/>
                </a:cubicBezTo>
                <a:cubicBezTo>
                  <a:pt x="61087" y="54347"/>
                  <a:pt x="60418" y="53478"/>
                  <a:pt x="60920" y="53478"/>
                </a:cubicBezTo>
                <a:cubicBezTo>
                  <a:pt x="61589" y="53478"/>
                  <a:pt x="61924" y="53913"/>
                  <a:pt x="62426" y="53260"/>
                </a:cubicBezTo>
                <a:cubicBezTo>
                  <a:pt x="62928" y="52826"/>
                  <a:pt x="62092" y="51739"/>
                  <a:pt x="61757" y="51956"/>
                </a:cubicBezTo>
                <a:cubicBezTo>
                  <a:pt x="61255" y="51956"/>
                  <a:pt x="60585" y="52391"/>
                  <a:pt x="60585" y="51739"/>
                </a:cubicBezTo>
                <a:cubicBezTo>
                  <a:pt x="60585" y="51304"/>
                  <a:pt x="61422" y="51521"/>
                  <a:pt x="61757" y="51521"/>
                </a:cubicBezTo>
                <a:cubicBezTo>
                  <a:pt x="62092" y="51304"/>
                  <a:pt x="61589" y="50652"/>
                  <a:pt x="60920" y="50869"/>
                </a:cubicBezTo>
                <a:cubicBezTo>
                  <a:pt x="60418" y="51086"/>
                  <a:pt x="59916" y="51086"/>
                  <a:pt x="59414" y="50434"/>
                </a:cubicBezTo>
                <a:cubicBezTo>
                  <a:pt x="58912" y="49782"/>
                  <a:pt x="58075" y="49347"/>
                  <a:pt x="57907" y="50869"/>
                </a:cubicBezTo>
                <a:cubicBezTo>
                  <a:pt x="57740" y="52391"/>
                  <a:pt x="56903" y="51521"/>
                  <a:pt x="56569" y="52173"/>
                </a:cubicBezTo>
                <a:cubicBezTo>
                  <a:pt x="56234" y="52608"/>
                  <a:pt x="56903" y="53043"/>
                  <a:pt x="57740" y="53043"/>
                </a:cubicBezTo>
                <a:cubicBezTo>
                  <a:pt x="58577" y="53043"/>
                  <a:pt x="59079" y="53913"/>
                  <a:pt x="58744" y="53913"/>
                </a:cubicBezTo>
                <a:cubicBezTo>
                  <a:pt x="58410" y="53913"/>
                  <a:pt x="58577" y="54782"/>
                  <a:pt x="58075" y="54347"/>
                </a:cubicBezTo>
                <a:cubicBezTo>
                  <a:pt x="57740" y="54130"/>
                  <a:pt x="57238" y="54347"/>
                  <a:pt x="57573" y="55000"/>
                </a:cubicBezTo>
                <a:cubicBezTo>
                  <a:pt x="57907" y="55434"/>
                  <a:pt x="57405" y="55652"/>
                  <a:pt x="57573" y="56086"/>
                </a:cubicBezTo>
                <a:cubicBezTo>
                  <a:pt x="57573" y="56521"/>
                  <a:pt x="56903" y="56086"/>
                  <a:pt x="56234" y="56086"/>
                </a:cubicBezTo>
                <a:cubicBezTo>
                  <a:pt x="55564" y="55869"/>
                  <a:pt x="54393" y="56304"/>
                  <a:pt x="53556" y="56521"/>
                </a:cubicBezTo>
                <a:cubicBezTo>
                  <a:pt x="52719" y="56739"/>
                  <a:pt x="51882" y="56304"/>
                  <a:pt x="51548" y="55869"/>
                </a:cubicBezTo>
                <a:cubicBezTo>
                  <a:pt x="51213" y="55217"/>
                  <a:pt x="50711" y="55434"/>
                  <a:pt x="50041" y="55434"/>
                </a:cubicBezTo>
                <a:cubicBezTo>
                  <a:pt x="49539" y="55434"/>
                  <a:pt x="49707" y="54565"/>
                  <a:pt x="48870" y="54565"/>
                </a:cubicBezTo>
                <a:cubicBezTo>
                  <a:pt x="48033" y="54565"/>
                  <a:pt x="48200" y="53695"/>
                  <a:pt x="48200" y="53260"/>
                </a:cubicBezTo>
                <a:cubicBezTo>
                  <a:pt x="48033" y="52608"/>
                  <a:pt x="46527" y="52826"/>
                  <a:pt x="46025" y="53260"/>
                </a:cubicBezTo>
                <a:cubicBezTo>
                  <a:pt x="45355" y="53695"/>
                  <a:pt x="44351" y="53478"/>
                  <a:pt x="44016" y="54347"/>
                </a:cubicBezTo>
                <a:cubicBezTo>
                  <a:pt x="43682" y="55217"/>
                  <a:pt x="44351" y="55217"/>
                  <a:pt x="44686" y="55217"/>
                </a:cubicBezTo>
                <a:cubicBezTo>
                  <a:pt x="45020" y="55217"/>
                  <a:pt x="45020" y="54347"/>
                  <a:pt x="45857" y="54565"/>
                </a:cubicBezTo>
                <a:cubicBezTo>
                  <a:pt x="46694" y="54782"/>
                  <a:pt x="47364" y="53478"/>
                  <a:pt x="47698" y="53913"/>
                </a:cubicBezTo>
                <a:cubicBezTo>
                  <a:pt x="48033" y="54347"/>
                  <a:pt x="46192" y="55217"/>
                  <a:pt x="45523" y="55434"/>
                </a:cubicBezTo>
                <a:cubicBezTo>
                  <a:pt x="44686" y="55652"/>
                  <a:pt x="44853" y="56521"/>
                  <a:pt x="45523" y="57826"/>
                </a:cubicBezTo>
                <a:cubicBezTo>
                  <a:pt x="46359" y="59347"/>
                  <a:pt x="45188" y="58478"/>
                  <a:pt x="45188" y="59130"/>
                </a:cubicBezTo>
                <a:cubicBezTo>
                  <a:pt x="45188" y="59782"/>
                  <a:pt x="43849" y="58913"/>
                  <a:pt x="44351" y="58695"/>
                </a:cubicBezTo>
                <a:cubicBezTo>
                  <a:pt x="45020" y="58478"/>
                  <a:pt x="44686" y="57826"/>
                  <a:pt x="44351" y="57391"/>
                </a:cubicBezTo>
                <a:cubicBezTo>
                  <a:pt x="43849" y="56739"/>
                  <a:pt x="43514" y="57391"/>
                  <a:pt x="43514" y="56739"/>
                </a:cubicBezTo>
                <a:cubicBezTo>
                  <a:pt x="43682" y="56304"/>
                  <a:pt x="43179" y="56739"/>
                  <a:pt x="42677" y="56304"/>
                </a:cubicBezTo>
                <a:cubicBezTo>
                  <a:pt x="42343" y="55869"/>
                  <a:pt x="42008" y="55652"/>
                  <a:pt x="41506" y="56086"/>
                </a:cubicBezTo>
                <a:cubicBezTo>
                  <a:pt x="41004" y="56304"/>
                  <a:pt x="40334" y="56304"/>
                  <a:pt x="38995" y="56521"/>
                </a:cubicBezTo>
                <a:cubicBezTo>
                  <a:pt x="37824" y="56739"/>
                  <a:pt x="35481" y="56739"/>
                  <a:pt x="34979" y="56304"/>
                </a:cubicBezTo>
                <a:cubicBezTo>
                  <a:pt x="34644" y="55652"/>
                  <a:pt x="36150" y="54782"/>
                  <a:pt x="36652" y="54782"/>
                </a:cubicBezTo>
                <a:cubicBezTo>
                  <a:pt x="36987" y="55000"/>
                  <a:pt x="36820" y="54130"/>
                  <a:pt x="36150" y="53478"/>
                </a:cubicBezTo>
                <a:cubicBezTo>
                  <a:pt x="35313" y="52826"/>
                  <a:pt x="33807" y="52391"/>
                  <a:pt x="33807" y="52826"/>
                </a:cubicBezTo>
                <a:cubicBezTo>
                  <a:pt x="33974" y="53260"/>
                  <a:pt x="32970" y="52826"/>
                  <a:pt x="31966" y="52608"/>
                </a:cubicBezTo>
                <a:cubicBezTo>
                  <a:pt x="30794" y="52391"/>
                  <a:pt x="30627" y="51739"/>
                  <a:pt x="29958" y="51739"/>
                </a:cubicBezTo>
                <a:cubicBezTo>
                  <a:pt x="29288" y="51739"/>
                  <a:pt x="28117" y="51521"/>
                  <a:pt x="27280" y="50652"/>
                </a:cubicBezTo>
                <a:cubicBezTo>
                  <a:pt x="26443" y="49782"/>
                  <a:pt x="24435" y="50000"/>
                  <a:pt x="24267" y="50869"/>
                </a:cubicBezTo>
                <a:cubicBezTo>
                  <a:pt x="24100" y="51521"/>
                  <a:pt x="23430" y="51521"/>
                  <a:pt x="22761" y="51521"/>
                </a:cubicBezTo>
                <a:cubicBezTo>
                  <a:pt x="22092" y="51521"/>
                  <a:pt x="23096" y="50652"/>
                  <a:pt x="22761" y="50434"/>
                </a:cubicBezTo>
                <a:cubicBezTo>
                  <a:pt x="22426" y="50217"/>
                  <a:pt x="22761" y="49130"/>
                  <a:pt x="22259" y="49130"/>
                </a:cubicBezTo>
                <a:cubicBezTo>
                  <a:pt x="21924" y="48913"/>
                  <a:pt x="21422" y="51521"/>
                  <a:pt x="20585" y="51521"/>
                </a:cubicBezTo>
                <a:cubicBezTo>
                  <a:pt x="19581" y="51521"/>
                  <a:pt x="19246" y="48695"/>
                  <a:pt x="18410" y="48043"/>
                </a:cubicBezTo>
                <a:cubicBezTo>
                  <a:pt x="17740" y="47391"/>
                  <a:pt x="17071" y="47173"/>
                  <a:pt x="17740" y="48260"/>
                </a:cubicBezTo>
                <a:cubicBezTo>
                  <a:pt x="18242" y="49347"/>
                  <a:pt x="17071" y="48695"/>
                  <a:pt x="17238" y="49347"/>
                </a:cubicBezTo>
                <a:cubicBezTo>
                  <a:pt x="17238" y="50000"/>
                  <a:pt x="16234" y="50869"/>
                  <a:pt x="16234" y="50434"/>
                </a:cubicBezTo>
                <a:cubicBezTo>
                  <a:pt x="16234" y="50000"/>
                  <a:pt x="15564" y="49565"/>
                  <a:pt x="14895" y="50652"/>
                </a:cubicBezTo>
                <a:cubicBezTo>
                  <a:pt x="14225" y="51739"/>
                  <a:pt x="13723" y="51739"/>
                  <a:pt x="13556" y="51304"/>
                </a:cubicBezTo>
                <a:cubicBezTo>
                  <a:pt x="13556" y="50869"/>
                  <a:pt x="11380" y="52391"/>
                  <a:pt x="11548" y="52826"/>
                </a:cubicBezTo>
                <a:cubicBezTo>
                  <a:pt x="11548" y="53260"/>
                  <a:pt x="11213" y="53478"/>
                  <a:pt x="10711" y="53478"/>
                </a:cubicBezTo>
                <a:cubicBezTo>
                  <a:pt x="10041" y="53478"/>
                  <a:pt x="10543" y="52826"/>
                  <a:pt x="11046" y="52608"/>
                </a:cubicBezTo>
                <a:cubicBezTo>
                  <a:pt x="11548" y="52173"/>
                  <a:pt x="12887" y="50869"/>
                  <a:pt x="13556" y="50652"/>
                </a:cubicBezTo>
                <a:cubicBezTo>
                  <a:pt x="14225" y="50434"/>
                  <a:pt x="15732" y="49782"/>
                  <a:pt x="15732" y="49347"/>
                </a:cubicBezTo>
                <a:cubicBezTo>
                  <a:pt x="15732" y="48913"/>
                  <a:pt x="15062" y="49130"/>
                  <a:pt x="14560" y="49130"/>
                </a:cubicBezTo>
                <a:cubicBezTo>
                  <a:pt x="14058" y="48913"/>
                  <a:pt x="13221" y="49782"/>
                  <a:pt x="12384" y="50217"/>
                </a:cubicBezTo>
                <a:cubicBezTo>
                  <a:pt x="11548" y="50652"/>
                  <a:pt x="10711" y="50434"/>
                  <a:pt x="10878" y="51086"/>
                </a:cubicBezTo>
                <a:cubicBezTo>
                  <a:pt x="11213" y="51739"/>
                  <a:pt x="10209" y="51086"/>
                  <a:pt x="9874" y="51521"/>
                </a:cubicBezTo>
                <a:cubicBezTo>
                  <a:pt x="9707" y="51956"/>
                  <a:pt x="9372" y="51304"/>
                  <a:pt x="9707" y="51086"/>
                </a:cubicBezTo>
                <a:cubicBezTo>
                  <a:pt x="9874" y="50869"/>
                  <a:pt x="8870" y="50434"/>
                  <a:pt x="8870" y="50869"/>
                </a:cubicBezTo>
                <a:cubicBezTo>
                  <a:pt x="8870" y="51086"/>
                  <a:pt x="8702" y="51304"/>
                  <a:pt x="8033" y="51304"/>
                </a:cubicBezTo>
                <a:cubicBezTo>
                  <a:pt x="7364" y="51304"/>
                  <a:pt x="6527" y="51956"/>
                  <a:pt x="7029" y="52608"/>
                </a:cubicBezTo>
                <a:cubicBezTo>
                  <a:pt x="7531" y="53043"/>
                  <a:pt x="7866" y="53260"/>
                  <a:pt x="7698" y="53478"/>
                </a:cubicBezTo>
                <a:cubicBezTo>
                  <a:pt x="7364" y="53913"/>
                  <a:pt x="6694" y="52608"/>
                  <a:pt x="5523" y="52826"/>
                </a:cubicBezTo>
                <a:cubicBezTo>
                  <a:pt x="4518" y="53043"/>
                  <a:pt x="2510" y="51304"/>
                  <a:pt x="2510" y="50869"/>
                </a:cubicBezTo>
                <a:cubicBezTo>
                  <a:pt x="2510" y="50652"/>
                  <a:pt x="1004" y="50869"/>
                  <a:pt x="0" y="50652"/>
                </a:cubicBezTo>
                <a:cubicBezTo>
                  <a:pt x="0" y="77391"/>
                  <a:pt x="0" y="77391"/>
                  <a:pt x="0" y="77391"/>
                </a:cubicBezTo>
                <a:cubicBezTo>
                  <a:pt x="0" y="77391"/>
                  <a:pt x="502" y="78043"/>
                  <a:pt x="669" y="77608"/>
                </a:cubicBezTo>
                <a:cubicBezTo>
                  <a:pt x="836" y="77391"/>
                  <a:pt x="1171" y="77826"/>
                  <a:pt x="1841" y="77391"/>
                </a:cubicBezTo>
                <a:cubicBezTo>
                  <a:pt x="2677" y="76956"/>
                  <a:pt x="2845" y="77826"/>
                  <a:pt x="2845" y="78260"/>
                </a:cubicBezTo>
                <a:cubicBezTo>
                  <a:pt x="2845" y="78695"/>
                  <a:pt x="3849" y="79347"/>
                  <a:pt x="4184" y="80000"/>
                </a:cubicBezTo>
                <a:cubicBezTo>
                  <a:pt x="4518" y="80652"/>
                  <a:pt x="4853" y="81304"/>
                  <a:pt x="5188" y="80869"/>
                </a:cubicBezTo>
                <a:cubicBezTo>
                  <a:pt x="5690" y="80434"/>
                  <a:pt x="6527" y="80217"/>
                  <a:pt x="6527" y="79565"/>
                </a:cubicBezTo>
                <a:cubicBezTo>
                  <a:pt x="6527" y="78913"/>
                  <a:pt x="8368" y="78913"/>
                  <a:pt x="8368" y="79782"/>
                </a:cubicBezTo>
                <a:cubicBezTo>
                  <a:pt x="8368" y="80652"/>
                  <a:pt x="10209" y="81739"/>
                  <a:pt x="11213" y="83913"/>
                </a:cubicBezTo>
                <a:cubicBezTo>
                  <a:pt x="12217" y="86304"/>
                  <a:pt x="12050" y="86956"/>
                  <a:pt x="13556" y="87608"/>
                </a:cubicBezTo>
                <a:cubicBezTo>
                  <a:pt x="15062" y="88478"/>
                  <a:pt x="15062" y="88913"/>
                  <a:pt x="14895" y="89565"/>
                </a:cubicBezTo>
                <a:cubicBezTo>
                  <a:pt x="14728" y="90217"/>
                  <a:pt x="15732" y="90652"/>
                  <a:pt x="15062" y="91086"/>
                </a:cubicBezTo>
                <a:cubicBezTo>
                  <a:pt x="14895" y="91304"/>
                  <a:pt x="14560" y="91739"/>
                  <a:pt x="14225" y="91956"/>
                </a:cubicBezTo>
                <a:cubicBezTo>
                  <a:pt x="14225" y="92391"/>
                  <a:pt x="14560" y="92608"/>
                  <a:pt x="14728" y="92826"/>
                </a:cubicBezTo>
                <a:cubicBezTo>
                  <a:pt x="15062" y="93260"/>
                  <a:pt x="14058" y="93260"/>
                  <a:pt x="14393" y="93695"/>
                </a:cubicBezTo>
                <a:cubicBezTo>
                  <a:pt x="14728" y="93913"/>
                  <a:pt x="14393" y="94565"/>
                  <a:pt x="14728" y="95000"/>
                </a:cubicBezTo>
                <a:cubicBezTo>
                  <a:pt x="14895" y="95434"/>
                  <a:pt x="15564" y="95217"/>
                  <a:pt x="15899" y="94782"/>
                </a:cubicBezTo>
                <a:cubicBezTo>
                  <a:pt x="16234" y="94565"/>
                  <a:pt x="16401" y="95217"/>
                  <a:pt x="16066" y="95869"/>
                </a:cubicBezTo>
                <a:cubicBezTo>
                  <a:pt x="15899" y="96521"/>
                  <a:pt x="16401" y="96956"/>
                  <a:pt x="16736" y="96521"/>
                </a:cubicBezTo>
                <a:cubicBezTo>
                  <a:pt x="16903" y="96086"/>
                  <a:pt x="17573" y="97173"/>
                  <a:pt x="17740" y="97391"/>
                </a:cubicBezTo>
                <a:cubicBezTo>
                  <a:pt x="18075" y="97608"/>
                  <a:pt x="18410" y="98043"/>
                  <a:pt x="17907" y="98043"/>
                </a:cubicBezTo>
                <a:cubicBezTo>
                  <a:pt x="17405" y="98043"/>
                  <a:pt x="17573" y="99130"/>
                  <a:pt x="17907" y="99130"/>
                </a:cubicBezTo>
                <a:cubicBezTo>
                  <a:pt x="18242" y="99130"/>
                  <a:pt x="18075" y="99782"/>
                  <a:pt x="18075" y="100000"/>
                </a:cubicBezTo>
                <a:cubicBezTo>
                  <a:pt x="18075" y="100434"/>
                  <a:pt x="19246" y="100869"/>
                  <a:pt x="19581" y="100869"/>
                </a:cubicBezTo>
                <a:cubicBezTo>
                  <a:pt x="19916" y="100652"/>
                  <a:pt x="20251" y="101086"/>
                  <a:pt x="20418" y="101521"/>
                </a:cubicBezTo>
                <a:cubicBezTo>
                  <a:pt x="20585" y="101956"/>
                  <a:pt x="21422" y="102173"/>
                  <a:pt x="21589" y="101956"/>
                </a:cubicBezTo>
                <a:cubicBezTo>
                  <a:pt x="21924" y="101739"/>
                  <a:pt x="22092" y="102391"/>
                  <a:pt x="22092" y="103043"/>
                </a:cubicBezTo>
                <a:cubicBezTo>
                  <a:pt x="22259" y="103478"/>
                  <a:pt x="22761" y="103260"/>
                  <a:pt x="23096" y="103260"/>
                </a:cubicBezTo>
                <a:cubicBezTo>
                  <a:pt x="23598" y="103260"/>
                  <a:pt x="23765" y="103913"/>
                  <a:pt x="23933" y="103695"/>
                </a:cubicBezTo>
                <a:cubicBezTo>
                  <a:pt x="24435" y="103478"/>
                  <a:pt x="24602" y="104565"/>
                  <a:pt x="24937" y="105434"/>
                </a:cubicBezTo>
                <a:cubicBezTo>
                  <a:pt x="62092" y="105217"/>
                  <a:pt x="62092" y="105217"/>
                  <a:pt x="62092" y="105217"/>
                </a:cubicBezTo>
                <a:cubicBezTo>
                  <a:pt x="62092" y="105217"/>
                  <a:pt x="62092" y="103913"/>
                  <a:pt x="62594" y="104347"/>
                </a:cubicBezTo>
                <a:cubicBezTo>
                  <a:pt x="62928" y="104782"/>
                  <a:pt x="62594" y="105434"/>
                  <a:pt x="63096" y="105652"/>
                </a:cubicBezTo>
                <a:cubicBezTo>
                  <a:pt x="63598" y="105869"/>
                  <a:pt x="63933" y="106304"/>
                  <a:pt x="64267" y="106086"/>
                </a:cubicBezTo>
                <a:cubicBezTo>
                  <a:pt x="64602" y="106086"/>
                  <a:pt x="65104" y="105434"/>
                  <a:pt x="65439" y="106304"/>
                </a:cubicBezTo>
                <a:cubicBezTo>
                  <a:pt x="65941" y="106956"/>
                  <a:pt x="66276" y="106304"/>
                  <a:pt x="66610" y="106739"/>
                </a:cubicBezTo>
                <a:cubicBezTo>
                  <a:pt x="66945" y="107173"/>
                  <a:pt x="67447" y="107608"/>
                  <a:pt x="67782" y="107173"/>
                </a:cubicBezTo>
                <a:cubicBezTo>
                  <a:pt x="68117" y="106521"/>
                  <a:pt x="69121" y="107173"/>
                  <a:pt x="69790" y="107391"/>
                </a:cubicBezTo>
                <a:cubicBezTo>
                  <a:pt x="70292" y="106739"/>
                  <a:pt x="70962" y="105217"/>
                  <a:pt x="71464" y="105217"/>
                </a:cubicBezTo>
                <a:cubicBezTo>
                  <a:pt x="72301" y="105217"/>
                  <a:pt x="74142" y="105434"/>
                  <a:pt x="74309" y="106739"/>
                </a:cubicBezTo>
                <a:cubicBezTo>
                  <a:pt x="74476" y="108260"/>
                  <a:pt x="75648" y="106956"/>
                  <a:pt x="75815" y="108260"/>
                </a:cubicBezTo>
                <a:cubicBezTo>
                  <a:pt x="75815" y="109130"/>
                  <a:pt x="76652" y="110000"/>
                  <a:pt x="76485" y="110652"/>
                </a:cubicBezTo>
                <a:cubicBezTo>
                  <a:pt x="76820" y="110869"/>
                  <a:pt x="76987" y="111086"/>
                  <a:pt x="77322" y="111304"/>
                </a:cubicBezTo>
                <a:cubicBezTo>
                  <a:pt x="77656" y="111086"/>
                  <a:pt x="78661" y="111304"/>
                  <a:pt x="79330" y="111739"/>
                </a:cubicBezTo>
                <a:cubicBezTo>
                  <a:pt x="80167" y="111956"/>
                  <a:pt x="81506" y="111086"/>
                  <a:pt x="81841" y="112391"/>
                </a:cubicBezTo>
                <a:cubicBezTo>
                  <a:pt x="82343" y="113913"/>
                  <a:pt x="83179" y="114782"/>
                  <a:pt x="82343" y="115000"/>
                </a:cubicBezTo>
                <a:cubicBezTo>
                  <a:pt x="81506" y="115000"/>
                  <a:pt x="80502" y="113478"/>
                  <a:pt x="80669" y="114347"/>
                </a:cubicBezTo>
                <a:cubicBezTo>
                  <a:pt x="80669" y="115217"/>
                  <a:pt x="80167" y="114782"/>
                  <a:pt x="80167" y="115869"/>
                </a:cubicBezTo>
                <a:cubicBezTo>
                  <a:pt x="80167" y="117173"/>
                  <a:pt x="79665" y="118695"/>
                  <a:pt x="79163" y="118695"/>
                </a:cubicBezTo>
                <a:cubicBezTo>
                  <a:pt x="79163" y="118695"/>
                  <a:pt x="79163" y="118695"/>
                  <a:pt x="79163" y="118695"/>
                </a:cubicBezTo>
                <a:cubicBezTo>
                  <a:pt x="79163" y="119130"/>
                  <a:pt x="79163" y="119565"/>
                  <a:pt x="79330" y="120000"/>
                </a:cubicBezTo>
                <a:cubicBezTo>
                  <a:pt x="79832" y="119565"/>
                  <a:pt x="80502" y="118913"/>
                  <a:pt x="81004" y="118913"/>
                </a:cubicBezTo>
                <a:cubicBezTo>
                  <a:pt x="82008" y="118913"/>
                  <a:pt x="82175" y="119565"/>
                  <a:pt x="82845" y="119130"/>
                </a:cubicBezTo>
                <a:cubicBezTo>
                  <a:pt x="83347" y="118478"/>
                  <a:pt x="83514" y="118260"/>
                  <a:pt x="83682" y="118695"/>
                </a:cubicBezTo>
                <a:cubicBezTo>
                  <a:pt x="83682" y="118695"/>
                  <a:pt x="83682" y="118913"/>
                  <a:pt x="83682" y="118913"/>
                </a:cubicBezTo>
                <a:cubicBezTo>
                  <a:pt x="83849" y="118695"/>
                  <a:pt x="84016" y="118478"/>
                  <a:pt x="84016" y="118478"/>
                </a:cubicBezTo>
                <a:cubicBezTo>
                  <a:pt x="84016" y="118260"/>
                  <a:pt x="84016" y="118043"/>
                  <a:pt x="84016" y="117826"/>
                </a:cubicBezTo>
                <a:cubicBezTo>
                  <a:pt x="83347" y="117826"/>
                  <a:pt x="83179" y="117826"/>
                  <a:pt x="83012" y="117391"/>
                </a:cubicBezTo>
                <a:cubicBezTo>
                  <a:pt x="82677" y="116521"/>
                  <a:pt x="84853" y="115869"/>
                  <a:pt x="85690" y="116086"/>
                </a:cubicBezTo>
                <a:cubicBezTo>
                  <a:pt x="86694" y="116086"/>
                  <a:pt x="87196" y="115217"/>
                  <a:pt x="87531" y="115869"/>
                </a:cubicBezTo>
                <a:cubicBezTo>
                  <a:pt x="88200" y="115217"/>
                  <a:pt x="89205" y="114130"/>
                  <a:pt x="89372" y="114130"/>
                </a:cubicBezTo>
                <a:cubicBezTo>
                  <a:pt x="89707" y="114130"/>
                  <a:pt x="94058" y="113913"/>
                  <a:pt x="94058" y="113913"/>
                </a:cubicBezTo>
                <a:cubicBezTo>
                  <a:pt x="94058" y="113913"/>
                  <a:pt x="95564" y="112826"/>
                  <a:pt x="95732" y="111739"/>
                </a:cubicBezTo>
                <a:cubicBezTo>
                  <a:pt x="95899" y="110652"/>
                  <a:pt x="96903" y="108043"/>
                  <a:pt x="97405" y="108695"/>
                </a:cubicBezTo>
                <a:cubicBezTo>
                  <a:pt x="97907" y="109130"/>
                  <a:pt x="99079" y="108695"/>
                  <a:pt x="99246" y="109347"/>
                </a:cubicBezTo>
                <a:cubicBezTo>
                  <a:pt x="99246" y="109782"/>
                  <a:pt x="98744" y="111521"/>
                  <a:pt x="100251" y="114130"/>
                </a:cubicBezTo>
                <a:cubicBezTo>
                  <a:pt x="100920" y="113695"/>
                  <a:pt x="101422" y="113260"/>
                  <a:pt x="101757" y="113478"/>
                </a:cubicBezTo>
                <a:cubicBezTo>
                  <a:pt x="102259" y="113478"/>
                  <a:pt x="103096" y="112391"/>
                  <a:pt x="103263" y="111956"/>
                </a:cubicBezTo>
                <a:cubicBezTo>
                  <a:pt x="103598" y="111304"/>
                  <a:pt x="103933" y="112391"/>
                  <a:pt x="103430" y="112608"/>
                </a:cubicBezTo>
                <a:cubicBezTo>
                  <a:pt x="102928" y="112826"/>
                  <a:pt x="103765" y="113260"/>
                  <a:pt x="104602" y="113260"/>
                </a:cubicBezTo>
                <a:cubicBezTo>
                  <a:pt x="105439" y="113260"/>
                  <a:pt x="104267" y="113695"/>
                  <a:pt x="103598" y="113695"/>
                </a:cubicBezTo>
                <a:cubicBezTo>
                  <a:pt x="102928" y="113478"/>
                  <a:pt x="102761" y="113695"/>
                  <a:pt x="101924" y="114782"/>
                </a:cubicBezTo>
                <a:cubicBezTo>
                  <a:pt x="101087" y="115869"/>
                  <a:pt x="101255" y="116086"/>
                  <a:pt x="101757" y="116739"/>
                </a:cubicBezTo>
                <a:cubicBezTo>
                  <a:pt x="102259" y="117173"/>
                  <a:pt x="102761" y="116956"/>
                  <a:pt x="103430" y="116304"/>
                </a:cubicBezTo>
                <a:cubicBezTo>
                  <a:pt x="104100" y="115652"/>
                  <a:pt x="104100" y="114782"/>
                  <a:pt x="104769" y="114782"/>
                </a:cubicBezTo>
                <a:cubicBezTo>
                  <a:pt x="105439" y="115000"/>
                  <a:pt x="107112" y="114130"/>
                  <a:pt x="107949" y="113695"/>
                </a:cubicBezTo>
                <a:cubicBezTo>
                  <a:pt x="108619" y="113478"/>
                  <a:pt x="108117" y="113260"/>
                  <a:pt x="108117" y="112826"/>
                </a:cubicBezTo>
                <a:cubicBezTo>
                  <a:pt x="108117" y="112391"/>
                  <a:pt x="109456" y="112391"/>
                  <a:pt x="109958" y="111956"/>
                </a:cubicBezTo>
                <a:cubicBezTo>
                  <a:pt x="110460" y="111521"/>
                  <a:pt x="109790" y="111304"/>
                  <a:pt x="109456" y="111304"/>
                </a:cubicBezTo>
                <a:close/>
                <a:moveTo>
                  <a:pt x="31799" y="61086"/>
                </a:moveTo>
                <a:cubicBezTo>
                  <a:pt x="30962" y="62391"/>
                  <a:pt x="30627" y="62608"/>
                  <a:pt x="29958" y="62391"/>
                </a:cubicBezTo>
                <a:cubicBezTo>
                  <a:pt x="29121" y="62173"/>
                  <a:pt x="28619" y="62608"/>
                  <a:pt x="28953" y="63043"/>
                </a:cubicBezTo>
                <a:cubicBezTo>
                  <a:pt x="29456" y="63478"/>
                  <a:pt x="29456" y="63695"/>
                  <a:pt x="28619" y="63913"/>
                </a:cubicBezTo>
                <a:cubicBezTo>
                  <a:pt x="27782" y="64130"/>
                  <a:pt x="27280" y="65000"/>
                  <a:pt x="26945" y="65000"/>
                </a:cubicBezTo>
                <a:cubicBezTo>
                  <a:pt x="26610" y="64782"/>
                  <a:pt x="28284" y="63260"/>
                  <a:pt x="27782" y="62826"/>
                </a:cubicBezTo>
                <a:cubicBezTo>
                  <a:pt x="27447" y="62391"/>
                  <a:pt x="26276" y="63478"/>
                  <a:pt x="26276" y="64130"/>
                </a:cubicBezTo>
                <a:cubicBezTo>
                  <a:pt x="26276" y="64565"/>
                  <a:pt x="25439" y="64565"/>
                  <a:pt x="25104" y="64565"/>
                </a:cubicBezTo>
                <a:cubicBezTo>
                  <a:pt x="24602" y="64565"/>
                  <a:pt x="23933" y="63913"/>
                  <a:pt x="24435" y="63913"/>
                </a:cubicBezTo>
                <a:cubicBezTo>
                  <a:pt x="24937" y="63913"/>
                  <a:pt x="24602" y="63260"/>
                  <a:pt x="25271" y="62826"/>
                </a:cubicBezTo>
                <a:cubicBezTo>
                  <a:pt x="25774" y="62608"/>
                  <a:pt x="25104" y="62173"/>
                  <a:pt x="25271" y="61739"/>
                </a:cubicBezTo>
                <a:cubicBezTo>
                  <a:pt x="25439" y="61521"/>
                  <a:pt x="26778" y="62173"/>
                  <a:pt x="26778" y="61521"/>
                </a:cubicBezTo>
                <a:cubicBezTo>
                  <a:pt x="26778" y="60869"/>
                  <a:pt x="25439" y="60434"/>
                  <a:pt x="25104" y="60869"/>
                </a:cubicBezTo>
                <a:cubicBezTo>
                  <a:pt x="24602" y="61086"/>
                  <a:pt x="23598" y="61956"/>
                  <a:pt x="22426" y="61304"/>
                </a:cubicBezTo>
                <a:cubicBezTo>
                  <a:pt x="22092" y="61086"/>
                  <a:pt x="25439" y="60652"/>
                  <a:pt x="26108" y="60000"/>
                </a:cubicBezTo>
                <a:cubicBezTo>
                  <a:pt x="26610" y="59347"/>
                  <a:pt x="29121" y="58478"/>
                  <a:pt x="29288" y="59130"/>
                </a:cubicBezTo>
                <a:cubicBezTo>
                  <a:pt x="29623" y="59782"/>
                  <a:pt x="27949" y="60217"/>
                  <a:pt x="28786" y="60652"/>
                </a:cubicBezTo>
                <a:cubicBezTo>
                  <a:pt x="29456" y="61304"/>
                  <a:pt x="30794" y="60869"/>
                  <a:pt x="30962" y="60217"/>
                </a:cubicBezTo>
                <a:cubicBezTo>
                  <a:pt x="31297" y="59782"/>
                  <a:pt x="32468" y="59782"/>
                  <a:pt x="31799" y="61086"/>
                </a:cubicBezTo>
                <a:close/>
                <a:moveTo>
                  <a:pt x="39330" y="73478"/>
                </a:moveTo>
                <a:cubicBezTo>
                  <a:pt x="38326" y="74565"/>
                  <a:pt x="38493" y="74347"/>
                  <a:pt x="37656" y="74565"/>
                </a:cubicBezTo>
                <a:cubicBezTo>
                  <a:pt x="36820" y="74565"/>
                  <a:pt x="37489" y="75652"/>
                  <a:pt x="36485" y="75869"/>
                </a:cubicBezTo>
                <a:cubicBezTo>
                  <a:pt x="35481" y="75869"/>
                  <a:pt x="33138" y="76086"/>
                  <a:pt x="32803" y="75217"/>
                </a:cubicBezTo>
                <a:cubicBezTo>
                  <a:pt x="32803" y="75000"/>
                  <a:pt x="34142" y="75217"/>
                  <a:pt x="34142" y="74782"/>
                </a:cubicBezTo>
                <a:cubicBezTo>
                  <a:pt x="34309" y="74130"/>
                  <a:pt x="34644" y="73478"/>
                  <a:pt x="35313" y="73478"/>
                </a:cubicBezTo>
                <a:cubicBezTo>
                  <a:pt x="35815" y="73478"/>
                  <a:pt x="35815" y="72391"/>
                  <a:pt x="34811" y="71739"/>
                </a:cubicBezTo>
                <a:cubicBezTo>
                  <a:pt x="33807" y="71086"/>
                  <a:pt x="36317" y="70652"/>
                  <a:pt x="36820" y="71739"/>
                </a:cubicBezTo>
                <a:cubicBezTo>
                  <a:pt x="37322" y="72608"/>
                  <a:pt x="38326" y="73478"/>
                  <a:pt x="38828" y="72608"/>
                </a:cubicBezTo>
                <a:cubicBezTo>
                  <a:pt x="39330" y="71956"/>
                  <a:pt x="42510" y="70000"/>
                  <a:pt x="42510" y="70869"/>
                </a:cubicBezTo>
                <a:cubicBezTo>
                  <a:pt x="42510" y="71956"/>
                  <a:pt x="40167" y="72391"/>
                  <a:pt x="39330" y="73478"/>
                </a:cubicBezTo>
                <a:close/>
                <a:moveTo>
                  <a:pt x="60083" y="101739"/>
                </a:moveTo>
                <a:cubicBezTo>
                  <a:pt x="59414" y="101739"/>
                  <a:pt x="60083" y="99565"/>
                  <a:pt x="58912" y="98695"/>
                </a:cubicBezTo>
                <a:cubicBezTo>
                  <a:pt x="57573" y="97608"/>
                  <a:pt x="56903" y="95652"/>
                  <a:pt x="56903" y="94782"/>
                </a:cubicBezTo>
                <a:cubicBezTo>
                  <a:pt x="56903" y="93695"/>
                  <a:pt x="58075" y="93260"/>
                  <a:pt x="58577" y="94130"/>
                </a:cubicBezTo>
                <a:cubicBezTo>
                  <a:pt x="59079" y="94782"/>
                  <a:pt x="59748" y="98043"/>
                  <a:pt x="60251" y="98913"/>
                </a:cubicBezTo>
                <a:cubicBezTo>
                  <a:pt x="60585" y="100000"/>
                  <a:pt x="60585" y="101739"/>
                  <a:pt x="60083" y="10173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1250625" y="1960275"/>
            <a:ext cx="2045700" cy="125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5091" y="48667"/>
                </a:moveTo>
                <a:cubicBezTo>
                  <a:pt x="45238" y="47952"/>
                  <a:pt x="45238" y="47475"/>
                  <a:pt x="43916" y="46520"/>
                </a:cubicBezTo>
                <a:cubicBezTo>
                  <a:pt x="42594" y="45805"/>
                  <a:pt x="42741" y="45089"/>
                  <a:pt x="41860" y="42465"/>
                </a:cubicBezTo>
                <a:cubicBezTo>
                  <a:pt x="40979" y="40079"/>
                  <a:pt x="39363" y="38886"/>
                  <a:pt x="39363" y="37932"/>
                </a:cubicBezTo>
                <a:cubicBezTo>
                  <a:pt x="39363" y="36978"/>
                  <a:pt x="37747" y="36978"/>
                  <a:pt x="37747" y="37693"/>
                </a:cubicBezTo>
                <a:cubicBezTo>
                  <a:pt x="37747" y="38409"/>
                  <a:pt x="37013" y="38648"/>
                  <a:pt x="36572" y="39125"/>
                </a:cubicBezTo>
                <a:cubicBezTo>
                  <a:pt x="36279" y="39602"/>
                  <a:pt x="35985" y="38886"/>
                  <a:pt x="35691" y="38170"/>
                </a:cubicBezTo>
                <a:cubicBezTo>
                  <a:pt x="35397" y="37455"/>
                  <a:pt x="34516" y="36739"/>
                  <a:pt x="34516" y="36262"/>
                </a:cubicBezTo>
                <a:cubicBezTo>
                  <a:pt x="34516" y="35785"/>
                  <a:pt x="34369" y="34831"/>
                  <a:pt x="33635" y="35308"/>
                </a:cubicBezTo>
                <a:cubicBezTo>
                  <a:pt x="33047" y="35785"/>
                  <a:pt x="32753" y="35308"/>
                  <a:pt x="32607" y="35546"/>
                </a:cubicBezTo>
                <a:cubicBezTo>
                  <a:pt x="32460" y="36023"/>
                  <a:pt x="32019" y="35308"/>
                  <a:pt x="32019" y="35308"/>
                </a:cubicBezTo>
                <a:cubicBezTo>
                  <a:pt x="32019" y="5964"/>
                  <a:pt x="32019" y="5964"/>
                  <a:pt x="32019" y="5964"/>
                </a:cubicBezTo>
                <a:cubicBezTo>
                  <a:pt x="31725" y="5964"/>
                  <a:pt x="31578" y="5964"/>
                  <a:pt x="31432" y="5725"/>
                </a:cubicBezTo>
                <a:cubicBezTo>
                  <a:pt x="30697" y="5248"/>
                  <a:pt x="29522" y="4532"/>
                  <a:pt x="28935" y="4771"/>
                </a:cubicBezTo>
                <a:cubicBezTo>
                  <a:pt x="28347" y="5009"/>
                  <a:pt x="27172" y="5248"/>
                  <a:pt x="26731" y="4771"/>
                </a:cubicBezTo>
                <a:cubicBezTo>
                  <a:pt x="26291" y="4532"/>
                  <a:pt x="25703" y="4294"/>
                  <a:pt x="24822" y="4294"/>
                </a:cubicBezTo>
                <a:cubicBezTo>
                  <a:pt x="23941" y="4532"/>
                  <a:pt x="23500" y="3578"/>
                  <a:pt x="22325" y="3101"/>
                </a:cubicBezTo>
                <a:cubicBezTo>
                  <a:pt x="21297" y="2862"/>
                  <a:pt x="19681" y="3339"/>
                  <a:pt x="19388" y="3578"/>
                </a:cubicBezTo>
                <a:cubicBezTo>
                  <a:pt x="18947" y="3817"/>
                  <a:pt x="19094" y="2862"/>
                  <a:pt x="18653" y="3101"/>
                </a:cubicBezTo>
                <a:cubicBezTo>
                  <a:pt x="18066" y="3101"/>
                  <a:pt x="18506" y="2624"/>
                  <a:pt x="18212" y="1908"/>
                </a:cubicBezTo>
                <a:cubicBezTo>
                  <a:pt x="17919" y="1431"/>
                  <a:pt x="16597" y="1908"/>
                  <a:pt x="16156" y="2147"/>
                </a:cubicBezTo>
                <a:cubicBezTo>
                  <a:pt x="15716" y="2147"/>
                  <a:pt x="15569" y="1669"/>
                  <a:pt x="15569" y="1192"/>
                </a:cubicBezTo>
                <a:cubicBezTo>
                  <a:pt x="15569" y="954"/>
                  <a:pt x="15128" y="954"/>
                  <a:pt x="14981" y="1431"/>
                </a:cubicBezTo>
                <a:cubicBezTo>
                  <a:pt x="14834" y="2147"/>
                  <a:pt x="14247" y="2147"/>
                  <a:pt x="14100" y="1908"/>
                </a:cubicBezTo>
                <a:cubicBezTo>
                  <a:pt x="13806" y="1431"/>
                  <a:pt x="14541" y="1431"/>
                  <a:pt x="14541" y="954"/>
                </a:cubicBezTo>
                <a:cubicBezTo>
                  <a:pt x="14541" y="477"/>
                  <a:pt x="13806" y="238"/>
                  <a:pt x="13659" y="238"/>
                </a:cubicBezTo>
                <a:cubicBezTo>
                  <a:pt x="13365" y="0"/>
                  <a:pt x="12925" y="715"/>
                  <a:pt x="12337" y="1431"/>
                </a:cubicBezTo>
                <a:cubicBezTo>
                  <a:pt x="11897" y="2147"/>
                  <a:pt x="11015" y="2147"/>
                  <a:pt x="10575" y="2147"/>
                </a:cubicBezTo>
                <a:cubicBezTo>
                  <a:pt x="9987" y="1908"/>
                  <a:pt x="9400" y="2147"/>
                  <a:pt x="9400" y="2624"/>
                </a:cubicBezTo>
                <a:cubicBezTo>
                  <a:pt x="9400" y="3101"/>
                  <a:pt x="9987" y="3101"/>
                  <a:pt x="9694" y="3578"/>
                </a:cubicBezTo>
                <a:cubicBezTo>
                  <a:pt x="9253" y="4294"/>
                  <a:pt x="9253" y="2862"/>
                  <a:pt x="8812" y="3578"/>
                </a:cubicBezTo>
                <a:cubicBezTo>
                  <a:pt x="8518" y="4055"/>
                  <a:pt x="7343" y="4055"/>
                  <a:pt x="7050" y="4055"/>
                </a:cubicBezTo>
                <a:cubicBezTo>
                  <a:pt x="6903" y="3817"/>
                  <a:pt x="6022" y="5487"/>
                  <a:pt x="5728" y="5964"/>
                </a:cubicBezTo>
                <a:cubicBezTo>
                  <a:pt x="5434" y="6202"/>
                  <a:pt x="5875" y="6679"/>
                  <a:pt x="5140" y="7872"/>
                </a:cubicBezTo>
                <a:cubicBezTo>
                  <a:pt x="4553" y="9065"/>
                  <a:pt x="2643" y="8827"/>
                  <a:pt x="2203" y="8827"/>
                </a:cubicBezTo>
                <a:cubicBezTo>
                  <a:pt x="1762" y="8827"/>
                  <a:pt x="2056" y="9542"/>
                  <a:pt x="1909" y="10019"/>
                </a:cubicBezTo>
                <a:cubicBezTo>
                  <a:pt x="1762" y="10497"/>
                  <a:pt x="2203" y="10974"/>
                  <a:pt x="3231" y="11451"/>
                </a:cubicBezTo>
                <a:cubicBezTo>
                  <a:pt x="4259" y="11928"/>
                  <a:pt x="4993" y="14314"/>
                  <a:pt x="5140" y="14791"/>
                </a:cubicBezTo>
                <a:cubicBezTo>
                  <a:pt x="5287" y="15268"/>
                  <a:pt x="6609" y="14791"/>
                  <a:pt x="7197" y="14791"/>
                </a:cubicBezTo>
                <a:cubicBezTo>
                  <a:pt x="7637" y="15029"/>
                  <a:pt x="7050" y="16222"/>
                  <a:pt x="7490" y="16461"/>
                </a:cubicBezTo>
                <a:cubicBezTo>
                  <a:pt x="7931" y="16938"/>
                  <a:pt x="8665" y="16461"/>
                  <a:pt x="8812" y="16938"/>
                </a:cubicBezTo>
                <a:cubicBezTo>
                  <a:pt x="8959" y="17654"/>
                  <a:pt x="7931" y="16938"/>
                  <a:pt x="7343" y="17654"/>
                </a:cubicBezTo>
                <a:cubicBezTo>
                  <a:pt x="6903" y="18131"/>
                  <a:pt x="6609" y="18608"/>
                  <a:pt x="6315" y="18131"/>
                </a:cubicBezTo>
                <a:cubicBezTo>
                  <a:pt x="6168" y="17654"/>
                  <a:pt x="5287" y="17892"/>
                  <a:pt x="4847" y="17892"/>
                </a:cubicBezTo>
                <a:cubicBezTo>
                  <a:pt x="4406" y="18131"/>
                  <a:pt x="4847" y="17176"/>
                  <a:pt x="4847" y="16699"/>
                </a:cubicBezTo>
                <a:cubicBezTo>
                  <a:pt x="4847" y="16222"/>
                  <a:pt x="4259" y="15984"/>
                  <a:pt x="3378" y="16699"/>
                </a:cubicBezTo>
                <a:cubicBezTo>
                  <a:pt x="2496" y="17654"/>
                  <a:pt x="2790" y="17176"/>
                  <a:pt x="2790" y="17892"/>
                </a:cubicBezTo>
                <a:cubicBezTo>
                  <a:pt x="2643" y="18608"/>
                  <a:pt x="2203" y="17415"/>
                  <a:pt x="1762" y="18131"/>
                </a:cubicBezTo>
                <a:cubicBezTo>
                  <a:pt x="1175" y="18608"/>
                  <a:pt x="293" y="19085"/>
                  <a:pt x="146" y="19562"/>
                </a:cubicBezTo>
                <a:cubicBezTo>
                  <a:pt x="0" y="20039"/>
                  <a:pt x="1321" y="20516"/>
                  <a:pt x="1762" y="20755"/>
                </a:cubicBezTo>
                <a:cubicBezTo>
                  <a:pt x="2350" y="20755"/>
                  <a:pt x="1175" y="21471"/>
                  <a:pt x="1615" y="21471"/>
                </a:cubicBezTo>
                <a:cubicBezTo>
                  <a:pt x="2056" y="21709"/>
                  <a:pt x="1909" y="22425"/>
                  <a:pt x="2496" y="22902"/>
                </a:cubicBezTo>
                <a:cubicBezTo>
                  <a:pt x="3231" y="23618"/>
                  <a:pt x="4700" y="22902"/>
                  <a:pt x="4993" y="22902"/>
                </a:cubicBezTo>
                <a:cubicBezTo>
                  <a:pt x="5434" y="22902"/>
                  <a:pt x="5728" y="23856"/>
                  <a:pt x="6168" y="23141"/>
                </a:cubicBezTo>
                <a:cubicBezTo>
                  <a:pt x="6462" y="22664"/>
                  <a:pt x="7637" y="21232"/>
                  <a:pt x="8225" y="21948"/>
                </a:cubicBezTo>
                <a:cubicBezTo>
                  <a:pt x="8812" y="22902"/>
                  <a:pt x="7490" y="22664"/>
                  <a:pt x="7784" y="23379"/>
                </a:cubicBezTo>
                <a:cubicBezTo>
                  <a:pt x="8225" y="23856"/>
                  <a:pt x="8518" y="25288"/>
                  <a:pt x="7931" y="25765"/>
                </a:cubicBezTo>
                <a:cubicBezTo>
                  <a:pt x="7343" y="26481"/>
                  <a:pt x="6903" y="26003"/>
                  <a:pt x="6609" y="26003"/>
                </a:cubicBezTo>
                <a:cubicBezTo>
                  <a:pt x="6168" y="26003"/>
                  <a:pt x="6462" y="26958"/>
                  <a:pt x="5875" y="27673"/>
                </a:cubicBezTo>
                <a:cubicBezTo>
                  <a:pt x="5434" y="28151"/>
                  <a:pt x="4993" y="26958"/>
                  <a:pt x="4406" y="26958"/>
                </a:cubicBezTo>
                <a:cubicBezTo>
                  <a:pt x="3818" y="26958"/>
                  <a:pt x="3965" y="28151"/>
                  <a:pt x="3965" y="28866"/>
                </a:cubicBezTo>
                <a:cubicBezTo>
                  <a:pt x="3965" y="29582"/>
                  <a:pt x="2937" y="28866"/>
                  <a:pt x="2790" y="30298"/>
                </a:cubicBezTo>
                <a:cubicBezTo>
                  <a:pt x="2496" y="31729"/>
                  <a:pt x="1468" y="30536"/>
                  <a:pt x="2203" y="31968"/>
                </a:cubicBezTo>
                <a:cubicBezTo>
                  <a:pt x="2790" y="33399"/>
                  <a:pt x="2790" y="32445"/>
                  <a:pt x="3231" y="33161"/>
                </a:cubicBezTo>
                <a:cubicBezTo>
                  <a:pt x="3818" y="33638"/>
                  <a:pt x="2643" y="34831"/>
                  <a:pt x="3231" y="35069"/>
                </a:cubicBezTo>
                <a:cubicBezTo>
                  <a:pt x="3671" y="35069"/>
                  <a:pt x="4259" y="36739"/>
                  <a:pt x="4700" y="37216"/>
                </a:cubicBezTo>
                <a:cubicBezTo>
                  <a:pt x="4993" y="37693"/>
                  <a:pt x="5581" y="36978"/>
                  <a:pt x="6022" y="36978"/>
                </a:cubicBezTo>
                <a:cubicBezTo>
                  <a:pt x="6609" y="36739"/>
                  <a:pt x="6315" y="35546"/>
                  <a:pt x="6609" y="36023"/>
                </a:cubicBezTo>
                <a:cubicBezTo>
                  <a:pt x="7050" y="36500"/>
                  <a:pt x="7490" y="37932"/>
                  <a:pt x="7197" y="38170"/>
                </a:cubicBezTo>
                <a:cubicBezTo>
                  <a:pt x="6903" y="38648"/>
                  <a:pt x="7050" y="39602"/>
                  <a:pt x="7050" y="40079"/>
                </a:cubicBezTo>
                <a:cubicBezTo>
                  <a:pt x="7050" y="40795"/>
                  <a:pt x="8225" y="40556"/>
                  <a:pt x="8372" y="39840"/>
                </a:cubicBezTo>
                <a:cubicBezTo>
                  <a:pt x="8372" y="39363"/>
                  <a:pt x="9400" y="39125"/>
                  <a:pt x="9987" y="40079"/>
                </a:cubicBezTo>
                <a:cubicBezTo>
                  <a:pt x="10428" y="41033"/>
                  <a:pt x="10722" y="41272"/>
                  <a:pt x="10722" y="40556"/>
                </a:cubicBezTo>
                <a:cubicBezTo>
                  <a:pt x="10722" y="39840"/>
                  <a:pt x="11162" y="38886"/>
                  <a:pt x="11162" y="39602"/>
                </a:cubicBezTo>
                <a:cubicBezTo>
                  <a:pt x="11162" y="40079"/>
                  <a:pt x="11603" y="40318"/>
                  <a:pt x="12484" y="39840"/>
                </a:cubicBezTo>
                <a:cubicBezTo>
                  <a:pt x="13219" y="39125"/>
                  <a:pt x="12925" y="39840"/>
                  <a:pt x="12484" y="40556"/>
                </a:cubicBezTo>
                <a:cubicBezTo>
                  <a:pt x="11897" y="41749"/>
                  <a:pt x="12484" y="43419"/>
                  <a:pt x="12044" y="43658"/>
                </a:cubicBezTo>
                <a:cubicBezTo>
                  <a:pt x="11603" y="43896"/>
                  <a:pt x="11309" y="45566"/>
                  <a:pt x="10575" y="45805"/>
                </a:cubicBezTo>
                <a:cubicBezTo>
                  <a:pt x="9987" y="45805"/>
                  <a:pt x="8812" y="47952"/>
                  <a:pt x="8665" y="48190"/>
                </a:cubicBezTo>
                <a:cubicBezTo>
                  <a:pt x="8518" y="48667"/>
                  <a:pt x="7050" y="47713"/>
                  <a:pt x="6756" y="48667"/>
                </a:cubicBezTo>
                <a:cubicBezTo>
                  <a:pt x="6609" y="49622"/>
                  <a:pt x="5728" y="50337"/>
                  <a:pt x="5875" y="50576"/>
                </a:cubicBezTo>
                <a:cubicBezTo>
                  <a:pt x="6168" y="51053"/>
                  <a:pt x="7343" y="49860"/>
                  <a:pt x="7343" y="49383"/>
                </a:cubicBezTo>
                <a:cubicBezTo>
                  <a:pt x="7343" y="48906"/>
                  <a:pt x="7490" y="49145"/>
                  <a:pt x="7784" y="49383"/>
                </a:cubicBezTo>
                <a:cubicBezTo>
                  <a:pt x="7931" y="49860"/>
                  <a:pt x="8518" y="49145"/>
                  <a:pt x="8812" y="48906"/>
                </a:cubicBezTo>
                <a:cubicBezTo>
                  <a:pt x="8959" y="48667"/>
                  <a:pt x="9400" y="48667"/>
                  <a:pt x="9547" y="48667"/>
                </a:cubicBezTo>
                <a:cubicBezTo>
                  <a:pt x="9840" y="48667"/>
                  <a:pt x="9987" y="48190"/>
                  <a:pt x="10722" y="47952"/>
                </a:cubicBezTo>
                <a:cubicBezTo>
                  <a:pt x="11309" y="47952"/>
                  <a:pt x="11162" y="47475"/>
                  <a:pt x="11309" y="46998"/>
                </a:cubicBezTo>
                <a:cubicBezTo>
                  <a:pt x="11456" y="46282"/>
                  <a:pt x="13219" y="45089"/>
                  <a:pt x="13512" y="44850"/>
                </a:cubicBezTo>
                <a:cubicBezTo>
                  <a:pt x="13806" y="44850"/>
                  <a:pt x="13659" y="43896"/>
                  <a:pt x="13953" y="43896"/>
                </a:cubicBezTo>
                <a:cubicBezTo>
                  <a:pt x="14394" y="43896"/>
                  <a:pt x="14834" y="43180"/>
                  <a:pt x="15275" y="42465"/>
                </a:cubicBezTo>
                <a:cubicBezTo>
                  <a:pt x="15716" y="41988"/>
                  <a:pt x="15862" y="42226"/>
                  <a:pt x="16156" y="41988"/>
                </a:cubicBezTo>
                <a:cubicBezTo>
                  <a:pt x="16450" y="41749"/>
                  <a:pt x="16303" y="40795"/>
                  <a:pt x="16597" y="40556"/>
                </a:cubicBezTo>
                <a:cubicBezTo>
                  <a:pt x="16891" y="40556"/>
                  <a:pt x="17184" y="40079"/>
                  <a:pt x="17184" y="39602"/>
                </a:cubicBezTo>
                <a:cubicBezTo>
                  <a:pt x="17184" y="39125"/>
                  <a:pt x="16303" y="39125"/>
                  <a:pt x="16303" y="38886"/>
                </a:cubicBezTo>
                <a:cubicBezTo>
                  <a:pt x="16156" y="38648"/>
                  <a:pt x="16891" y="37455"/>
                  <a:pt x="17184" y="37455"/>
                </a:cubicBezTo>
                <a:cubicBezTo>
                  <a:pt x="17478" y="37455"/>
                  <a:pt x="17919" y="36978"/>
                  <a:pt x="18066" y="36262"/>
                </a:cubicBezTo>
                <a:cubicBezTo>
                  <a:pt x="18066" y="35546"/>
                  <a:pt x="18506" y="35546"/>
                  <a:pt x="18800" y="34831"/>
                </a:cubicBezTo>
                <a:cubicBezTo>
                  <a:pt x="19094" y="34353"/>
                  <a:pt x="19094" y="33876"/>
                  <a:pt x="19388" y="33876"/>
                </a:cubicBezTo>
                <a:cubicBezTo>
                  <a:pt x="19681" y="33638"/>
                  <a:pt x="20122" y="32922"/>
                  <a:pt x="20416" y="32683"/>
                </a:cubicBezTo>
                <a:cubicBezTo>
                  <a:pt x="20856" y="32206"/>
                  <a:pt x="20416" y="33161"/>
                  <a:pt x="21150" y="33161"/>
                </a:cubicBezTo>
                <a:cubicBezTo>
                  <a:pt x="21884" y="33161"/>
                  <a:pt x="21738" y="34115"/>
                  <a:pt x="21150" y="33876"/>
                </a:cubicBezTo>
                <a:cubicBezTo>
                  <a:pt x="20563" y="33399"/>
                  <a:pt x="20416" y="33399"/>
                  <a:pt x="19975" y="34115"/>
                </a:cubicBezTo>
                <a:cubicBezTo>
                  <a:pt x="19388" y="34831"/>
                  <a:pt x="19828" y="35069"/>
                  <a:pt x="19388" y="36023"/>
                </a:cubicBezTo>
                <a:cubicBezTo>
                  <a:pt x="19094" y="36739"/>
                  <a:pt x="19094" y="37216"/>
                  <a:pt x="19534" y="37455"/>
                </a:cubicBezTo>
                <a:cubicBezTo>
                  <a:pt x="19975" y="37455"/>
                  <a:pt x="19534" y="37932"/>
                  <a:pt x="19094" y="38170"/>
                </a:cubicBezTo>
                <a:cubicBezTo>
                  <a:pt x="18653" y="38409"/>
                  <a:pt x="18947" y="38886"/>
                  <a:pt x="19534" y="38886"/>
                </a:cubicBezTo>
                <a:cubicBezTo>
                  <a:pt x="20122" y="38886"/>
                  <a:pt x="21150" y="37455"/>
                  <a:pt x="21884" y="36739"/>
                </a:cubicBezTo>
                <a:cubicBezTo>
                  <a:pt x="22766" y="36023"/>
                  <a:pt x="23353" y="36739"/>
                  <a:pt x="23647" y="36739"/>
                </a:cubicBezTo>
                <a:cubicBezTo>
                  <a:pt x="23794" y="36500"/>
                  <a:pt x="23353" y="35785"/>
                  <a:pt x="23647" y="35546"/>
                </a:cubicBezTo>
                <a:cubicBezTo>
                  <a:pt x="23941" y="35546"/>
                  <a:pt x="23353" y="35308"/>
                  <a:pt x="23059" y="34592"/>
                </a:cubicBezTo>
                <a:cubicBezTo>
                  <a:pt x="22913" y="33638"/>
                  <a:pt x="23353" y="34115"/>
                  <a:pt x="23500" y="33638"/>
                </a:cubicBezTo>
                <a:cubicBezTo>
                  <a:pt x="23647" y="32922"/>
                  <a:pt x="23941" y="33161"/>
                  <a:pt x="24235" y="33399"/>
                </a:cubicBezTo>
                <a:cubicBezTo>
                  <a:pt x="24381" y="33876"/>
                  <a:pt x="24822" y="33161"/>
                  <a:pt x="24969" y="34115"/>
                </a:cubicBezTo>
                <a:cubicBezTo>
                  <a:pt x="25263" y="34831"/>
                  <a:pt x="25556" y="33876"/>
                  <a:pt x="25997" y="34353"/>
                </a:cubicBezTo>
                <a:cubicBezTo>
                  <a:pt x="26438" y="34831"/>
                  <a:pt x="25850" y="34831"/>
                  <a:pt x="25410" y="35069"/>
                </a:cubicBezTo>
                <a:cubicBezTo>
                  <a:pt x="24969" y="35069"/>
                  <a:pt x="25263" y="36023"/>
                  <a:pt x="25556" y="35546"/>
                </a:cubicBezTo>
                <a:cubicBezTo>
                  <a:pt x="25850" y="35308"/>
                  <a:pt x="26144" y="34831"/>
                  <a:pt x="26438" y="35308"/>
                </a:cubicBezTo>
                <a:cubicBezTo>
                  <a:pt x="26878" y="35785"/>
                  <a:pt x="26878" y="35546"/>
                  <a:pt x="27172" y="35308"/>
                </a:cubicBezTo>
                <a:cubicBezTo>
                  <a:pt x="27466" y="34831"/>
                  <a:pt x="27466" y="35308"/>
                  <a:pt x="27466" y="35546"/>
                </a:cubicBezTo>
                <a:cubicBezTo>
                  <a:pt x="27466" y="36023"/>
                  <a:pt x="28053" y="36023"/>
                  <a:pt x="28788" y="36262"/>
                </a:cubicBezTo>
                <a:cubicBezTo>
                  <a:pt x="29522" y="36500"/>
                  <a:pt x="30991" y="36262"/>
                  <a:pt x="31432" y="36023"/>
                </a:cubicBezTo>
                <a:cubicBezTo>
                  <a:pt x="31725" y="36023"/>
                  <a:pt x="31578" y="36978"/>
                  <a:pt x="32460" y="37216"/>
                </a:cubicBezTo>
                <a:cubicBezTo>
                  <a:pt x="33194" y="37455"/>
                  <a:pt x="33488" y="36023"/>
                  <a:pt x="33929" y="36500"/>
                </a:cubicBezTo>
                <a:cubicBezTo>
                  <a:pt x="34222" y="36978"/>
                  <a:pt x="33929" y="37216"/>
                  <a:pt x="33635" y="37693"/>
                </a:cubicBezTo>
                <a:cubicBezTo>
                  <a:pt x="33341" y="38170"/>
                  <a:pt x="33929" y="38170"/>
                  <a:pt x="34222" y="38409"/>
                </a:cubicBezTo>
                <a:cubicBezTo>
                  <a:pt x="34516" y="38648"/>
                  <a:pt x="35250" y="38886"/>
                  <a:pt x="35544" y="39602"/>
                </a:cubicBezTo>
                <a:cubicBezTo>
                  <a:pt x="35985" y="40079"/>
                  <a:pt x="36132" y="40556"/>
                  <a:pt x="37013" y="41272"/>
                </a:cubicBezTo>
                <a:cubicBezTo>
                  <a:pt x="37747" y="41988"/>
                  <a:pt x="37013" y="39602"/>
                  <a:pt x="37600" y="40318"/>
                </a:cubicBezTo>
                <a:cubicBezTo>
                  <a:pt x="38335" y="41272"/>
                  <a:pt x="38041" y="40318"/>
                  <a:pt x="38629" y="41272"/>
                </a:cubicBezTo>
                <a:cubicBezTo>
                  <a:pt x="39069" y="41988"/>
                  <a:pt x="38922" y="40795"/>
                  <a:pt x="38776" y="39602"/>
                </a:cubicBezTo>
                <a:cubicBezTo>
                  <a:pt x="38482" y="38409"/>
                  <a:pt x="38922" y="39125"/>
                  <a:pt x="39216" y="39840"/>
                </a:cubicBezTo>
                <a:cubicBezTo>
                  <a:pt x="39363" y="40318"/>
                  <a:pt x="39363" y="41510"/>
                  <a:pt x="39216" y="42226"/>
                </a:cubicBezTo>
                <a:cubicBezTo>
                  <a:pt x="39069" y="42942"/>
                  <a:pt x="38335" y="42465"/>
                  <a:pt x="38335" y="41988"/>
                </a:cubicBezTo>
                <a:cubicBezTo>
                  <a:pt x="38482" y="41510"/>
                  <a:pt x="37600" y="41749"/>
                  <a:pt x="37600" y="42226"/>
                </a:cubicBezTo>
                <a:cubicBezTo>
                  <a:pt x="37600" y="42942"/>
                  <a:pt x="38188" y="44135"/>
                  <a:pt x="38482" y="44135"/>
                </a:cubicBezTo>
                <a:cubicBezTo>
                  <a:pt x="38922" y="44373"/>
                  <a:pt x="38629" y="45328"/>
                  <a:pt x="38922" y="45566"/>
                </a:cubicBezTo>
                <a:cubicBezTo>
                  <a:pt x="39216" y="45566"/>
                  <a:pt x="39216" y="46759"/>
                  <a:pt x="39510" y="46520"/>
                </a:cubicBezTo>
                <a:cubicBezTo>
                  <a:pt x="39657" y="46520"/>
                  <a:pt x="39657" y="45089"/>
                  <a:pt x="39363" y="44612"/>
                </a:cubicBezTo>
                <a:cubicBezTo>
                  <a:pt x="39069" y="43896"/>
                  <a:pt x="39216" y="43180"/>
                  <a:pt x="39510" y="43180"/>
                </a:cubicBezTo>
                <a:cubicBezTo>
                  <a:pt x="39804" y="43419"/>
                  <a:pt x="39510" y="44373"/>
                  <a:pt x="39657" y="44612"/>
                </a:cubicBezTo>
                <a:cubicBezTo>
                  <a:pt x="39804" y="44850"/>
                  <a:pt x="40097" y="44373"/>
                  <a:pt x="40391" y="43896"/>
                </a:cubicBezTo>
                <a:cubicBezTo>
                  <a:pt x="40832" y="43658"/>
                  <a:pt x="40244" y="42703"/>
                  <a:pt x="40391" y="42226"/>
                </a:cubicBezTo>
                <a:cubicBezTo>
                  <a:pt x="40538" y="41510"/>
                  <a:pt x="40979" y="42465"/>
                  <a:pt x="41126" y="43419"/>
                </a:cubicBezTo>
                <a:cubicBezTo>
                  <a:pt x="41272" y="44373"/>
                  <a:pt x="40685" y="44373"/>
                  <a:pt x="40685" y="44850"/>
                </a:cubicBezTo>
                <a:cubicBezTo>
                  <a:pt x="40685" y="45328"/>
                  <a:pt x="40244" y="45089"/>
                  <a:pt x="40097" y="45328"/>
                </a:cubicBezTo>
                <a:cubicBezTo>
                  <a:pt x="39951" y="45566"/>
                  <a:pt x="39951" y="47236"/>
                  <a:pt x="40244" y="47236"/>
                </a:cubicBezTo>
                <a:cubicBezTo>
                  <a:pt x="40391" y="47236"/>
                  <a:pt x="40538" y="45805"/>
                  <a:pt x="40685" y="46520"/>
                </a:cubicBezTo>
                <a:cubicBezTo>
                  <a:pt x="40832" y="47236"/>
                  <a:pt x="41272" y="45566"/>
                  <a:pt x="41419" y="46282"/>
                </a:cubicBezTo>
                <a:cubicBezTo>
                  <a:pt x="41566" y="46998"/>
                  <a:pt x="42154" y="47713"/>
                  <a:pt x="42447" y="47713"/>
                </a:cubicBezTo>
                <a:cubicBezTo>
                  <a:pt x="42594" y="47475"/>
                  <a:pt x="42301" y="46759"/>
                  <a:pt x="41860" y="46759"/>
                </a:cubicBezTo>
                <a:cubicBezTo>
                  <a:pt x="41566" y="46759"/>
                  <a:pt x="41566" y="45566"/>
                  <a:pt x="42007" y="45566"/>
                </a:cubicBezTo>
                <a:cubicBezTo>
                  <a:pt x="42301" y="45566"/>
                  <a:pt x="42888" y="46998"/>
                  <a:pt x="42888" y="47475"/>
                </a:cubicBezTo>
                <a:cubicBezTo>
                  <a:pt x="42888" y="47952"/>
                  <a:pt x="42594" y="47952"/>
                  <a:pt x="42301" y="48429"/>
                </a:cubicBezTo>
                <a:cubicBezTo>
                  <a:pt x="42007" y="49145"/>
                  <a:pt x="41566" y="47713"/>
                  <a:pt x="41272" y="47713"/>
                </a:cubicBezTo>
                <a:cubicBezTo>
                  <a:pt x="40979" y="47713"/>
                  <a:pt x="41272" y="48667"/>
                  <a:pt x="41419" y="49145"/>
                </a:cubicBezTo>
                <a:cubicBezTo>
                  <a:pt x="41566" y="49860"/>
                  <a:pt x="40979" y="50576"/>
                  <a:pt x="41419" y="51053"/>
                </a:cubicBezTo>
                <a:cubicBezTo>
                  <a:pt x="41860" y="51530"/>
                  <a:pt x="41713" y="50815"/>
                  <a:pt x="41860" y="50337"/>
                </a:cubicBezTo>
                <a:cubicBezTo>
                  <a:pt x="41860" y="50099"/>
                  <a:pt x="42301" y="50576"/>
                  <a:pt x="42447" y="50815"/>
                </a:cubicBezTo>
                <a:cubicBezTo>
                  <a:pt x="42741" y="51053"/>
                  <a:pt x="42741" y="50099"/>
                  <a:pt x="42741" y="49860"/>
                </a:cubicBezTo>
                <a:cubicBezTo>
                  <a:pt x="42741" y="49383"/>
                  <a:pt x="43182" y="49622"/>
                  <a:pt x="43329" y="50099"/>
                </a:cubicBezTo>
                <a:cubicBezTo>
                  <a:pt x="43623" y="50576"/>
                  <a:pt x="43623" y="49622"/>
                  <a:pt x="43916" y="49622"/>
                </a:cubicBezTo>
                <a:cubicBezTo>
                  <a:pt x="44210" y="49622"/>
                  <a:pt x="44063" y="50576"/>
                  <a:pt x="44063" y="51053"/>
                </a:cubicBezTo>
                <a:cubicBezTo>
                  <a:pt x="44063" y="51530"/>
                  <a:pt x="44504" y="50576"/>
                  <a:pt x="44504" y="51053"/>
                </a:cubicBezTo>
                <a:cubicBezTo>
                  <a:pt x="44504" y="51292"/>
                  <a:pt x="44504" y="51292"/>
                  <a:pt x="44504" y="51292"/>
                </a:cubicBezTo>
                <a:cubicBezTo>
                  <a:pt x="44798" y="51053"/>
                  <a:pt x="45091" y="50576"/>
                  <a:pt x="45238" y="50337"/>
                </a:cubicBezTo>
                <a:cubicBezTo>
                  <a:pt x="45826" y="49860"/>
                  <a:pt x="44944" y="49383"/>
                  <a:pt x="45091" y="48667"/>
                </a:cubicBezTo>
                <a:close/>
                <a:moveTo>
                  <a:pt x="881" y="54632"/>
                </a:moveTo>
                <a:cubicBezTo>
                  <a:pt x="1468" y="54155"/>
                  <a:pt x="1762" y="53677"/>
                  <a:pt x="1468" y="53200"/>
                </a:cubicBezTo>
                <a:cubicBezTo>
                  <a:pt x="1175" y="52723"/>
                  <a:pt x="440" y="55109"/>
                  <a:pt x="881" y="54632"/>
                </a:cubicBezTo>
                <a:close/>
                <a:moveTo>
                  <a:pt x="5287" y="50815"/>
                </a:moveTo>
                <a:cubicBezTo>
                  <a:pt x="4700" y="50576"/>
                  <a:pt x="3231" y="52007"/>
                  <a:pt x="3671" y="52246"/>
                </a:cubicBezTo>
                <a:cubicBezTo>
                  <a:pt x="4112" y="52246"/>
                  <a:pt x="4259" y="51530"/>
                  <a:pt x="4700" y="51530"/>
                </a:cubicBezTo>
                <a:cubicBezTo>
                  <a:pt x="5140" y="51530"/>
                  <a:pt x="5875" y="51292"/>
                  <a:pt x="5287" y="50815"/>
                </a:cubicBezTo>
                <a:close/>
                <a:moveTo>
                  <a:pt x="18653" y="40795"/>
                </a:moveTo>
                <a:cubicBezTo>
                  <a:pt x="18653" y="40318"/>
                  <a:pt x="18212" y="40318"/>
                  <a:pt x="17625" y="41510"/>
                </a:cubicBezTo>
                <a:cubicBezTo>
                  <a:pt x="17184" y="42465"/>
                  <a:pt x="16744" y="42942"/>
                  <a:pt x="16597" y="43419"/>
                </a:cubicBezTo>
                <a:cubicBezTo>
                  <a:pt x="16597" y="43896"/>
                  <a:pt x="16009" y="43180"/>
                  <a:pt x="15716" y="43896"/>
                </a:cubicBezTo>
                <a:cubicBezTo>
                  <a:pt x="15569" y="44373"/>
                  <a:pt x="15862" y="45805"/>
                  <a:pt x="16303" y="45328"/>
                </a:cubicBezTo>
                <a:cubicBezTo>
                  <a:pt x="16597" y="44850"/>
                  <a:pt x="16597" y="45328"/>
                  <a:pt x="16891" y="45328"/>
                </a:cubicBezTo>
                <a:cubicBezTo>
                  <a:pt x="17184" y="45328"/>
                  <a:pt x="18212" y="44135"/>
                  <a:pt x="18506" y="43658"/>
                </a:cubicBezTo>
                <a:cubicBezTo>
                  <a:pt x="18653" y="42942"/>
                  <a:pt x="18066" y="42703"/>
                  <a:pt x="17919" y="42465"/>
                </a:cubicBezTo>
                <a:cubicBezTo>
                  <a:pt x="17919" y="41988"/>
                  <a:pt x="18506" y="41988"/>
                  <a:pt x="18800" y="41749"/>
                </a:cubicBezTo>
                <a:cubicBezTo>
                  <a:pt x="19094" y="41510"/>
                  <a:pt x="18506" y="41272"/>
                  <a:pt x="18653" y="40795"/>
                </a:cubicBezTo>
                <a:close/>
                <a:moveTo>
                  <a:pt x="1909" y="35785"/>
                </a:moveTo>
                <a:cubicBezTo>
                  <a:pt x="1909" y="35069"/>
                  <a:pt x="734" y="35785"/>
                  <a:pt x="881" y="36500"/>
                </a:cubicBezTo>
                <a:cubicBezTo>
                  <a:pt x="1028" y="36978"/>
                  <a:pt x="2056" y="37455"/>
                  <a:pt x="2496" y="37216"/>
                </a:cubicBezTo>
                <a:cubicBezTo>
                  <a:pt x="2937" y="36978"/>
                  <a:pt x="3084" y="36262"/>
                  <a:pt x="2790" y="36023"/>
                </a:cubicBezTo>
                <a:cubicBezTo>
                  <a:pt x="2496" y="35546"/>
                  <a:pt x="1909" y="36500"/>
                  <a:pt x="1909" y="35785"/>
                </a:cubicBezTo>
                <a:close/>
                <a:moveTo>
                  <a:pt x="119118" y="70377"/>
                </a:moveTo>
                <a:cubicBezTo>
                  <a:pt x="118971" y="69662"/>
                  <a:pt x="117943" y="70139"/>
                  <a:pt x="117503" y="69662"/>
                </a:cubicBezTo>
                <a:cubicBezTo>
                  <a:pt x="117062" y="68946"/>
                  <a:pt x="116181" y="71809"/>
                  <a:pt x="116034" y="73001"/>
                </a:cubicBezTo>
                <a:cubicBezTo>
                  <a:pt x="115887" y="74194"/>
                  <a:pt x="114565" y="75387"/>
                  <a:pt x="114565" y="75387"/>
                </a:cubicBezTo>
                <a:cubicBezTo>
                  <a:pt x="114565" y="75387"/>
                  <a:pt x="110746" y="75626"/>
                  <a:pt x="110452" y="75626"/>
                </a:cubicBezTo>
                <a:cubicBezTo>
                  <a:pt x="110305" y="75626"/>
                  <a:pt x="109424" y="76819"/>
                  <a:pt x="108837" y="77534"/>
                </a:cubicBezTo>
                <a:cubicBezTo>
                  <a:pt x="108837" y="77534"/>
                  <a:pt x="108984" y="77534"/>
                  <a:pt x="108984" y="77534"/>
                </a:cubicBezTo>
                <a:cubicBezTo>
                  <a:pt x="109277" y="78727"/>
                  <a:pt x="107955" y="79443"/>
                  <a:pt x="106634" y="79443"/>
                </a:cubicBezTo>
                <a:cubicBezTo>
                  <a:pt x="106193" y="79443"/>
                  <a:pt x="105899" y="79443"/>
                  <a:pt x="105752" y="79681"/>
                </a:cubicBezTo>
                <a:cubicBezTo>
                  <a:pt x="105752" y="79920"/>
                  <a:pt x="105752" y="80159"/>
                  <a:pt x="105752" y="80397"/>
                </a:cubicBezTo>
                <a:cubicBezTo>
                  <a:pt x="105752" y="80397"/>
                  <a:pt x="105605" y="80636"/>
                  <a:pt x="105458" y="80874"/>
                </a:cubicBezTo>
                <a:cubicBezTo>
                  <a:pt x="105165" y="81590"/>
                  <a:pt x="103549" y="82783"/>
                  <a:pt x="102668" y="83499"/>
                </a:cubicBezTo>
                <a:cubicBezTo>
                  <a:pt x="101640" y="84453"/>
                  <a:pt x="100318" y="83976"/>
                  <a:pt x="100318" y="82783"/>
                </a:cubicBezTo>
                <a:cubicBezTo>
                  <a:pt x="100318" y="81351"/>
                  <a:pt x="101052" y="81590"/>
                  <a:pt x="101199" y="82306"/>
                </a:cubicBezTo>
                <a:cubicBezTo>
                  <a:pt x="101346" y="82544"/>
                  <a:pt x="101493" y="82306"/>
                  <a:pt x="101640" y="82067"/>
                </a:cubicBezTo>
                <a:cubicBezTo>
                  <a:pt x="101493" y="81590"/>
                  <a:pt x="101493" y="81113"/>
                  <a:pt x="101493" y="80636"/>
                </a:cubicBezTo>
                <a:cubicBezTo>
                  <a:pt x="101199" y="80397"/>
                  <a:pt x="101640" y="78489"/>
                  <a:pt x="101052" y="78011"/>
                </a:cubicBezTo>
                <a:cubicBezTo>
                  <a:pt x="100465" y="77773"/>
                  <a:pt x="99730" y="79443"/>
                  <a:pt x="99877" y="78489"/>
                </a:cubicBezTo>
                <a:cubicBezTo>
                  <a:pt x="99877" y="77296"/>
                  <a:pt x="100905" y="76341"/>
                  <a:pt x="100318" y="74910"/>
                </a:cubicBezTo>
                <a:cubicBezTo>
                  <a:pt x="99730" y="73479"/>
                  <a:pt x="98702" y="73479"/>
                  <a:pt x="98408" y="74671"/>
                </a:cubicBezTo>
                <a:cubicBezTo>
                  <a:pt x="98261" y="75626"/>
                  <a:pt x="97527" y="75149"/>
                  <a:pt x="97233" y="76103"/>
                </a:cubicBezTo>
                <a:cubicBezTo>
                  <a:pt x="96940" y="76819"/>
                  <a:pt x="96793" y="78727"/>
                  <a:pt x="96940" y="80159"/>
                </a:cubicBezTo>
                <a:cubicBezTo>
                  <a:pt x="97086" y="81590"/>
                  <a:pt x="96940" y="82067"/>
                  <a:pt x="96058" y="83021"/>
                </a:cubicBezTo>
                <a:cubicBezTo>
                  <a:pt x="95324" y="83737"/>
                  <a:pt x="94883" y="81829"/>
                  <a:pt x="95177" y="79204"/>
                </a:cubicBezTo>
                <a:cubicBezTo>
                  <a:pt x="95471" y="77534"/>
                  <a:pt x="96058" y="75864"/>
                  <a:pt x="95471" y="75864"/>
                </a:cubicBezTo>
                <a:cubicBezTo>
                  <a:pt x="94883" y="75864"/>
                  <a:pt x="96205" y="73956"/>
                  <a:pt x="97233" y="73479"/>
                </a:cubicBezTo>
                <a:cubicBezTo>
                  <a:pt x="98408" y="73001"/>
                  <a:pt x="99730" y="73240"/>
                  <a:pt x="99730" y="72763"/>
                </a:cubicBezTo>
                <a:cubicBezTo>
                  <a:pt x="99730" y="72524"/>
                  <a:pt x="99730" y="72524"/>
                  <a:pt x="99877" y="72524"/>
                </a:cubicBezTo>
                <a:cubicBezTo>
                  <a:pt x="99583" y="72286"/>
                  <a:pt x="99436" y="72047"/>
                  <a:pt x="99143" y="71809"/>
                </a:cubicBezTo>
                <a:cubicBezTo>
                  <a:pt x="99143" y="71809"/>
                  <a:pt x="99143" y="72047"/>
                  <a:pt x="98996" y="72047"/>
                </a:cubicBezTo>
                <a:cubicBezTo>
                  <a:pt x="98555" y="72524"/>
                  <a:pt x="98702" y="71332"/>
                  <a:pt x="97968" y="71332"/>
                </a:cubicBezTo>
                <a:cubicBezTo>
                  <a:pt x="97086" y="71332"/>
                  <a:pt x="96352" y="72524"/>
                  <a:pt x="95764" y="72047"/>
                </a:cubicBezTo>
                <a:cubicBezTo>
                  <a:pt x="95177" y="71332"/>
                  <a:pt x="95471" y="70854"/>
                  <a:pt x="94883" y="70854"/>
                </a:cubicBezTo>
                <a:cubicBezTo>
                  <a:pt x="94296" y="70854"/>
                  <a:pt x="95324" y="68946"/>
                  <a:pt x="94443" y="69662"/>
                </a:cubicBezTo>
                <a:cubicBezTo>
                  <a:pt x="93561" y="70616"/>
                  <a:pt x="92386" y="72286"/>
                  <a:pt x="91799" y="71570"/>
                </a:cubicBezTo>
                <a:cubicBezTo>
                  <a:pt x="91211" y="70616"/>
                  <a:pt x="90624" y="71809"/>
                  <a:pt x="90183" y="71093"/>
                </a:cubicBezTo>
                <a:cubicBezTo>
                  <a:pt x="89889" y="70377"/>
                  <a:pt x="91652" y="68469"/>
                  <a:pt x="92533" y="68707"/>
                </a:cubicBezTo>
                <a:cubicBezTo>
                  <a:pt x="92827" y="68707"/>
                  <a:pt x="92974" y="68469"/>
                  <a:pt x="93268" y="68230"/>
                </a:cubicBezTo>
                <a:cubicBezTo>
                  <a:pt x="92680" y="67992"/>
                  <a:pt x="91799" y="67276"/>
                  <a:pt x="91505" y="67992"/>
                </a:cubicBezTo>
                <a:cubicBezTo>
                  <a:pt x="91211" y="68469"/>
                  <a:pt x="90771" y="67992"/>
                  <a:pt x="90477" y="67514"/>
                </a:cubicBezTo>
                <a:cubicBezTo>
                  <a:pt x="90183" y="67037"/>
                  <a:pt x="89889" y="67753"/>
                  <a:pt x="89449" y="67037"/>
                </a:cubicBezTo>
                <a:cubicBezTo>
                  <a:pt x="89155" y="66083"/>
                  <a:pt x="88714" y="66799"/>
                  <a:pt x="88421" y="66799"/>
                </a:cubicBezTo>
                <a:cubicBezTo>
                  <a:pt x="88127" y="67037"/>
                  <a:pt x="87833" y="66560"/>
                  <a:pt x="87392" y="66322"/>
                </a:cubicBezTo>
                <a:cubicBezTo>
                  <a:pt x="86952" y="66083"/>
                  <a:pt x="87246" y="65367"/>
                  <a:pt x="86952" y="64890"/>
                </a:cubicBezTo>
                <a:cubicBezTo>
                  <a:pt x="86511" y="64413"/>
                  <a:pt x="86511" y="65844"/>
                  <a:pt x="86511" y="65844"/>
                </a:cubicBezTo>
                <a:cubicBezTo>
                  <a:pt x="53904" y="66083"/>
                  <a:pt x="53904" y="66083"/>
                  <a:pt x="53904" y="66083"/>
                </a:cubicBezTo>
                <a:cubicBezTo>
                  <a:pt x="54051" y="66083"/>
                  <a:pt x="54051" y="66083"/>
                  <a:pt x="54051" y="66322"/>
                </a:cubicBezTo>
                <a:cubicBezTo>
                  <a:pt x="54492" y="67037"/>
                  <a:pt x="54198" y="67514"/>
                  <a:pt x="54345" y="68230"/>
                </a:cubicBezTo>
                <a:cubicBezTo>
                  <a:pt x="54492" y="69184"/>
                  <a:pt x="54345" y="70139"/>
                  <a:pt x="53904" y="70139"/>
                </a:cubicBezTo>
                <a:cubicBezTo>
                  <a:pt x="53463" y="70139"/>
                  <a:pt x="53463" y="69423"/>
                  <a:pt x="53757" y="69184"/>
                </a:cubicBezTo>
                <a:cubicBezTo>
                  <a:pt x="54051" y="68946"/>
                  <a:pt x="53904" y="67992"/>
                  <a:pt x="53610" y="67992"/>
                </a:cubicBezTo>
                <a:cubicBezTo>
                  <a:pt x="53463" y="67992"/>
                  <a:pt x="53317" y="67753"/>
                  <a:pt x="53317" y="67276"/>
                </a:cubicBezTo>
                <a:cubicBezTo>
                  <a:pt x="52876" y="67514"/>
                  <a:pt x="52288" y="67514"/>
                  <a:pt x="51554" y="67276"/>
                </a:cubicBezTo>
                <a:cubicBezTo>
                  <a:pt x="51554" y="67276"/>
                  <a:pt x="51554" y="67514"/>
                  <a:pt x="51554" y="67514"/>
                </a:cubicBezTo>
                <a:cubicBezTo>
                  <a:pt x="51554" y="67992"/>
                  <a:pt x="51701" y="69184"/>
                  <a:pt x="52141" y="70139"/>
                </a:cubicBezTo>
                <a:cubicBezTo>
                  <a:pt x="52582" y="70854"/>
                  <a:pt x="52288" y="71570"/>
                  <a:pt x="52729" y="71809"/>
                </a:cubicBezTo>
                <a:cubicBezTo>
                  <a:pt x="53023" y="72286"/>
                  <a:pt x="53023" y="72524"/>
                  <a:pt x="52729" y="72524"/>
                </a:cubicBezTo>
                <a:cubicBezTo>
                  <a:pt x="52288" y="72286"/>
                  <a:pt x="52582" y="73001"/>
                  <a:pt x="52435" y="74194"/>
                </a:cubicBezTo>
                <a:cubicBezTo>
                  <a:pt x="52288" y="75387"/>
                  <a:pt x="52288" y="78011"/>
                  <a:pt x="52288" y="78966"/>
                </a:cubicBezTo>
                <a:cubicBezTo>
                  <a:pt x="52141" y="79681"/>
                  <a:pt x="51554" y="81113"/>
                  <a:pt x="51995" y="81829"/>
                </a:cubicBezTo>
                <a:cubicBezTo>
                  <a:pt x="52288" y="82783"/>
                  <a:pt x="52582" y="83976"/>
                  <a:pt x="52288" y="84930"/>
                </a:cubicBezTo>
                <a:cubicBezTo>
                  <a:pt x="52141" y="86123"/>
                  <a:pt x="52141" y="86838"/>
                  <a:pt x="52435" y="87554"/>
                </a:cubicBezTo>
                <a:cubicBezTo>
                  <a:pt x="52729" y="88270"/>
                  <a:pt x="52582" y="89701"/>
                  <a:pt x="52876" y="89940"/>
                </a:cubicBezTo>
                <a:cubicBezTo>
                  <a:pt x="53170" y="90417"/>
                  <a:pt x="53463" y="90894"/>
                  <a:pt x="53757" y="91610"/>
                </a:cubicBezTo>
                <a:cubicBezTo>
                  <a:pt x="54051" y="92564"/>
                  <a:pt x="54198" y="92087"/>
                  <a:pt x="54345" y="92803"/>
                </a:cubicBezTo>
                <a:cubicBezTo>
                  <a:pt x="54345" y="93518"/>
                  <a:pt x="54345" y="93757"/>
                  <a:pt x="54785" y="93996"/>
                </a:cubicBezTo>
                <a:cubicBezTo>
                  <a:pt x="55226" y="94234"/>
                  <a:pt x="54932" y="94950"/>
                  <a:pt x="54932" y="95427"/>
                </a:cubicBezTo>
                <a:cubicBezTo>
                  <a:pt x="54932" y="95904"/>
                  <a:pt x="55520" y="96620"/>
                  <a:pt x="56254" y="97574"/>
                </a:cubicBezTo>
                <a:cubicBezTo>
                  <a:pt x="56842" y="98528"/>
                  <a:pt x="56254" y="99483"/>
                  <a:pt x="56842" y="99483"/>
                </a:cubicBezTo>
                <a:cubicBezTo>
                  <a:pt x="57282" y="99483"/>
                  <a:pt x="57723" y="99960"/>
                  <a:pt x="58310" y="100437"/>
                </a:cubicBezTo>
                <a:cubicBezTo>
                  <a:pt x="58751" y="100914"/>
                  <a:pt x="58898" y="100675"/>
                  <a:pt x="59192" y="100675"/>
                </a:cubicBezTo>
                <a:cubicBezTo>
                  <a:pt x="59632" y="100914"/>
                  <a:pt x="60220" y="102107"/>
                  <a:pt x="60367" y="102823"/>
                </a:cubicBezTo>
                <a:cubicBezTo>
                  <a:pt x="60367" y="103300"/>
                  <a:pt x="60514" y="103538"/>
                  <a:pt x="60660" y="104015"/>
                </a:cubicBezTo>
                <a:cubicBezTo>
                  <a:pt x="63304" y="103538"/>
                  <a:pt x="63304" y="103538"/>
                  <a:pt x="63304" y="103538"/>
                </a:cubicBezTo>
                <a:cubicBezTo>
                  <a:pt x="63304" y="103538"/>
                  <a:pt x="64186" y="104493"/>
                  <a:pt x="64626" y="104731"/>
                </a:cubicBezTo>
                <a:cubicBezTo>
                  <a:pt x="65067" y="104731"/>
                  <a:pt x="67711" y="106401"/>
                  <a:pt x="67711" y="106401"/>
                </a:cubicBezTo>
                <a:cubicBezTo>
                  <a:pt x="71089" y="106401"/>
                  <a:pt x="71089" y="106401"/>
                  <a:pt x="71089" y="106401"/>
                </a:cubicBezTo>
                <a:cubicBezTo>
                  <a:pt x="71383" y="105447"/>
                  <a:pt x="71383" y="105447"/>
                  <a:pt x="71383" y="105447"/>
                </a:cubicBezTo>
                <a:cubicBezTo>
                  <a:pt x="73292" y="105447"/>
                  <a:pt x="73292" y="105447"/>
                  <a:pt x="73292" y="105447"/>
                </a:cubicBezTo>
                <a:cubicBezTo>
                  <a:pt x="73292" y="105447"/>
                  <a:pt x="74467" y="107355"/>
                  <a:pt x="74614" y="107355"/>
                </a:cubicBezTo>
                <a:cubicBezTo>
                  <a:pt x="74761" y="107594"/>
                  <a:pt x="75348" y="108310"/>
                  <a:pt x="75348" y="109025"/>
                </a:cubicBezTo>
                <a:cubicBezTo>
                  <a:pt x="75348" y="109502"/>
                  <a:pt x="75495" y="109980"/>
                  <a:pt x="75789" y="110218"/>
                </a:cubicBezTo>
                <a:cubicBezTo>
                  <a:pt x="76083" y="110457"/>
                  <a:pt x="77111" y="111411"/>
                  <a:pt x="77111" y="111411"/>
                </a:cubicBezTo>
                <a:cubicBezTo>
                  <a:pt x="77258" y="111172"/>
                  <a:pt x="77552" y="109502"/>
                  <a:pt x="78139" y="109502"/>
                </a:cubicBezTo>
                <a:cubicBezTo>
                  <a:pt x="78580" y="109502"/>
                  <a:pt x="80048" y="110218"/>
                  <a:pt x="80195" y="111411"/>
                </a:cubicBezTo>
                <a:cubicBezTo>
                  <a:pt x="80489" y="112842"/>
                  <a:pt x="81077" y="113797"/>
                  <a:pt x="81370" y="114035"/>
                </a:cubicBezTo>
                <a:cubicBezTo>
                  <a:pt x="81517" y="114274"/>
                  <a:pt x="81370" y="115228"/>
                  <a:pt x="81664" y="115467"/>
                </a:cubicBezTo>
                <a:cubicBezTo>
                  <a:pt x="81811" y="115944"/>
                  <a:pt x="81811" y="116660"/>
                  <a:pt x="81958" y="116660"/>
                </a:cubicBezTo>
                <a:cubicBezTo>
                  <a:pt x="82105" y="116660"/>
                  <a:pt x="83133" y="117614"/>
                  <a:pt x="83574" y="117614"/>
                </a:cubicBezTo>
                <a:cubicBezTo>
                  <a:pt x="83720" y="117614"/>
                  <a:pt x="83867" y="117852"/>
                  <a:pt x="84014" y="117852"/>
                </a:cubicBezTo>
                <a:cubicBezTo>
                  <a:pt x="84161" y="116421"/>
                  <a:pt x="83133" y="116182"/>
                  <a:pt x="83720" y="115467"/>
                </a:cubicBezTo>
                <a:cubicBezTo>
                  <a:pt x="84455" y="114751"/>
                  <a:pt x="83720" y="114035"/>
                  <a:pt x="84014" y="113558"/>
                </a:cubicBezTo>
                <a:cubicBezTo>
                  <a:pt x="84308" y="113320"/>
                  <a:pt x="84895" y="113081"/>
                  <a:pt x="84895" y="112365"/>
                </a:cubicBezTo>
                <a:cubicBezTo>
                  <a:pt x="84895" y="111888"/>
                  <a:pt x="85189" y="111888"/>
                  <a:pt x="85630" y="112127"/>
                </a:cubicBezTo>
                <a:cubicBezTo>
                  <a:pt x="86070" y="112127"/>
                  <a:pt x="86805" y="110934"/>
                  <a:pt x="86805" y="110457"/>
                </a:cubicBezTo>
                <a:cubicBezTo>
                  <a:pt x="86658" y="109980"/>
                  <a:pt x="86805" y="109980"/>
                  <a:pt x="87392" y="109980"/>
                </a:cubicBezTo>
                <a:cubicBezTo>
                  <a:pt x="87833" y="110218"/>
                  <a:pt x="87686" y="109264"/>
                  <a:pt x="88127" y="109264"/>
                </a:cubicBezTo>
                <a:cubicBezTo>
                  <a:pt x="88421" y="109502"/>
                  <a:pt x="88567" y="109741"/>
                  <a:pt x="88714" y="109502"/>
                </a:cubicBezTo>
                <a:cubicBezTo>
                  <a:pt x="88714" y="109025"/>
                  <a:pt x="89008" y="109025"/>
                  <a:pt x="89302" y="109502"/>
                </a:cubicBezTo>
                <a:cubicBezTo>
                  <a:pt x="89449" y="110218"/>
                  <a:pt x="90183" y="110218"/>
                  <a:pt x="90183" y="109741"/>
                </a:cubicBezTo>
                <a:cubicBezTo>
                  <a:pt x="90330" y="109025"/>
                  <a:pt x="90624" y="109741"/>
                  <a:pt x="91064" y="110218"/>
                </a:cubicBezTo>
                <a:cubicBezTo>
                  <a:pt x="91358" y="110934"/>
                  <a:pt x="91505" y="110695"/>
                  <a:pt x="91946" y="110695"/>
                </a:cubicBezTo>
                <a:cubicBezTo>
                  <a:pt x="92533" y="110695"/>
                  <a:pt x="92533" y="110457"/>
                  <a:pt x="92533" y="109980"/>
                </a:cubicBezTo>
                <a:cubicBezTo>
                  <a:pt x="92533" y="109502"/>
                  <a:pt x="93121" y="111172"/>
                  <a:pt x="93561" y="111172"/>
                </a:cubicBezTo>
                <a:cubicBezTo>
                  <a:pt x="94002" y="111411"/>
                  <a:pt x="93708" y="110695"/>
                  <a:pt x="93268" y="110218"/>
                </a:cubicBezTo>
                <a:cubicBezTo>
                  <a:pt x="92974" y="109741"/>
                  <a:pt x="93414" y="109502"/>
                  <a:pt x="93121" y="109264"/>
                </a:cubicBezTo>
                <a:cubicBezTo>
                  <a:pt x="92680" y="108787"/>
                  <a:pt x="93414" y="108310"/>
                  <a:pt x="94149" y="108310"/>
                </a:cubicBezTo>
                <a:cubicBezTo>
                  <a:pt x="94736" y="108310"/>
                  <a:pt x="94736" y="108548"/>
                  <a:pt x="94883" y="108071"/>
                </a:cubicBezTo>
                <a:cubicBezTo>
                  <a:pt x="95177" y="107355"/>
                  <a:pt x="95324" y="108071"/>
                  <a:pt x="95324" y="108548"/>
                </a:cubicBezTo>
                <a:cubicBezTo>
                  <a:pt x="95324" y="109025"/>
                  <a:pt x="96352" y="108310"/>
                  <a:pt x="96940" y="108310"/>
                </a:cubicBezTo>
                <a:cubicBezTo>
                  <a:pt x="97527" y="108310"/>
                  <a:pt x="97968" y="109025"/>
                  <a:pt x="98115" y="109502"/>
                </a:cubicBezTo>
                <a:cubicBezTo>
                  <a:pt x="98115" y="109980"/>
                  <a:pt x="98555" y="110218"/>
                  <a:pt x="98849" y="109741"/>
                </a:cubicBezTo>
                <a:cubicBezTo>
                  <a:pt x="99290" y="109264"/>
                  <a:pt x="99583" y="108548"/>
                  <a:pt x="100024" y="109264"/>
                </a:cubicBezTo>
                <a:cubicBezTo>
                  <a:pt x="100318" y="109741"/>
                  <a:pt x="100758" y="110457"/>
                  <a:pt x="101199" y="111172"/>
                </a:cubicBezTo>
                <a:cubicBezTo>
                  <a:pt x="101640" y="111888"/>
                  <a:pt x="100905" y="112842"/>
                  <a:pt x="101199" y="113558"/>
                </a:cubicBezTo>
                <a:cubicBezTo>
                  <a:pt x="101493" y="114035"/>
                  <a:pt x="101199" y="114751"/>
                  <a:pt x="101640" y="115467"/>
                </a:cubicBezTo>
                <a:cubicBezTo>
                  <a:pt x="102227" y="115944"/>
                  <a:pt x="101787" y="117137"/>
                  <a:pt x="102227" y="117375"/>
                </a:cubicBezTo>
                <a:cubicBezTo>
                  <a:pt x="102521" y="117614"/>
                  <a:pt x="102962" y="118568"/>
                  <a:pt x="102962" y="119045"/>
                </a:cubicBezTo>
                <a:cubicBezTo>
                  <a:pt x="102962" y="119522"/>
                  <a:pt x="103843" y="120000"/>
                  <a:pt x="103843" y="119284"/>
                </a:cubicBezTo>
                <a:cubicBezTo>
                  <a:pt x="103843" y="118568"/>
                  <a:pt x="104283" y="117614"/>
                  <a:pt x="104430" y="116898"/>
                </a:cubicBezTo>
                <a:cubicBezTo>
                  <a:pt x="104430" y="116421"/>
                  <a:pt x="104137" y="113797"/>
                  <a:pt x="103696" y="113081"/>
                </a:cubicBezTo>
                <a:cubicBezTo>
                  <a:pt x="103402" y="112365"/>
                  <a:pt x="103843" y="112127"/>
                  <a:pt x="103402" y="111411"/>
                </a:cubicBezTo>
                <a:cubicBezTo>
                  <a:pt x="102962" y="110457"/>
                  <a:pt x="102668" y="108787"/>
                  <a:pt x="102668" y="107594"/>
                </a:cubicBezTo>
                <a:cubicBezTo>
                  <a:pt x="102815" y="106401"/>
                  <a:pt x="103696" y="104254"/>
                  <a:pt x="104137" y="103538"/>
                </a:cubicBezTo>
                <a:cubicBezTo>
                  <a:pt x="104577" y="102823"/>
                  <a:pt x="105018" y="103300"/>
                  <a:pt x="105165" y="102584"/>
                </a:cubicBezTo>
                <a:cubicBezTo>
                  <a:pt x="105312" y="101868"/>
                  <a:pt x="105752" y="101153"/>
                  <a:pt x="106193" y="101153"/>
                </a:cubicBezTo>
                <a:cubicBezTo>
                  <a:pt x="106487" y="101153"/>
                  <a:pt x="106780" y="101153"/>
                  <a:pt x="106780" y="100675"/>
                </a:cubicBezTo>
                <a:cubicBezTo>
                  <a:pt x="106927" y="100198"/>
                  <a:pt x="107368" y="99483"/>
                  <a:pt x="108102" y="99244"/>
                </a:cubicBezTo>
                <a:cubicBezTo>
                  <a:pt x="108837" y="99005"/>
                  <a:pt x="108396" y="98528"/>
                  <a:pt x="108249" y="98051"/>
                </a:cubicBezTo>
                <a:cubicBezTo>
                  <a:pt x="107955" y="97335"/>
                  <a:pt x="108396" y="96858"/>
                  <a:pt x="108543" y="97335"/>
                </a:cubicBezTo>
                <a:cubicBezTo>
                  <a:pt x="108690" y="97574"/>
                  <a:pt x="108984" y="97574"/>
                  <a:pt x="109277" y="97335"/>
                </a:cubicBezTo>
                <a:cubicBezTo>
                  <a:pt x="109571" y="97097"/>
                  <a:pt x="110159" y="96143"/>
                  <a:pt x="109571" y="96143"/>
                </a:cubicBezTo>
                <a:cubicBezTo>
                  <a:pt x="108984" y="96143"/>
                  <a:pt x="108837" y="95904"/>
                  <a:pt x="109277" y="95666"/>
                </a:cubicBezTo>
                <a:cubicBezTo>
                  <a:pt x="109571" y="95427"/>
                  <a:pt x="109277" y="94234"/>
                  <a:pt x="108837" y="94234"/>
                </a:cubicBezTo>
                <a:cubicBezTo>
                  <a:pt x="108396" y="94234"/>
                  <a:pt x="108543" y="93757"/>
                  <a:pt x="108837" y="93280"/>
                </a:cubicBezTo>
                <a:cubicBezTo>
                  <a:pt x="109130" y="92803"/>
                  <a:pt x="108396" y="92087"/>
                  <a:pt x="107955" y="91610"/>
                </a:cubicBezTo>
                <a:cubicBezTo>
                  <a:pt x="107662" y="91371"/>
                  <a:pt x="108249" y="91133"/>
                  <a:pt x="108543" y="91133"/>
                </a:cubicBezTo>
                <a:cubicBezTo>
                  <a:pt x="108690" y="90894"/>
                  <a:pt x="108543" y="88986"/>
                  <a:pt x="108690" y="88508"/>
                </a:cubicBezTo>
                <a:cubicBezTo>
                  <a:pt x="108837" y="88031"/>
                  <a:pt x="109277" y="88031"/>
                  <a:pt x="109130" y="88508"/>
                </a:cubicBezTo>
                <a:cubicBezTo>
                  <a:pt x="108837" y="88986"/>
                  <a:pt x="108690" y="89701"/>
                  <a:pt x="108984" y="90417"/>
                </a:cubicBezTo>
                <a:cubicBezTo>
                  <a:pt x="109277" y="91133"/>
                  <a:pt x="109424" y="91610"/>
                  <a:pt x="109277" y="92564"/>
                </a:cubicBezTo>
                <a:cubicBezTo>
                  <a:pt x="109130" y="93757"/>
                  <a:pt x="109424" y="93518"/>
                  <a:pt x="109865" y="92087"/>
                </a:cubicBezTo>
                <a:cubicBezTo>
                  <a:pt x="110159" y="90894"/>
                  <a:pt x="110305" y="89701"/>
                  <a:pt x="110012" y="89701"/>
                </a:cubicBezTo>
                <a:cubicBezTo>
                  <a:pt x="109718" y="89463"/>
                  <a:pt x="109718" y="88270"/>
                  <a:pt x="110012" y="88747"/>
                </a:cubicBezTo>
                <a:cubicBezTo>
                  <a:pt x="110305" y="89463"/>
                  <a:pt x="110452" y="89463"/>
                  <a:pt x="110893" y="88747"/>
                </a:cubicBezTo>
                <a:cubicBezTo>
                  <a:pt x="111334" y="88031"/>
                  <a:pt x="111774" y="86600"/>
                  <a:pt x="111481" y="86361"/>
                </a:cubicBezTo>
                <a:cubicBezTo>
                  <a:pt x="111187" y="86123"/>
                  <a:pt x="111627" y="85646"/>
                  <a:pt x="112215" y="85884"/>
                </a:cubicBezTo>
                <a:cubicBezTo>
                  <a:pt x="112656" y="85884"/>
                  <a:pt x="113831" y="85168"/>
                  <a:pt x="113831" y="84930"/>
                </a:cubicBezTo>
                <a:cubicBezTo>
                  <a:pt x="114124" y="84214"/>
                  <a:pt x="112068" y="85407"/>
                  <a:pt x="112068" y="84930"/>
                </a:cubicBezTo>
                <a:cubicBezTo>
                  <a:pt x="112068" y="84453"/>
                  <a:pt x="113390" y="83976"/>
                  <a:pt x="113977" y="83976"/>
                </a:cubicBezTo>
                <a:cubicBezTo>
                  <a:pt x="114565" y="83976"/>
                  <a:pt x="114271" y="82544"/>
                  <a:pt x="114565" y="83260"/>
                </a:cubicBezTo>
                <a:cubicBezTo>
                  <a:pt x="114859" y="83737"/>
                  <a:pt x="115152" y="83499"/>
                  <a:pt x="115593" y="83260"/>
                </a:cubicBezTo>
                <a:cubicBezTo>
                  <a:pt x="115887" y="83021"/>
                  <a:pt x="115593" y="82067"/>
                  <a:pt x="115299" y="81829"/>
                </a:cubicBezTo>
                <a:cubicBezTo>
                  <a:pt x="114859" y="81590"/>
                  <a:pt x="115593" y="81113"/>
                  <a:pt x="115446" y="80874"/>
                </a:cubicBezTo>
                <a:cubicBezTo>
                  <a:pt x="115299" y="80397"/>
                  <a:pt x="115740" y="78966"/>
                  <a:pt x="116181" y="78727"/>
                </a:cubicBezTo>
                <a:cubicBezTo>
                  <a:pt x="116621" y="78489"/>
                  <a:pt x="116474" y="78011"/>
                  <a:pt x="116915" y="78011"/>
                </a:cubicBezTo>
                <a:cubicBezTo>
                  <a:pt x="117209" y="78011"/>
                  <a:pt x="117356" y="77296"/>
                  <a:pt x="117649" y="76580"/>
                </a:cubicBezTo>
                <a:cubicBezTo>
                  <a:pt x="118090" y="76103"/>
                  <a:pt x="118678" y="77534"/>
                  <a:pt x="119118" y="76819"/>
                </a:cubicBezTo>
                <a:cubicBezTo>
                  <a:pt x="119412" y="76341"/>
                  <a:pt x="119706" y="76103"/>
                  <a:pt x="120000" y="75626"/>
                </a:cubicBezTo>
                <a:cubicBezTo>
                  <a:pt x="118678" y="72763"/>
                  <a:pt x="119118" y="70854"/>
                  <a:pt x="119118" y="70377"/>
                </a:cubicBezTo>
                <a:close/>
              </a:path>
            </a:pathLst>
          </a:custGeom>
          <a:solidFill>
            <a:srgbClr val="999999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4468089" y="2784816"/>
            <a:ext cx="257700" cy="184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834" y="21081"/>
                </a:moveTo>
                <a:cubicBezTo>
                  <a:pt x="115339" y="21081"/>
                  <a:pt x="111844" y="21081"/>
                  <a:pt x="109514" y="21081"/>
                </a:cubicBezTo>
                <a:cubicBezTo>
                  <a:pt x="106019" y="19459"/>
                  <a:pt x="100194" y="19459"/>
                  <a:pt x="97864" y="16216"/>
                </a:cubicBezTo>
                <a:cubicBezTo>
                  <a:pt x="96699" y="14594"/>
                  <a:pt x="94368" y="12972"/>
                  <a:pt x="94368" y="16216"/>
                </a:cubicBezTo>
                <a:cubicBezTo>
                  <a:pt x="94368" y="17837"/>
                  <a:pt x="89708" y="19459"/>
                  <a:pt x="86213" y="16216"/>
                </a:cubicBezTo>
                <a:cubicBezTo>
                  <a:pt x="83883" y="14594"/>
                  <a:pt x="79223" y="12972"/>
                  <a:pt x="76893" y="9729"/>
                </a:cubicBezTo>
                <a:cubicBezTo>
                  <a:pt x="76893" y="9729"/>
                  <a:pt x="74563" y="8108"/>
                  <a:pt x="72233" y="6486"/>
                </a:cubicBezTo>
                <a:cubicBezTo>
                  <a:pt x="68737" y="8108"/>
                  <a:pt x="61747" y="3243"/>
                  <a:pt x="55922" y="4864"/>
                </a:cubicBezTo>
                <a:cubicBezTo>
                  <a:pt x="50097" y="4864"/>
                  <a:pt x="32621" y="3243"/>
                  <a:pt x="24466" y="3243"/>
                </a:cubicBezTo>
                <a:cubicBezTo>
                  <a:pt x="17475" y="4864"/>
                  <a:pt x="17475" y="0"/>
                  <a:pt x="13980" y="0"/>
                </a:cubicBezTo>
                <a:cubicBezTo>
                  <a:pt x="9320" y="0"/>
                  <a:pt x="11650" y="6486"/>
                  <a:pt x="5825" y="6486"/>
                </a:cubicBezTo>
                <a:cubicBezTo>
                  <a:pt x="0" y="6486"/>
                  <a:pt x="0" y="11351"/>
                  <a:pt x="3495" y="16216"/>
                </a:cubicBezTo>
                <a:cubicBezTo>
                  <a:pt x="5825" y="17837"/>
                  <a:pt x="5825" y="24324"/>
                  <a:pt x="5825" y="29189"/>
                </a:cubicBezTo>
                <a:cubicBezTo>
                  <a:pt x="6990" y="29189"/>
                  <a:pt x="6990" y="27567"/>
                  <a:pt x="8155" y="27567"/>
                </a:cubicBezTo>
                <a:cubicBezTo>
                  <a:pt x="9320" y="24324"/>
                  <a:pt x="11650" y="24324"/>
                  <a:pt x="11650" y="27567"/>
                </a:cubicBezTo>
                <a:cubicBezTo>
                  <a:pt x="11650" y="30810"/>
                  <a:pt x="15145" y="29189"/>
                  <a:pt x="17475" y="29189"/>
                </a:cubicBezTo>
                <a:cubicBezTo>
                  <a:pt x="18640" y="29189"/>
                  <a:pt x="18640" y="32432"/>
                  <a:pt x="20970" y="29189"/>
                </a:cubicBezTo>
                <a:cubicBezTo>
                  <a:pt x="23300" y="27567"/>
                  <a:pt x="26796" y="27567"/>
                  <a:pt x="26796" y="30810"/>
                </a:cubicBezTo>
                <a:cubicBezTo>
                  <a:pt x="26796" y="34054"/>
                  <a:pt x="31456" y="32432"/>
                  <a:pt x="29126" y="35675"/>
                </a:cubicBezTo>
                <a:cubicBezTo>
                  <a:pt x="25631" y="40540"/>
                  <a:pt x="23300" y="40540"/>
                  <a:pt x="23300" y="43783"/>
                </a:cubicBezTo>
                <a:cubicBezTo>
                  <a:pt x="23300" y="47027"/>
                  <a:pt x="25631" y="51891"/>
                  <a:pt x="23300" y="55135"/>
                </a:cubicBezTo>
                <a:cubicBezTo>
                  <a:pt x="20970" y="58378"/>
                  <a:pt x="24466" y="64864"/>
                  <a:pt x="22135" y="64864"/>
                </a:cubicBezTo>
                <a:cubicBezTo>
                  <a:pt x="19805" y="64864"/>
                  <a:pt x="16310" y="66486"/>
                  <a:pt x="19805" y="69729"/>
                </a:cubicBezTo>
                <a:cubicBezTo>
                  <a:pt x="22135" y="72972"/>
                  <a:pt x="24466" y="76216"/>
                  <a:pt x="22135" y="76216"/>
                </a:cubicBezTo>
                <a:cubicBezTo>
                  <a:pt x="19805" y="76216"/>
                  <a:pt x="18640" y="82702"/>
                  <a:pt x="19805" y="84324"/>
                </a:cubicBezTo>
                <a:cubicBezTo>
                  <a:pt x="20970" y="85945"/>
                  <a:pt x="25631" y="89189"/>
                  <a:pt x="22135" y="90810"/>
                </a:cubicBezTo>
                <a:cubicBezTo>
                  <a:pt x="18640" y="90810"/>
                  <a:pt x="18640" y="95675"/>
                  <a:pt x="18640" y="98918"/>
                </a:cubicBezTo>
                <a:cubicBezTo>
                  <a:pt x="18640" y="98918"/>
                  <a:pt x="18640" y="100540"/>
                  <a:pt x="19805" y="102162"/>
                </a:cubicBezTo>
                <a:cubicBezTo>
                  <a:pt x="20970" y="102162"/>
                  <a:pt x="23300" y="102162"/>
                  <a:pt x="24466" y="103783"/>
                </a:cubicBezTo>
                <a:cubicBezTo>
                  <a:pt x="27961" y="105405"/>
                  <a:pt x="30291" y="120000"/>
                  <a:pt x="36116" y="118378"/>
                </a:cubicBezTo>
                <a:cubicBezTo>
                  <a:pt x="38446" y="118378"/>
                  <a:pt x="37281" y="115135"/>
                  <a:pt x="38446" y="113513"/>
                </a:cubicBezTo>
                <a:cubicBezTo>
                  <a:pt x="39611" y="111891"/>
                  <a:pt x="40776" y="113513"/>
                  <a:pt x="43106" y="113513"/>
                </a:cubicBezTo>
                <a:cubicBezTo>
                  <a:pt x="45436" y="113513"/>
                  <a:pt x="46601" y="108648"/>
                  <a:pt x="52427" y="108648"/>
                </a:cubicBezTo>
                <a:cubicBezTo>
                  <a:pt x="57087" y="108648"/>
                  <a:pt x="60582" y="108648"/>
                  <a:pt x="64077" y="108648"/>
                </a:cubicBezTo>
                <a:cubicBezTo>
                  <a:pt x="67572" y="108648"/>
                  <a:pt x="69902" y="107027"/>
                  <a:pt x="71067" y="103783"/>
                </a:cubicBezTo>
                <a:cubicBezTo>
                  <a:pt x="71067" y="100540"/>
                  <a:pt x="74563" y="97297"/>
                  <a:pt x="78058" y="97297"/>
                </a:cubicBezTo>
                <a:cubicBezTo>
                  <a:pt x="81553" y="95675"/>
                  <a:pt x="81553" y="90810"/>
                  <a:pt x="81553" y="87567"/>
                </a:cubicBezTo>
                <a:cubicBezTo>
                  <a:pt x="81553" y="84324"/>
                  <a:pt x="88543" y="79459"/>
                  <a:pt x="88543" y="77837"/>
                </a:cubicBezTo>
                <a:cubicBezTo>
                  <a:pt x="88543" y="74594"/>
                  <a:pt x="85048" y="66486"/>
                  <a:pt x="88543" y="58378"/>
                </a:cubicBezTo>
                <a:cubicBezTo>
                  <a:pt x="92038" y="50270"/>
                  <a:pt x="96699" y="50270"/>
                  <a:pt x="96699" y="45405"/>
                </a:cubicBezTo>
                <a:cubicBezTo>
                  <a:pt x="96699" y="42162"/>
                  <a:pt x="100194" y="40540"/>
                  <a:pt x="104854" y="38918"/>
                </a:cubicBezTo>
                <a:cubicBezTo>
                  <a:pt x="109514" y="38918"/>
                  <a:pt x="110679" y="34054"/>
                  <a:pt x="115339" y="32432"/>
                </a:cubicBezTo>
                <a:cubicBezTo>
                  <a:pt x="118834" y="30810"/>
                  <a:pt x="120000" y="25945"/>
                  <a:pt x="118834" y="21081"/>
                </a:cubicBezTo>
                <a:close/>
                <a:moveTo>
                  <a:pt x="120000" y="63243"/>
                </a:moveTo>
                <a:cubicBezTo>
                  <a:pt x="118834" y="56756"/>
                  <a:pt x="109514" y="64864"/>
                  <a:pt x="111844" y="66486"/>
                </a:cubicBezTo>
                <a:cubicBezTo>
                  <a:pt x="115339" y="71351"/>
                  <a:pt x="120000" y="69729"/>
                  <a:pt x="120000" y="6324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4918955" y="2704116"/>
            <a:ext cx="66600" cy="36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04000"/>
                </a:moveTo>
                <a:cubicBezTo>
                  <a:pt x="8888" y="96000"/>
                  <a:pt x="17777" y="96000"/>
                  <a:pt x="22222" y="104000"/>
                </a:cubicBezTo>
                <a:cubicBezTo>
                  <a:pt x="26666" y="104000"/>
                  <a:pt x="26666" y="112000"/>
                  <a:pt x="26666" y="120000"/>
                </a:cubicBezTo>
                <a:cubicBezTo>
                  <a:pt x="35555" y="120000"/>
                  <a:pt x="48888" y="112000"/>
                  <a:pt x="53333" y="112000"/>
                </a:cubicBezTo>
                <a:cubicBezTo>
                  <a:pt x="57777" y="104000"/>
                  <a:pt x="75555" y="120000"/>
                  <a:pt x="75555" y="112000"/>
                </a:cubicBezTo>
                <a:cubicBezTo>
                  <a:pt x="75555" y="104000"/>
                  <a:pt x="80000" y="88000"/>
                  <a:pt x="88888" y="88000"/>
                </a:cubicBezTo>
                <a:cubicBezTo>
                  <a:pt x="93333" y="88000"/>
                  <a:pt x="88888" y="56000"/>
                  <a:pt x="97777" y="56000"/>
                </a:cubicBezTo>
                <a:cubicBezTo>
                  <a:pt x="102222" y="48000"/>
                  <a:pt x="120000" y="24000"/>
                  <a:pt x="120000" y="24000"/>
                </a:cubicBezTo>
                <a:cubicBezTo>
                  <a:pt x="120000" y="24000"/>
                  <a:pt x="111111" y="0"/>
                  <a:pt x="111111" y="0"/>
                </a:cubicBezTo>
                <a:cubicBezTo>
                  <a:pt x="106666" y="0"/>
                  <a:pt x="102222" y="16000"/>
                  <a:pt x="84444" y="16000"/>
                </a:cubicBezTo>
                <a:cubicBezTo>
                  <a:pt x="71111" y="16000"/>
                  <a:pt x="62222" y="32000"/>
                  <a:pt x="53333" y="32000"/>
                </a:cubicBezTo>
                <a:cubicBezTo>
                  <a:pt x="48888" y="32000"/>
                  <a:pt x="26666" y="24000"/>
                  <a:pt x="13333" y="24000"/>
                </a:cubicBezTo>
                <a:cubicBezTo>
                  <a:pt x="8888" y="24000"/>
                  <a:pt x="4444" y="24000"/>
                  <a:pt x="0" y="24000"/>
                </a:cubicBezTo>
                <a:cubicBezTo>
                  <a:pt x="0" y="40000"/>
                  <a:pt x="0" y="72000"/>
                  <a:pt x="0" y="104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5055792" y="2832183"/>
            <a:ext cx="128100" cy="159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cubicBezTo>
                  <a:pt x="115294" y="0"/>
                  <a:pt x="108235" y="1875"/>
                  <a:pt x="110588" y="3750"/>
                </a:cubicBezTo>
                <a:cubicBezTo>
                  <a:pt x="110588" y="5625"/>
                  <a:pt x="108235" y="7500"/>
                  <a:pt x="103529" y="7500"/>
                </a:cubicBezTo>
                <a:cubicBezTo>
                  <a:pt x="103529" y="7500"/>
                  <a:pt x="87058" y="5625"/>
                  <a:pt x="82352" y="3750"/>
                </a:cubicBezTo>
                <a:cubicBezTo>
                  <a:pt x="80000" y="3750"/>
                  <a:pt x="63529" y="3750"/>
                  <a:pt x="56470" y="3750"/>
                </a:cubicBezTo>
                <a:cubicBezTo>
                  <a:pt x="56470" y="3750"/>
                  <a:pt x="56470" y="3750"/>
                  <a:pt x="56470" y="5625"/>
                </a:cubicBezTo>
                <a:cubicBezTo>
                  <a:pt x="56470" y="7500"/>
                  <a:pt x="42352" y="13125"/>
                  <a:pt x="40000" y="11250"/>
                </a:cubicBezTo>
                <a:cubicBezTo>
                  <a:pt x="37647" y="11250"/>
                  <a:pt x="35294" y="15000"/>
                  <a:pt x="30588" y="15000"/>
                </a:cubicBezTo>
                <a:cubicBezTo>
                  <a:pt x="25882" y="16875"/>
                  <a:pt x="18823" y="15000"/>
                  <a:pt x="16470" y="16875"/>
                </a:cubicBezTo>
                <a:cubicBezTo>
                  <a:pt x="16470" y="18750"/>
                  <a:pt x="14117" y="22500"/>
                  <a:pt x="11764" y="26250"/>
                </a:cubicBezTo>
                <a:cubicBezTo>
                  <a:pt x="7058" y="28125"/>
                  <a:pt x="9411" y="30000"/>
                  <a:pt x="7058" y="31875"/>
                </a:cubicBezTo>
                <a:cubicBezTo>
                  <a:pt x="2352" y="31875"/>
                  <a:pt x="2352" y="35625"/>
                  <a:pt x="0" y="39375"/>
                </a:cubicBezTo>
                <a:cubicBezTo>
                  <a:pt x="0" y="39375"/>
                  <a:pt x="2352" y="39375"/>
                  <a:pt x="2352" y="39375"/>
                </a:cubicBezTo>
                <a:cubicBezTo>
                  <a:pt x="7058" y="41250"/>
                  <a:pt x="11764" y="46875"/>
                  <a:pt x="11764" y="52500"/>
                </a:cubicBezTo>
                <a:cubicBezTo>
                  <a:pt x="11764" y="58125"/>
                  <a:pt x="21176" y="60000"/>
                  <a:pt x="25882" y="56250"/>
                </a:cubicBezTo>
                <a:cubicBezTo>
                  <a:pt x="30588" y="52500"/>
                  <a:pt x="42352" y="58125"/>
                  <a:pt x="42352" y="61875"/>
                </a:cubicBezTo>
                <a:cubicBezTo>
                  <a:pt x="42352" y="63750"/>
                  <a:pt x="28235" y="58125"/>
                  <a:pt x="21176" y="61875"/>
                </a:cubicBezTo>
                <a:cubicBezTo>
                  <a:pt x="14117" y="67500"/>
                  <a:pt x="28235" y="71250"/>
                  <a:pt x="25882" y="75000"/>
                </a:cubicBezTo>
                <a:cubicBezTo>
                  <a:pt x="23529" y="80625"/>
                  <a:pt x="28235" y="86250"/>
                  <a:pt x="35294" y="86250"/>
                </a:cubicBezTo>
                <a:cubicBezTo>
                  <a:pt x="42352" y="86250"/>
                  <a:pt x="49411" y="93750"/>
                  <a:pt x="54117" y="91875"/>
                </a:cubicBezTo>
                <a:cubicBezTo>
                  <a:pt x="56470" y="91875"/>
                  <a:pt x="49411" y="78750"/>
                  <a:pt x="49411" y="76875"/>
                </a:cubicBezTo>
                <a:cubicBezTo>
                  <a:pt x="51764" y="75000"/>
                  <a:pt x="58823" y="80625"/>
                  <a:pt x="63529" y="76875"/>
                </a:cubicBezTo>
                <a:cubicBezTo>
                  <a:pt x="68235" y="73125"/>
                  <a:pt x="61176" y="71250"/>
                  <a:pt x="54117" y="71250"/>
                </a:cubicBezTo>
                <a:cubicBezTo>
                  <a:pt x="49411" y="71250"/>
                  <a:pt x="54117" y="63750"/>
                  <a:pt x="61176" y="67500"/>
                </a:cubicBezTo>
                <a:cubicBezTo>
                  <a:pt x="68235" y="71250"/>
                  <a:pt x="70588" y="67500"/>
                  <a:pt x="75294" y="67500"/>
                </a:cubicBezTo>
                <a:cubicBezTo>
                  <a:pt x="77647" y="65625"/>
                  <a:pt x="80000" y="56250"/>
                  <a:pt x="68235" y="54375"/>
                </a:cubicBezTo>
                <a:cubicBezTo>
                  <a:pt x="58823" y="52500"/>
                  <a:pt x="58823" y="60000"/>
                  <a:pt x="54117" y="54375"/>
                </a:cubicBezTo>
                <a:cubicBezTo>
                  <a:pt x="47058" y="48750"/>
                  <a:pt x="58823" y="50625"/>
                  <a:pt x="58823" y="46875"/>
                </a:cubicBezTo>
                <a:cubicBezTo>
                  <a:pt x="58823" y="41250"/>
                  <a:pt x="49411" y="35625"/>
                  <a:pt x="44705" y="30000"/>
                </a:cubicBezTo>
                <a:cubicBezTo>
                  <a:pt x="40000" y="24375"/>
                  <a:pt x="51764" y="22500"/>
                  <a:pt x="54117" y="26250"/>
                </a:cubicBezTo>
                <a:cubicBezTo>
                  <a:pt x="56470" y="30000"/>
                  <a:pt x="63529" y="28125"/>
                  <a:pt x="68235" y="28125"/>
                </a:cubicBezTo>
                <a:cubicBezTo>
                  <a:pt x="72941" y="26250"/>
                  <a:pt x="63529" y="18750"/>
                  <a:pt x="72941" y="16875"/>
                </a:cubicBezTo>
                <a:cubicBezTo>
                  <a:pt x="80000" y="13125"/>
                  <a:pt x="80000" y="18750"/>
                  <a:pt x="84705" y="18750"/>
                </a:cubicBezTo>
                <a:cubicBezTo>
                  <a:pt x="87058" y="20625"/>
                  <a:pt x="89411" y="13125"/>
                  <a:pt x="98823" y="13125"/>
                </a:cubicBezTo>
                <a:cubicBezTo>
                  <a:pt x="103529" y="13125"/>
                  <a:pt x="105882" y="15000"/>
                  <a:pt x="110588" y="18750"/>
                </a:cubicBezTo>
                <a:cubicBezTo>
                  <a:pt x="112941" y="16875"/>
                  <a:pt x="115294" y="15000"/>
                  <a:pt x="115294" y="13125"/>
                </a:cubicBezTo>
                <a:cubicBezTo>
                  <a:pt x="115294" y="11250"/>
                  <a:pt x="120000" y="9375"/>
                  <a:pt x="120000" y="5625"/>
                </a:cubicBezTo>
                <a:cubicBezTo>
                  <a:pt x="120000" y="3750"/>
                  <a:pt x="120000" y="1875"/>
                  <a:pt x="120000" y="0"/>
                </a:cubicBezTo>
                <a:close/>
                <a:moveTo>
                  <a:pt x="103529" y="112500"/>
                </a:moveTo>
                <a:cubicBezTo>
                  <a:pt x="98823" y="110625"/>
                  <a:pt x="80000" y="114375"/>
                  <a:pt x="72941" y="110625"/>
                </a:cubicBezTo>
                <a:cubicBezTo>
                  <a:pt x="68235" y="105000"/>
                  <a:pt x="56470" y="112500"/>
                  <a:pt x="61176" y="114375"/>
                </a:cubicBezTo>
                <a:cubicBezTo>
                  <a:pt x="68235" y="114375"/>
                  <a:pt x="80000" y="120000"/>
                  <a:pt x="89411" y="120000"/>
                </a:cubicBezTo>
                <a:cubicBezTo>
                  <a:pt x="101176" y="120000"/>
                  <a:pt x="115294" y="116250"/>
                  <a:pt x="115294" y="112500"/>
                </a:cubicBezTo>
                <a:cubicBezTo>
                  <a:pt x="115294" y="110625"/>
                  <a:pt x="108235" y="114375"/>
                  <a:pt x="103529" y="1125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5294383" y="2969023"/>
            <a:ext cx="52500" cy="33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73846"/>
                </a:moveTo>
                <a:cubicBezTo>
                  <a:pt x="80000" y="64615"/>
                  <a:pt x="91428" y="36923"/>
                  <a:pt x="108571" y="27692"/>
                </a:cubicBezTo>
                <a:cubicBezTo>
                  <a:pt x="120000" y="18461"/>
                  <a:pt x="114285" y="0"/>
                  <a:pt x="102857" y="18461"/>
                </a:cubicBezTo>
                <a:cubicBezTo>
                  <a:pt x="97142" y="27692"/>
                  <a:pt x="68571" y="46153"/>
                  <a:pt x="40000" y="46153"/>
                </a:cubicBezTo>
                <a:cubicBezTo>
                  <a:pt x="11428" y="46153"/>
                  <a:pt x="0" y="83076"/>
                  <a:pt x="17142" y="101538"/>
                </a:cubicBezTo>
                <a:cubicBezTo>
                  <a:pt x="45714" y="120000"/>
                  <a:pt x="80000" y="92307"/>
                  <a:pt x="80000" y="7384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4168096" y="2126938"/>
            <a:ext cx="217500" cy="110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689" y="84545"/>
                </a:moveTo>
                <a:cubicBezTo>
                  <a:pt x="107586" y="84545"/>
                  <a:pt x="106206" y="70909"/>
                  <a:pt x="108965" y="70909"/>
                </a:cubicBezTo>
                <a:cubicBezTo>
                  <a:pt x="111724" y="70909"/>
                  <a:pt x="115862" y="62727"/>
                  <a:pt x="118620" y="54545"/>
                </a:cubicBezTo>
                <a:cubicBezTo>
                  <a:pt x="120000" y="49090"/>
                  <a:pt x="115862" y="38181"/>
                  <a:pt x="111724" y="38181"/>
                </a:cubicBezTo>
                <a:cubicBezTo>
                  <a:pt x="108965" y="38181"/>
                  <a:pt x="104827" y="30000"/>
                  <a:pt x="106206" y="27272"/>
                </a:cubicBezTo>
                <a:cubicBezTo>
                  <a:pt x="107586" y="21818"/>
                  <a:pt x="103448" y="16363"/>
                  <a:pt x="104827" y="13636"/>
                </a:cubicBezTo>
                <a:cubicBezTo>
                  <a:pt x="104827" y="8181"/>
                  <a:pt x="99310" y="13636"/>
                  <a:pt x="96551" y="13636"/>
                </a:cubicBezTo>
                <a:cubicBezTo>
                  <a:pt x="93793" y="16363"/>
                  <a:pt x="88275" y="0"/>
                  <a:pt x="85517" y="2727"/>
                </a:cubicBezTo>
                <a:cubicBezTo>
                  <a:pt x="84137" y="5454"/>
                  <a:pt x="85517" y="13636"/>
                  <a:pt x="84137" y="16363"/>
                </a:cubicBezTo>
                <a:cubicBezTo>
                  <a:pt x="84137" y="21818"/>
                  <a:pt x="78620" y="13636"/>
                  <a:pt x="78620" y="19090"/>
                </a:cubicBezTo>
                <a:cubicBezTo>
                  <a:pt x="78620" y="21818"/>
                  <a:pt x="75862" y="21818"/>
                  <a:pt x="73103" y="19090"/>
                </a:cubicBezTo>
                <a:cubicBezTo>
                  <a:pt x="71724" y="13636"/>
                  <a:pt x="67586" y="16363"/>
                  <a:pt x="67586" y="19090"/>
                </a:cubicBezTo>
                <a:cubicBezTo>
                  <a:pt x="67586" y="24545"/>
                  <a:pt x="64827" y="21818"/>
                  <a:pt x="62068" y="16363"/>
                </a:cubicBezTo>
                <a:cubicBezTo>
                  <a:pt x="57931" y="10909"/>
                  <a:pt x="53793" y="21818"/>
                  <a:pt x="53793" y="27272"/>
                </a:cubicBezTo>
                <a:cubicBezTo>
                  <a:pt x="55172" y="30000"/>
                  <a:pt x="52413" y="32727"/>
                  <a:pt x="49655" y="21818"/>
                </a:cubicBezTo>
                <a:cubicBezTo>
                  <a:pt x="46896" y="10909"/>
                  <a:pt x="42758" y="21818"/>
                  <a:pt x="44137" y="30000"/>
                </a:cubicBezTo>
                <a:cubicBezTo>
                  <a:pt x="46896" y="35454"/>
                  <a:pt x="45517" y="40909"/>
                  <a:pt x="42758" y="38181"/>
                </a:cubicBezTo>
                <a:cubicBezTo>
                  <a:pt x="41379" y="35454"/>
                  <a:pt x="37241" y="40909"/>
                  <a:pt x="35862" y="46363"/>
                </a:cubicBezTo>
                <a:cubicBezTo>
                  <a:pt x="34482" y="49090"/>
                  <a:pt x="28965" y="32727"/>
                  <a:pt x="33103" y="27272"/>
                </a:cubicBezTo>
                <a:cubicBezTo>
                  <a:pt x="37241" y="24545"/>
                  <a:pt x="20689" y="5454"/>
                  <a:pt x="16551" y="5454"/>
                </a:cubicBezTo>
                <a:cubicBezTo>
                  <a:pt x="11034" y="5454"/>
                  <a:pt x="15172" y="13636"/>
                  <a:pt x="17931" y="19090"/>
                </a:cubicBezTo>
                <a:cubicBezTo>
                  <a:pt x="20689" y="21818"/>
                  <a:pt x="15172" y="21818"/>
                  <a:pt x="13793" y="16363"/>
                </a:cubicBezTo>
                <a:cubicBezTo>
                  <a:pt x="12413" y="13636"/>
                  <a:pt x="8275" y="16363"/>
                  <a:pt x="6896" y="21818"/>
                </a:cubicBezTo>
                <a:cubicBezTo>
                  <a:pt x="4137" y="30000"/>
                  <a:pt x="1379" y="32727"/>
                  <a:pt x="1379" y="38181"/>
                </a:cubicBezTo>
                <a:cubicBezTo>
                  <a:pt x="0" y="40909"/>
                  <a:pt x="6896" y="46363"/>
                  <a:pt x="11034" y="43636"/>
                </a:cubicBezTo>
                <a:cubicBezTo>
                  <a:pt x="16551" y="38181"/>
                  <a:pt x="22068" y="38181"/>
                  <a:pt x="24827" y="43636"/>
                </a:cubicBezTo>
                <a:cubicBezTo>
                  <a:pt x="27586" y="46363"/>
                  <a:pt x="20689" y="49090"/>
                  <a:pt x="23448" y="54545"/>
                </a:cubicBezTo>
                <a:cubicBezTo>
                  <a:pt x="26206" y="57272"/>
                  <a:pt x="23448" y="60000"/>
                  <a:pt x="16551" y="60000"/>
                </a:cubicBezTo>
                <a:cubicBezTo>
                  <a:pt x="11034" y="57272"/>
                  <a:pt x="2758" y="62727"/>
                  <a:pt x="4137" y="65454"/>
                </a:cubicBezTo>
                <a:cubicBezTo>
                  <a:pt x="5517" y="70909"/>
                  <a:pt x="20689" y="62727"/>
                  <a:pt x="20689" y="68181"/>
                </a:cubicBezTo>
                <a:cubicBezTo>
                  <a:pt x="20689" y="70909"/>
                  <a:pt x="20689" y="79090"/>
                  <a:pt x="24827" y="76363"/>
                </a:cubicBezTo>
                <a:cubicBezTo>
                  <a:pt x="28965" y="70909"/>
                  <a:pt x="26206" y="81818"/>
                  <a:pt x="27586" y="81818"/>
                </a:cubicBezTo>
                <a:cubicBezTo>
                  <a:pt x="30344" y="84545"/>
                  <a:pt x="28965" y="92727"/>
                  <a:pt x="23448" y="92727"/>
                </a:cubicBezTo>
                <a:cubicBezTo>
                  <a:pt x="19310" y="92727"/>
                  <a:pt x="16551" y="95454"/>
                  <a:pt x="17931" y="100909"/>
                </a:cubicBezTo>
                <a:cubicBezTo>
                  <a:pt x="20689" y="106363"/>
                  <a:pt x="27586" y="100909"/>
                  <a:pt x="33103" y="98181"/>
                </a:cubicBezTo>
                <a:cubicBezTo>
                  <a:pt x="38620" y="95454"/>
                  <a:pt x="45517" y="109090"/>
                  <a:pt x="52413" y="114545"/>
                </a:cubicBezTo>
                <a:cubicBezTo>
                  <a:pt x="59310" y="120000"/>
                  <a:pt x="70344" y="111818"/>
                  <a:pt x="71724" y="106363"/>
                </a:cubicBezTo>
                <a:cubicBezTo>
                  <a:pt x="73103" y="98181"/>
                  <a:pt x="82758" y="100909"/>
                  <a:pt x="85517" y="95454"/>
                </a:cubicBezTo>
                <a:cubicBezTo>
                  <a:pt x="89655" y="92727"/>
                  <a:pt x="93793" y="87272"/>
                  <a:pt x="100689" y="8454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4445282" y="2481315"/>
            <a:ext cx="93000" cy="101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027" y="38048"/>
                </a:moveTo>
                <a:cubicBezTo>
                  <a:pt x="103783" y="35121"/>
                  <a:pt x="100540" y="32195"/>
                  <a:pt x="97297" y="32195"/>
                </a:cubicBezTo>
                <a:cubicBezTo>
                  <a:pt x="87567" y="20487"/>
                  <a:pt x="84324" y="29268"/>
                  <a:pt x="81081" y="35121"/>
                </a:cubicBezTo>
                <a:cubicBezTo>
                  <a:pt x="81081" y="40975"/>
                  <a:pt x="71351" y="32195"/>
                  <a:pt x="64864" y="32195"/>
                </a:cubicBezTo>
                <a:cubicBezTo>
                  <a:pt x="61621" y="32195"/>
                  <a:pt x="68108" y="20487"/>
                  <a:pt x="71351" y="17560"/>
                </a:cubicBezTo>
                <a:cubicBezTo>
                  <a:pt x="74594" y="17560"/>
                  <a:pt x="77837" y="11707"/>
                  <a:pt x="77837" y="5853"/>
                </a:cubicBezTo>
                <a:cubicBezTo>
                  <a:pt x="77837" y="5853"/>
                  <a:pt x="77837" y="5853"/>
                  <a:pt x="74594" y="2926"/>
                </a:cubicBezTo>
                <a:cubicBezTo>
                  <a:pt x="64864" y="0"/>
                  <a:pt x="48648" y="0"/>
                  <a:pt x="48648" y="8780"/>
                </a:cubicBezTo>
                <a:cubicBezTo>
                  <a:pt x="48648" y="17560"/>
                  <a:pt x="61621" y="14634"/>
                  <a:pt x="61621" y="20487"/>
                </a:cubicBezTo>
                <a:cubicBezTo>
                  <a:pt x="61621" y="26341"/>
                  <a:pt x="48648" y="23414"/>
                  <a:pt x="42162" y="29268"/>
                </a:cubicBezTo>
                <a:cubicBezTo>
                  <a:pt x="32432" y="35121"/>
                  <a:pt x="22702" y="26341"/>
                  <a:pt x="12972" y="29268"/>
                </a:cubicBezTo>
                <a:cubicBezTo>
                  <a:pt x="3243" y="35121"/>
                  <a:pt x="22702" y="38048"/>
                  <a:pt x="16216" y="46829"/>
                </a:cubicBezTo>
                <a:cubicBezTo>
                  <a:pt x="9729" y="55609"/>
                  <a:pt x="16216" y="55609"/>
                  <a:pt x="29189" y="64390"/>
                </a:cubicBezTo>
                <a:cubicBezTo>
                  <a:pt x="38918" y="73170"/>
                  <a:pt x="22702" y="76097"/>
                  <a:pt x="22702" y="84878"/>
                </a:cubicBezTo>
                <a:cubicBezTo>
                  <a:pt x="22702" y="93658"/>
                  <a:pt x="6486" y="93658"/>
                  <a:pt x="3243" y="99512"/>
                </a:cubicBezTo>
                <a:cubicBezTo>
                  <a:pt x="0" y="105365"/>
                  <a:pt x="16216" y="120000"/>
                  <a:pt x="29189" y="120000"/>
                </a:cubicBezTo>
                <a:cubicBezTo>
                  <a:pt x="38918" y="120000"/>
                  <a:pt x="61621" y="114146"/>
                  <a:pt x="74594" y="102439"/>
                </a:cubicBezTo>
                <a:cubicBezTo>
                  <a:pt x="87567" y="90731"/>
                  <a:pt x="94054" y="102439"/>
                  <a:pt x="107027" y="96585"/>
                </a:cubicBezTo>
                <a:cubicBezTo>
                  <a:pt x="120000" y="90731"/>
                  <a:pt x="110270" y="49756"/>
                  <a:pt x="107027" y="40975"/>
                </a:cubicBezTo>
                <a:cubicBezTo>
                  <a:pt x="107027" y="40975"/>
                  <a:pt x="107027" y="38048"/>
                  <a:pt x="107027" y="3804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4492650" y="2316407"/>
            <a:ext cx="203400" cy="31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703" y="63870"/>
                </a:moveTo>
                <a:cubicBezTo>
                  <a:pt x="17777" y="60967"/>
                  <a:pt x="13333" y="65806"/>
                  <a:pt x="7407" y="65806"/>
                </a:cubicBezTo>
                <a:cubicBezTo>
                  <a:pt x="7407" y="67741"/>
                  <a:pt x="5925" y="69677"/>
                  <a:pt x="4444" y="69677"/>
                </a:cubicBezTo>
                <a:cubicBezTo>
                  <a:pt x="2962" y="70645"/>
                  <a:pt x="0" y="74516"/>
                  <a:pt x="1481" y="74516"/>
                </a:cubicBezTo>
                <a:cubicBezTo>
                  <a:pt x="4444" y="74516"/>
                  <a:pt x="8888" y="77419"/>
                  <a:pt x="8888" y="75483"/>
                </a:cubicBezTo>
                <a:cubicBezTo>
                  <a:pt x="10370" y="73548"/>
                  <a:pt x="11851" y="70645"/>
                  <a:pt x="16296" y="74516"/>
                </a:cubicBezTo>
                <a:cubicBezTo>
                  <a:pt x="17777" y="74516"/>
                  <a:pt x="19259" y="75483"/>
                  <a:pt x="20740" y="76451"/>
                </a:cubicBezTo>
                <a:cubicBezTo>
                  <a:pt x="20740" y="74516"/>
                  <a:pt x="26666" y="74516"/>
                  <a:pt x="29629" y="72580"/>
                </a:cubicBezTo>
                <a:cubicBezTo>
                  <a:pt x="32592" y="70645"/>
                  <a:pt x="28148" y="66774"/>
                  <a:pt x="23703" y="63870"/>
                </a:cubicBezTo>
                <a:close/>
                <a:moveTo>
                  <a:pt x="120000" y="92903"/>
                </a:moveTo>
                <a:cubicBezTo>
                  <a:pt x="120000" y="89032"/>
                  <a:pt x="108148" y="86129"/>
                  <a:pt x="106666" y="88064"/>
                </a:cubicBezTo>
                <a:cubicBezTo>
                  <a:pt x="105185" y="90000"/>
                  <a:pt x="102222" y="90000"/>
                  <a:pt x="100740" y="88064"/>
                </a:cubicBezTo>
                <a:cubicBezTo>
                  <a:pt x="99259" y="86129"/>
                  <a:pt x="102222" y="84193"/>
                  <a:pt x="100740" y="84193"/>
                </a:cubicBezTo>
                <a:cubicBezTo>
                  <a:pt x="99259" y="83225"/>
                  <a:pt x="96296" y="80322"/>
                  <a:pt x="96296" y="79354"/>
                </a:cubicBezTo>
                <a:cubicBezTo>
                  <a:pt x="97777" y="78387"/>
                  <a:pt x="93333" y="70645"/>
                  <a:pt x="87407" y="69677"/>
                </a:cubicBezTo>
                <a:cubicBezTo>
                  <a:pt x="81481" y="68709"/>
                  <a:pt x="81481" y="63870"/>
                  <a:pt x="80000" y="60967"/>
                </a:cubicBezTo>
                <a:cubicBezTo>
                  <a:pt x="78518" y="58064"/>
                  <a:pt x="75555" y="59032"/>
                  <a:pt x="72592" y="57096"/>
                </a:cubicBezTo>
                <a:cubicBezTo>
                  <a:pt x="69629" y="54193"/>
                  <a:pt x="63703" y="55161"/>
                  <a:pt x="60740" y="55161"/>
                </a:cubicBezTo>
                <a:cubicBezTo>
                  <a:pt x="59259" y="55161"/>
                  <a:pt x="60740" y="52258"/>
                  <a:pt x="65185" y="50322"/>
                </a:cubicBezTo>
                <a:cubicBezTo>
                  <a:pt x="69629" y="48387"/>
                  <a:pt x="74074" y="38709"/>
                  <a:pt x="74074" y="36774"/>
                </a:cubicBezTo>
                <a:cubicBezTo>
                  <a:pt x="74074" y="34838"/>
                  <a:pt x="56296" y="34838"/>
                  <a:pt x="53333" y="35806"/>
                </a:cubicBezTo>
                <a:cubicBezTo>
                  <a:pt x="48888" y="37741"/>
                  <a:pt x="45925" y="34838"/>
                  <a:pt x="48888" y="33870"/>
                </a:cubicBezTo>
                <a:cubicBezTo>
                  <a:pt x="51851" y="32903"/>
                  <a:pt x="57777" y="29032"/>
                  <a:pt x="57777" y="27096"/>
                </a:cubicBezTo>
                <a:cubicBezTo>
                  <a:pt x="57777" y="25161"/>
                  <a:pt x="62222" y="24193"/>
                  <a:pt x="59259" y="22258"/>
                </a:cubicBezTo>
                <a:cubicBezTo>
                  <a:pt x="56296" y="21290"/>
                  <a:pt x="56296" y="24193"/>
                  <a:pt x="54814" y="26129"/>
                </a:cubicBezTo>
                <a:cubicBezTo>
                  <a:pt x="51851" y="27096"/>
                  <a:pt x="47407" y="26129"/>
                  <a:pt x="41481" y="26129"/>
                </a:cubicBezTo>
                <a:cubicBezTo>
                  <a:pt x="35555" y="25161"/>
                  <a:pt x="34074" y="30000"/>
                  <a:pt x="34074" y="31935"/>
                </a:cubicBezTo>
                <a:cubicBezTo>
                  <a:pt x="34074" y="34838"/>
                  <a:pt x="28148" y="35806"/>
                  <a:pt x="28148" y="37741"/>
                </a:cubicBezTo>
                <a:cubicBezTo>
                  <a:pt x="29629" y="39677"/>
                  <a:pt x="26666" y="40645"/>
                  <a:pt x="25185" y="39677"/>
                </a:cubicBezTo>
                <a:cubicBezTo>
                  <a:pt x="23703" y="38709"/>
                  <a:pt x="22222" y="36774"/>
                  <a:pt x="17777" y="37741"/>
                </a:cubicBezTo>
                <a:cubicBezTo>
                  <a:pt x="14814" y="39677"/>
                  <a:pt x="22222" y="42580"/>
                  <a:pt x="26666" y="42580"/>
                </a:cubicBezTo>
                <a:cubicBezTo>
                  <a:pt x="31111" y="43548"/>
                  <a:pt x="23703" y="45483"/>
                  <a:pt x="22222" y="48387"/>
                </a:cubicBezTo>
                <a:cubicBezTo>
                  <a:pt x="22222" y="51290"/>
                  <a:pt x="28148" y="50322"/>
                  <a:pt x="29629" y="52258"/>
                </a:cubicBezTo>
                <a:cubicBezTo>
                  <a:pt x="29629" y="55161"/>
                  <a:pt x="19259" y="55161"/>
                  <a:pt x="19259" y="57096"/>
                </a:cubicBezTo>
                <a:cubicBezTo>
                  <a:pt x="19259" y="60000"/>
                  <a:pt x="25185" y="56129"/>
                  <a:pt x="28148" y="55161"/>
                </a:cubicBezTo>
                <a:cubicBezTo>
                  <a:pt x="29629" y="54193"/>
                  <a:pt x="26666" y="60967"/>
                  <a:pt x="32592" y="60000"/>
                </a:cubicBezTo>
                <a:cubicBezTo>
                  <a:pt x="38518" y="60000"/>
                  <a:pt x="37037" y="54193"/>
                  <a:pt x="40000" y="54193"/>
                </a:cubicBezTo>
                <a:cubicBezTo>
                  <a:pt x="41481" y="54193"/>
                  <a:pt x="38518" y="57096"/>
                  <a:pt x="40000" y="60000"/>
                </a:cubicBezTo>
                <a:cubicBezTo>
                  <a:pt x="41481" y="61935"/>
                  <a:pt x="35555" y="65806"/>
                  <a:pt x="35555" y="67741"/>
                </a:cubicBezTo>
                <a:cubicBezTo>
                  <a:pt x="37037" y="68709"/>
                  <a:pt x="48888" y="68709"/>
                  <a:pt x="53333" y="66774"/>
                </a:cubicBezTo>
                <a:cubicBezTo>
                  <a:pt x="57777" y="63870"/>
                  <a:pt x="59259" y="66774"/>
                  <a:pt x="56296" y="68709"/>
                </a:cubicBezTo>
                <a:cubicBezTo>
                  <a:pt x="53333" y="70645"/>
                  <a:pt x="54814" y="72580"/>
                  <a:pt x="57777" y="73548"/>
                </a:cubicBezTo>
                <a:cubicBezTo>
                  <a:pt x="62222" y="74516"/>
                  <a:pt x="62222" y="74516"/>
                  <a:pt x="60740" y="76451"/>
                </a:cubicBezTo>
                <a:cubicBezTo>
                  <a:pt x="59259" y="78387"/>
                  <a:pt x="60740" y="81290"/>
                  <a:pt x="60740" y="83225"/>
                </a:cubicBezTo>
                <a:cubicBezTo>
                  <a:pt x="59259" y="85161"/>
                  <a:pt x="48888" y="85161"/>
                  <a:pt x="48888" y="84193"/>
                </a:cubicBezTo>
                <a:cubicBezTo>
                  <a:pt x="47407" y="82258"/>
                  <a:pt x="42962" y="83225"/>
                  <a:pt x="44444" y="85161"/>
                </a:cubicBezTo>
                <a:cubicBezTo>
                  <a:pt x="45925" y="86129"/>
                  <a:pt x="40000" y="88064"/>
                  <a:pt x="41481" y="90000"/>
                </a:cubicBezTo>
                <a:cubicBezTo>
                  <a:pt x="41481" y="90967"/>
                  <a:pt x="47407" y="90967"/>
                  <a:pt x="47407" y="92903"/>
                </a:cubicBezTo>
                <a:cubicBezTo>
                  <a:pt x="47407" y="94838"/>
                  <a:pt x="42962" y="96774"/>
                  <a:pt x="37037" y="97741"/>
                </a:cubicBezTo>
                <a:cubicBezTo>
                  <a:pt x="29629" y="99677"/>
                  <a:pt x="38518" y="102580"/>
                  <a:pt x="41481" y="101612"/>
                </a:cubicBezTo>
                <a:cubicBezTo>
                  <a:pt x="44444" y="99677"/>
                  <a:pt x="42962" y="102580"/>
                  <a:pt x="48888" y="102580"/>
                </a:cubicBezTo>
                <a:cubicBezTo>
                  <a:pt x="53333" y="102580"/>
                  <a:pt x="54814" y="104516"/>
                  <a:pt x="60740" y="103548"/>
                </a:cubicBezTo>
                <a:cubicBezTo>
                  <a:pt x="65185" y="102580"/>
                  <a:pt x="65185" y="103548"/>
                  <a:pt x="62222" y="105483"/>
                </a:cubicBezTo>
                <a:cubicBezTo>
                  <a:pt x="57777" y="107419"/>
                  <a:pt x="51851" y="105483"/>
                  <a:pt x="48888" y="106451"/>
                </a:cubicBezTo>
                <a:cubicBezTo>
                  <a:pt x="44444" y="107419"/>
                  <a:pt x="31111" y="117096"/>
                  <a:pt x="34074" y="119032"/>
                </a:cubicBezTo>
                <a:cubicBezTo>
                  <a:pt x="35555" y="120000"/>
                  <a:pt x="37037" y="117096"/>
                  <a:pt x="41481" y="115161"/>
                </a:cubicBezTo>
                <a:cubicBezTo>
                  <a:pt x="47407" y="114193"/>
                  <a:pt x="47407" y="116129"/>
                  <a:pt x="50370" y="117096"/>
                </a:cubicBezTo>
                <a:cubicBezTo>
                  <a:pt x="53333" y="117096"/>
                  <a:pt x="53333" y="113225"/>
                  <a:pt x="56296" y="113225"/>
                </a:cubicBezTo>
                <a:cubicBezTo>
                  <a:pt x="59259" y="113225"/>
                  <a:pt x="60740" y="112258"/>
                  <a:pt x="65185" y="112258"/>
                </a:cubicBezTo>
                <a:cubicBezTo>
                  <a:pt x="69629" y="113225"/>
                  <a:pt x="72592" y="112258"/>
                  <a:pt x="74074" y="110322"/>
                </a:cubicBezTo>
                <a:cubicBezTo>
                  <a:pt x="77037" y="109354"/>
                  <a:pt x="81481" y="113225"/>
                  <a:pt x="84444" y="112258"/>
                </a:cubicBezTo>
                <a:cubicBezTo>
                  <a:pt x="85925" y="111290"/>
                  <a:pt x="93333" y="110322"/>
                  <a:pt x="97777" y="110322"/>
                </a:cubicBezTo>
                <a:cubicBezTo>
                  <a:pt x="100740" y="110322"/>
                  <a:pt x="111111" y="107419"/>
                  <a:pt x="114074" y="106451"/>
                </a:cubicBezTo>
                <a:cubicBezTo>
                  <a:pt x="117037" y="104516"/>
                  <a:pt x="112592" y="104516"/>
                  <a:pt x="108148" y="104516"/>
                </a:cubicBezTo>
                <a:cubicBezTo>
                  <a:pt x="105185" y="104516"/>
                  <a:pt x="105185" y="102580"/>
                  <a:pt x="109629" y="99677"/>
                </a:cubicBezTo>
                <a:cubicBezTo>
                  <a:pt x="112592" y="97741"/>
                  <a:pt x="118518" y="95806"/>
                  <a:pt x="120000" y="92903"/>
                </a:cubicBezTo>
                <a:close/>
                <a:moveTo>
                  <a:pt x="13333" y="34838"/>
                </a:moveTo>
                <a:cubicBezTo>
                  <a:pt x="17777" y="34838"/>
                  <a:pt x="23703" y="29032"/>
                  <a:pt x="20740" y="28064"/>
                </a:cubicBezTo>
                <a:cubicBezTo>
                  <a:pt x="19259" y="26129"/>
                  <a:pt x="10370" y="34838"/>
                  <a:pt x="13333" y="34838"/>
                </a:cubicBezTo>
                <a:close/>
                <a:moveTo>
                  <a:pt x="81481" y="9677"/>
                </a:moveTo>
                <a:cubicBezTo>
                  <a:pt x="84444" y="7741"/>
                  <a:pt x="87407" y="0"/>
                  <a:pt x="82962" y="967"/>
                </a:cubicBezTo>
                <a:cubicBezTo>
                  <a:pt x="78518" y="1935"/>
                  <a:pt x="80000" y="10645"/>
                  <a:pt x="81481" y="9677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4492650" y="2316407"/>
            <a:ext cx="203400" cy="31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703" y="63870"/>
                </a:moveTo>
                <a:cubicBezTo>
                  <a:pt x="17777" y="60967"/>
                  <a:pt x="13333" y="65806"/>
                  <a:pt x="7407" y="65806"/>
                </a:cubicBezTo>
                <a:cubicBezTo>
                  <a:pt x="7407" y="67741"/>
                  <a:pt x="5925" y="69677"/>
                  <a:pt x="4444" y="69677"/>
                </a:cubicBezTo>
                <a:cubicBezTo>
                  <a:pt x="2962" y="70645"/>
                  <a:pt x="0" y="74516"/>
                  <a:pt x="1481" y="74516"/>
                </a:cubicBezTo>
                <a:cubicBezTo>
                  <a:pt x="4444" y="74516"/>
                  <a:pt x="8888" y="77419"/>
                  <a:pt x="8888" y="75483"/>
                </a:cubicBezTo>
                <a:cubicBezTo>
                  <a:pt x="10370" y="73548"/>
                  <a:pt x="11851" y="70645"/>
                  <a:pt x="16296" y="74516"/>
                </a:cubicBezTo>
                <a:cubicBezTo>
                  <a:pt x="17777" y="74516"/>
                  <a:pt x="19259" y="75483"/>
                  <a:pt x="20740" y="76451"/>
                </a:cubicBezTo>
                <a:cubicBezTo>
                  <a:pt x="20740" y="74516"/>
                  <a:pt x="26666" y="74516"/>
                  <a:pt x="29629" y="72580"/>
                </a:cubicBezTo>
                <a:cubicBezTo>
                  <a:pt x="32592" y="70645"/>
                  <a:pt x="28148" y="66774"/>
                  <a:pt x="23703" y="63870"/>
                </a:cubicBezTo>
                <a:close/>
                <a:moveTo>
                  <a:pt x="120000" y="92903"/>
                </a:moveTo>
                <a:cubicBezTo>
                  <a:pt x="120000" y="89032"/>
                  <a:pt x="108148" y="86129"/>
                  <a:pt x="106666" y="88064"/>
                </a:cubicBezTo>
                <a:cubicBezTo>
                  <a:pt x="105185" y="90000"/>
                  <a:pt x="102222" y="90000"/>
                  <a:pt x="100740" y="88064"/>
                </a:cubicBezTo>
                <a:cubicBezTo>
                  <a:pt x="99259" y="86129"/>
                  <a:pt x="102222" y="84193"/>
                  <a:pt x="100740" y="84193"/>
                </a:cubicBezTo>
                <a:cubicBezTo>
                  <a:pt x="99259" y="83225"/>
                  <a:pt x="96296" y="80322"/>
                  <a:pt x="96296" y="79354"/>
                </a:cubicBezTo>
                <a:cubicBezTo>
                  <a:pt x="97777" y="78387"/>
                  <a:pt x="93333" y="70645"/>
                  <a:pt x="87407" y="69677"/>
                </a:cubicBezTo>
                <a:cubicBezTo>
                  <a:pt x="81481" y="68709"/>
                  <a:pt x="81481" y="63870"/>
                  <a:pt x="80000" y="60967"/>
                </a:cubicBezTo>
                <a:cubicBezTo>
                  <a:pt x="78518" y="58064"/>
                  <a:pt x="75555" y="59032"/>
                  <a:pt x="72592" y="57096"/>
                </a:cubicBezTo>
                <a:cubicBezTo>
                  <a:pt x="69629" y="54193"/>
                  <a:pt x="63703" y="55161"/>
                  <a:pt x="60740" y="55161"/>
                </a:cubicBezTo>
                <a:cubicBezTo>
                  <a:pt x="59259" y="55161"/>
                  <a:pt x="60740" y="52258"/>
                  <a:pt x="65185" y="50322"/>
                </a:cubicBezTo>
                <a:cubicBezTo>
                  <a:pt x="69629" y="48387"/>
                  <a:pt x="74074" y="38709"/>
                  <a:pt x="74074" y="36774"/>
                </a:cubicBezTo>
                <a:cubicBezTo>
                  <a:pt x="74074" y="34838"/>
                  <a:pt x="56296" y="34838"/>
                  <a:pt x="53333" y="35806"/>
                </a:cubicBezTo>
                <a:cubicBezTo>
                  <a:pt x="48888" y="37741"/>
                  <a:pt x="45925" y="34838"/>
                  <a:pt x="48888" y="33870"/>
                </a:cubicBezTo>
                <a:cubicBezTo>
                  <a:pt x="51851" y="32903"/>
                  <a:pt x="57777" y="29032"/>
                  <a:pt x="57777" y="27096"/>
                </a:cubicBezTo>
                <a:cubicBezTo>
                  <a:pt x="57777" y="25161"/>
                  <a:pt x="62222" y="24193"/>
                  <a:pt x="59259" y="22258"/>
                </a:cubicBezTo>
                <a:cubicBezTo>
                  <a:pt x="56296" y="21290"/>
                  <a:pt x="56296" y="24193"/>
                  <a:pt x="54814" y="26129"/>
                </a:cubicBezTo>
                <a:cubicBezTo>
                  <a:pt x="51851" y="27096"/>
                  <a:pt x="47407" y="26129"/>
                  <a:pt x="41481" y="26129"/>
                </a:cubicBezTo>
                <a:cubicBezTo>
                  <a:pt x="35555" y="25161"/>
                  <a:pt x="34074" y="30000"/>
                  <a:pt x="34074" y="31935"/>
                </a:cubicBezTo>
                <a:cubicBezTo>
                  <a:pt x="34074" y="34838"/>
                  <a:pt x="28148" y="35806"/>
                  <a:pt x="28148" y="37741"/>
                </a:cubicBezTo>
                <a:cubicBezTo>
                  <a:pt x="29629" y="39677"/>
                  <a:pt x="26666" y="40645"/>
                  <a:pt x="25185" y="39677"/>
                </a:cubicBezTo>
                <a:cubicBezTo>
                  <a:pt x="23703" y="38709"/>
                  <a:pt x="22222" y="36774"/>
                  <a:pt x="17777" y="37741"/>
                </a:cubicBezTo>
                <a:cubicBezTo>
                  <a:pt x="14814" y="39677"/>
                  <a:pt x="22222" y="42580"/>
                  <a:pt x="26666" y="42580"/>
                </a:cubicBezTo>
                <a:cubicBezTo>
                  <a:pt x="31111" y="43548"/>
                  <a:pt x="23703" y="45483"/>
                  <a:pt x="22222" y="48387"/>
                </a:cubicBezTo>
                <a:cubicBezTo>
                  <a:pt x="22222" y="51290"/>
                  <a:pt x="28148" y="50322"/>
                  <a:pt x="29629" y="52258"/>
                </a:cubicBezTo>
                <a:cubicBezTo>
                  <a:pt x="29629" y="55161"/>
                  <a:pt x="19259" y="55161"/>
                  <a:pt x="19259" y="57096"/>
                </a:cubicBezTo>
                <a:cubicBezTo>
                  <a:pt x="19259" y="60000"/>
                  <a:pt x="25185" y="56129"/>
                  <a:pt x="28148" y="55161"/>
                </a:cubicBezTo>
                <a:cubicBezTo>
                  <a:pt x="29629" y="54193"/>
                  <a:pt x="26666" y="60967"/>
                  <a:pt x="32592" y="60000"/>
                </a:cubicBezTo>
                <a:cubicBezTo>
                  <a:pt x="38518" y="60000"/>
                  <a:pt x="37037" y="54193"/>
                  <a:pt x="40000" y="54193"/>
                </a:cubicBezTo>
                <a:cubicBezTo>
                  <a:pt x="41481" y="54193"/>
                  <a:pt x="38518" y="57096"/>
                  <a:pt x="40000" y="60000"/>
                </a:cubicBezTo>
                <a:cubicBezTo>
                  <a:pt x="41481" y="61935"/>
                  <a:pt x="35555" y="65806"/>
                  <a:pt x="35555" y="67741"/>
                </a:cubicBezTo>
                <a:cubicBezTo>
                  <a:pt x="37037" y="68709"/>
                  <a:pt x="48888" y="68709"/>
                  <a:pt x="53333" y="66774"/>
                </a:cubicBezTo>
                <a:cubicBezTo>
                  <a:pt x="57777" y="63870"/>
                  <a:pt x="59259" y="66774"/>
                  <a:pt x="56296" y="68709"/>
                </a:cubicBezTo>
                <a:cubicBezTo>
                  <a:pt x="53333" y="70645"/>
                  <a:pt x="54814" y="72580"/>
                  <a:pt x="57777" y="73548"/>
                </a:cubicBezTo>
                <a:cubicBezTo>
                  <a:pt x="62222" y="74516"/>
                  <a:pt x="62222" y="74516"/>
                  <a:pt x="60740" y="76451"/>
                </a:cubicBezTo>
                <a:cubicBezTo>
                  <a:pt x="59259" y="78387"/>
                  <a:pt x="60740" y="81290"/>
                  <a:pt x="60740" y="83225"/>
                </a:cubicBezTo>
                <a:cubicBezTo>
                  <a:pt x="59259" y="85161"/>
                  <a:pt x="48888" y="85161"/>
                  <a:pt x="48888" y="84193"/>
                </a:cubicBezTo>
                <a:cubicBezTo>
                  <a:pt x="47407" y="82258"/>
                  <a:pt x="42962" y="83225"/>
                  <a:pt x="44444" y="85161"/>
                </a:cubicBezTo>
                <a:cubicBezTo>
                  <a:pt x="45925" y="86129"/>
                  <a:pt x="40000" y="88064"/>
                  <a:pt x="41481" y="90000"/>
                </a:cubicBezTo>
                <a:cubicBezTo>
                  <a:pt x="41481" y="90967"/>
                  <a:pt x="47407" y="90967"/>
                  <a:pt x="47407" y="92903"/>
                </a:cubicBezTo>
                <a:cubicBezTo>
                  <a:pt x="47407" y="94838"/>
                  <a:pt x="42962" y="96774"/>
                  <a:pt x="37037" y="97741"/>
                </a:cubicBezTo>
                <a:cubicBezTo>
                  <a:pt x="29629" y="99677"/>
                  <a:pt x="38518" y="102580"/>
                  <a:pt x="41481" y="101612"/>
                </a:cubicBezTo>
                <a:cubicBezTo>
                  <a:pt x="44444" y="99677"/>
                  <a:pt x="42962" y="102580"/>
                  <a:pt x="48888" y="102580"/>
                </a:cubicBezTo>
                <a:cubicBezTo>
                  <a:pt x="53333" y="102580"/>
                  <a:pt x="54814" y="104516"/>
                  <a:pt x="60740" y="103548"/>
                </a:cubicBezTo>
                <a:cubicBezTo>
                  <a:pt x="65185" y="102580"/>
                  <a:pt x="65185" y="103548"/>
                  <a:pt x="62222" y="105483"/>
                </a:cubicBezTo>
                <a:cubicBezTo>
                  <a:pt x="57777" y="107419"/>
                  <a:pt x="51851" y="105483"/>
                  <a:pt x="48888" y="106451"/>
                </a:cubicBezTo>
                <a:cubicBezTo>
                  <a:pt x="44444" y="107419"/>
                  <a:pt x="31111" y="117096"/>
                  <a:pt x="34074" y="119032"/>
                </a:cubicBezTo>
                <a:cubicBezTo>
                  <a:pt x="35555" y="120000"/>
                  <a:pt x="37037" y="117096"/>
                  <a:pt x="41481" y="115161"/>
                </a:cubicBezTo>
                <a:cubicBezTo>
                  <a:pt x="47407" y="114193"/>
                  <a:pt x="47407" y="116129"/>
                  <a:pt x="50370" y="117096"/>
                </a:cubicBezTo>
                <a:cubicBezTo>
                  <a:pt x="53333" y="117096"/>
                  <a:pt x="53333" y="113225"/>
                  <a:pt x="56296" y="113225"/>
                </a:cubicBezTo>
                <a:cubicBezTo>
                  <a:pt x="59259" y="113225"/>
                  <a:pt x="60740" y="112258"/>
                  <a:pt x="65185" y="112258"/>
                </a:cubicBezTo>
                <a:cubicBezTo>
                  <a:pt x="69629" y="113225"/>
                  <a:pt x="72592" y="112258"/>
                  <a:pt x="74074" y="110322"/>
                </a:cubicBezTo>
                <a:cubicBezTo>
                  <a:pt x="77037" y="109354"/>
                  <a:pt x="81481" y="113225"/>
                  <a:pt x="84444" y="112258"/>
                </a:cubicBezTo>
                <a:cubicBezTo>
                  <a:pt x="85925" y="111290"/>
                  <a:pt x="93333" y="110322"/>
                  <a:pt x="97777" y="110322"/>
                </a:cubicBezTo>
                <a:cubicBezTo>
                  <a:pt x="100740" y="110322"/>
                  <a:pt x="111111" y="107419"/>
                  <a:pt x="114074" y="106451"/>
                </a:cubicBezTo>
                <a:cubicBezTo>
                  <a:pt x="117037" y="104516"/>
                  <a:pt x="112592" y="104516"/>
                  <a:pt x="108148" y="104516"/>
                </a:cubicBezTo>
                <a:cubicBezTo>
                  <a:pt x="105185" y="104516"/>
                  <a:pt x="105185" y="102580"/>
                  <a:pt x="109629" y="99677"/>
                </a:cubicBezTo>
                <a:cubicBezTo>
                  <a:pt x="112592" y="97741"/>
                  <a:pt x="118518" y="95806"/>
                  <a:pt x="120000" y="92903"/>
                </a:cubicBezTo>
                <a:close/>
                <a:moveTo>
                  <a:pt x="13333" y="34838"/>
                </a:moveTo>
                <a:cubicBezTo>
                  <a:pt x="17777" y="34838"/>
                  <a:pt x="23703" y="29032"/>
                  <a:pt x="20740" y="28064"/>
                </a:cubicBezTo>
                <a:cubicBezTo>
                  <a:pt x="19259" y="26129"/>
                  <a:pt x="10370" y="34838"/>
                  <a:pt x="13333" y="34838"/>
                </a:cubicBezTo>
                <a:close/>
                <a:moveTo>
                  <a:pt x="81481" y="9677"/>
                </a:moveTo>
                <a:cubicBezTo>
                  <a:pt x="84444" y="7741"/>
                  <a:pt x="87407" y="0"/>
                  <a:pt x="82962" y="967"/>
                </a:cubicBezTo>
                <a:cubicBezTo>
                  <a:pt x="78518" y="1935"/>
                  <a:pt x="80000" y="10645"/>
                  <a:pt x="81481" y="9677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4818957" y="2405877"/>
            <a:ext cx="96300" cy="93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538" y="45405"/>
                </a:moveTo>
                <a:cubicBezTo>
                  <a:pt x="58461" y="42162"/>
                  <a:pt x="55384" y="29189"/>
                  <a:pt x="61538" y="25945"/>
                </a:cubicBezTo>
                <a:cubicBezTo>
                  <a:pt x="64615" y="22702"/>
                  <a:pt x="67692" y="6486"/>
                  <a:pt x="64615" y="3243"/>
                </a:cubicBezTo>
                <a:cubicBezTo>
                  <a:pt x="58461" y="0"/>
                  <a:pt x="46153" y="3243"/>
                  <a:pt x="46153" y="12972"/>
                </a:cubicBezTo>
                <a:cubicBezTo>
                  <a:pt x="43076" y="25945"/>
                  <a:pt x="33846" y="19459"/>
                  <a:pt x="30769" y="22702"/>
                </a:cubicBezTo>
                <a:cubicBezTo>
                  <a:pt x="27692" y="25945"/>
                  <a:pt x="36923" y="29189"/>
                  <a:pt x="30769" y="35675"/>
                </a:cubicBezTo>
                <a:cubicBezTo>
                  <a:pt x="27692" y="38918"/>
                  <a:pt x="24615" y="25945"/>
                  <a:pt x="18461" y="25945"/>
                </a:cubicBezTo>
                <a:cubicBezTo>
                  <a:pt x="9230" y="25945"/>
                  <a:pt x="9230" y="38918"/>
                  <a:pt x="6153" y="45405"/>
                </a:cubicBezTo>
                <a:cubicBezTo>
                  <a:pt x="0" y="51891"/>
                  <a:pt x="3076" y="64864"/>
                  <a:pt x="6153" y="74594"/>
                </a:cubicBezTo>
                <a:cubicBezTo>
                  <a:pt x="6153" y="84324"/>
                  <a:pt x="18461" y="90810"/>
                  <a:pt x="15384" y="97297"/>
                </a:cubicBezTo>
                <a:cubicBezTo>
                  <a:pt x="12307" y="100540"/>
                  <a:pt x="15384" y="107027"/>
                  <a:pt x="18461" y="110270"/>
                </a:cubicBezTo>
                <a:cubicBezTo>
                  <a:pt x="27692" y="110270"/>
                  <a:pt x="36923" y="110270"/>
                  <a:pt x="40000" y="110270"/>
                </a:cubicBezTo>
                <a:cubicBezTo>
                  <a:pt x="43076" y="113513"/>
                  <a:pt x="46153" y="113513"/>
                  <a:pt x="49230" y="110270"/>
                </a:cubicBezTo>
                <a:cubicBezTo>
                  <a:pt x="46153" y="107027"/>
                  <a:pt x="40000" y="100540"/>
                  <a:pt x="40000" y="97297"/>
                </a:cubicBezTo>
                <a:cubicBezTo>
                  <a:pt x="40000" y="90810"/>
                  <a:pt x="49230" y="94054"/>
                  <a:pt x="52307" y="100540"/>
                </a:cubicBezTo>
                <a:cubicBezTo>
                  <a:pt x="58461" y="103783"/>
                  <a:pt x="70769" y="107027"/>
                  <a:pt x="70769" y="100540"/>
                </a:cubicBezTo>
                <a:cubicBezTo>
                  <a:pt x="70769" y="97297"/>
                  <a:pt x="67692" y="81081"/>
                  <a:pt x="61538" y="84324"/>
                </a:cubicBezTo>
                <a:cubicBezTo>
                  <a:pt x="55384" y="87567"/>
                  <a:pt x="52307" y="84324"/>
                  <a:pt x="52307" y="81081"/>
                </a:cubicBezTo>
                <a:cubicBezTo>
                  <a:pt x="49230" y="77837"/>
                  <a:pt x="55384" y="71351"/>
                  <a:pt x="58461" y="64864"/>
                </a:cubicBezTo>
                <a:cubicBezTo>
                  <a:pt x="58461" y="58378"/>
                  <a:pt x="70769" y="61621"/>
                  <a:pt x="73846" y="58378"/>
                </a:cubicBezTo>
                <a:cubicBezTo>
                  <a:pt x="73846" y="51891"/>
                  <a:pt x="64615" y="45405"/>
                  <a:pt x="61538" y="45405"/>
                </a:cubicBezTo>
                <a:close/>
                <a:moveTo>
                  <a:pt x="116923" y="68108"/>
                </a:moveTo>
                <a:cubicBezTo>
                  <a:pt x="113846" y="64864"/>
                  <a:pt x="110769" y="74594"/>
                  <a:pt x="107692" y="74594"/>
                </a:cubicBezTo>
                <a:cubicBezTo>
                  <a:pt x="104615" y="74594"/>
                  <a:pt x="101538" y="58378"/>
                  <a:pt x="101538" y="68108"/>
                </a:cubicBezTo>
                <a:cubicBezTo>
                  <a:pt x="98461" y="77837"/>
                  <a:pt x="92307" y="64864"/>
                  <a:pt x="83076" y="74594"/>
                </a:cubicBezTo>
                <a:cubicBezTo>
                  <a:pt x="76923" y="87567"/>
                  <a:pt x="89230" y="97297"/>
                  <a:pt x="92307" y="100540"/>
                </a:cubicBezTo>
                <a:cubicBezTo>
                  <a:pt x="98461" y="103783"/>
                  <a:pt x="92307" y="107027"/>
                  <a:pt x="86153" y="107027"/>
                </a:cubicBezTo>
                <a:cubicBezTo>
                  <a:pt x="80000" y="103783"/>
                  <a:pt x="83076" y="116756"/>
                  <a:pt x="92307" y="116756"/>
                </a:cubicBezTo>
                <a:cubicBezTo>
                  <a:pt x="101538" y="120000"/>
                  <a:pt x="110769" y="100540"/>
                  <a:pt x="110769" y="97297"/>
                </a:cubicBezTo>
                <a:cubicBezTo>
                  <a:pt x="110769" y="90810"/>
                  <a:pt x="120000" y="71351"/>
                  <a:pt x="116923" y="6810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4885623" y="2037466"/>
            <a:ext cx="250800" cy="440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800" y="28636"/>
                </a:moveTo>
                <a:cubicBezTo>
                  <a:pt x="117600" y="27272"/>
                  <a:pt x="115200" y="25227"/>
                  <a:pt x="117600" y="25227"/>
                </a:cubicBezTo>
                <a:cubicBezTo>
                  <a:pt x="118800" y="25227"/>
                  <a:pt x="120000" y="21818"/>
                  <a:pt x="117600" y="20454"/>
                </a:cubicBezTo>
                <a:cubicBezTo>
                  <a:pt x="115200" y="19772"/>
                  <a:pt x="117600" y="16363"/>
                  <a:pt x="115200" y="15681"/>
                </a:cubicBezTo>
                <a:cubicBezTo>
                  <a:pt x="112800" y="15000"/>
                  <a:pt x="114000" y="12272"/>
                  <a:pt x="115200" y="10909"/>
                </a:cubicBezTo>
                <a:cubicBezTo>
                  <a:pt x="115200" y="8863"/>
                  <a:pt x="105600" y="7500"/>
                  <a:pt x="100800" y="6136"/>
                </a:cubicBezTo>
                <a:cubicBezTo>
                  <a:pt x="96000" y="4772"/>
                  <a:pt x="93600" y="2727"/>
                  <a:pt x="90000" y="1363"/>
                </a:cubicBezTo>
                <a:cubicBezTo>
                  <a:pt x="85200" y="0"/>
                  <a:pt x="84000" y="3409"/>
                  <a:pt x="84000" y="5454"/>
                </a:cubicBezTo>
                <a:cubicBezTo>
                  <a:pt x="84000" y="7500"/>
                  <a:pt x="80400" y="7500"/>
                  <a:pt x="78000" y="6136"/>
                </a:cubicBezTo>
                <a:cubicBezTo>
                  <a:pt x="74400" y="5454"/>
                  <a:pt x="72000" y="6136"/>
                  <a:pt x="67200" y="5454"/>
                </a:cubicBezTo>
                <a:cubicBezTo>
                  <a:pt x="63600" y="4090"/>
                  <a:pt x="64800" y="7500"/>
                  <a:pt x="64800" y="9545"/>
                </a:cubicBezTo>
                <a:cubicBezTo>
                  <a:pt x="64800" y="10909"/>
                  <a:pt x="61200" y="10909"/>
                  <a:pt x="57600" y="10909"/>
                </a:cubicBezTo>
                <a:cubicBezTo>
                  <a:pt x="55200" y="10909"/>
                  <a:pt x="50400" y="12272"/>
                  <a:pt x="50400" y="14318"/>
                </a:cubicBezTo>
                <a:cubicBezTo>
                  <a:pt x="50400" y="15681"/>
                  <a:pt x="46800" y="17045"/>
                  <a:pt x="48000" y="17727"/>
                </a:cubicBezTo>
                <a:cubicBezTo>
                  <a:pt x="49200" y="19090"/>
                  <a:pt x="46800" y="19772"/>
                  <a:pt x="45600" y="20454"/>
                </a:cubicBezTo>
                <a:cubicBezTo>
                  <a:pt x="43200" y="21818"/>
                  <a:pt x="42000" y="23863"/>
                  <a:pt x="40800" y="25227"/>
                </a:cubicBezTo>
                <a:cubicBezTo>
                  <a:pt x="39600" y="25909"/>
                  <a:pt x="40800" y="27272"/>
                  <a:pt x="38400" y="27954"/>
                </a:cubicBezTo>
                <a:cubicBezTo>
                  <a:pt x="36000" y="29318"/>
                  <a:pt x="32400" y="28636"/>
                  <a:pt x="31200" y="29318"/>
                </a:cubicBezTo>
                <a:cubicBezTo>
                  <a:pt x="30000" y="30000"/>
                  <a:pt x="31200" y="32045"/>
                  <a:pt x="31200" y="34090"/>
                </a:cubicBezTo>
                <a:cubicBezTo>
                  <a:pt x="30000" y="36136"/>
                  <a:pt x="27600" y="38863"/>
                  <a:pt x="24000" y="40909"/>
                </a:cubicBezTo>
                <a:cubicBezTo>
                  <a:pt x="21600" y="42954"/>
                  <a:pt x="25200" y="43636"/>
                  <a:pt x="26400" y="43636"/>
                </a:cubicBezTo>
                <a:cubicBezTo>
                  <a:pt x="27600" y="44318"/>
                  <a:pt x="27600" y="45681"/>
                  <a:pt x="26400" y="47045"/>
                </a:cubicBezTo>
                <a:cubicBezTo>
                  <a:pt x="25200" y="48409"/>
                  <a:pt x="21600" y="47727"/>
                  <a:pt x="20400" y="47045"/>
                </a:cubicBezTo>
                <a:cubicBezTo>
                  <a:pt x="18000" y="47045"/>
                  <a:pt x="13200" y="48409"/>
                  <a:pt x="10800" y="51136"/>
                </a:cubicBezTo>
                <a:cubicBezTo>
                  <a:pt x="8400" y="53863"/>
                  <a:pt x="8400" y="55227"/>
                  <a:pt x="9600" y="56590"/>
                </a:cubicBezTo>
                <a:cubicBezTo>
                  <a:pt x="10800" y="57954"/>
                  <a:pt x="7200" y="59318"/>
                  <a:pt x="9600" y="62045"/>
                </a:cubicBezTo>
                <a:cubicBezTo>
                  <a:pt x="12000" y="64772"/>
                  <a:pt x="8400" y="64772"/>
                  <a:pt x="9600" y="66818"/>
                </a:cubicBezTo>
                <a:cubicBezTo>
                  <a:pt x="9600" y="69545"/>
                  <a:pt x="15600" y="68863"/>
                  <a:pt x="15600" y="70909"/>
                </a:cubicBezTo>
                <a:cubicBezTo>
                  <a:pt x="15600" y="72954"/>
                  <a:pt x="14400" y="73636"/>
                  <a:pt x="12000" y="73636"/>
                </a:cubicBezTo>
                <a:cubicBezTo>
                  <a:pt x="9600" y="73636"/>
                  <a:pt x="10800" y="75681"/>
                  <a:pt x="12000" y="76363"/>
                </a:cubicBezTo>
                <a:cubicBezTo>
                  <a:pt x="14400" y="77045"/>
                  <a:pt x="14400" y="80454"/>
                  <a:pt x="13200" y="81818"/>
                </a:cubicBezTo>
                <a:cubicBezTo>
                  <a:pt x="12000" y="82500"/>
                  <a:pt x="6000" y="81818"/>
                  <a:pt x="6000" y="83181"/>
                </a:cubicBezTo>
                <a:cubicBezTo>
                  <a:pt x="7200" y="84545"/>
                  <a:pt x="4800" y="86590"/>
                  <a:pt x="4800" y="87272"/>
                </a:cubicBezTo>
                <a:cubicBezTo>
                  <a:pt x="4800" y="88636"/>
                  <a:pt x="4800" y="92045"/>
                  <a:pt x="2400" y="91363"/>
                </a:cubicBezTo>
                <a:cubicBezTo>
                  <a:pt x="2400" y="90681"/>
                  <a:pt x="1200" y="90681"/>
                  <a:pt x="0" y="90681"/>
                </a:cubicBezTo>
                <a:cubicBezTo>
                  <a:pt x="0" y="90681"/>
                  <a:pt x="0" y="91363"/>
                  <a:pt x="0" y="91363"/>
                </a:cubicBezTo>
                <a:cubicBezTo>
                  <a:pt x="0" y="93409"/>
                  <a:pt x="1200" y="95454"/>
                  <a:pt x="3600" y="96818"/>
                </a:cubicBezTo>
                <a:cubicBezTo>
                  <a:pt x="7200" y="98181"/>
                  <a:pt x="4800" y="100227"/>
                  <a:pt x="7200" y="102272"/>
                </a:cubicBezTo>
                <a:cubicBezTo>
                  <a:pt x="10800" y="104318"/>
                  <a:pt x="9600" y="106363"/>
                  <a:pt x="12000" y="107727"/>
                </a:cubicBezTo>
                <a:cubicBezTo>
                  <a:pt x="15600" y="109090"/>
                  <a:pt x="15600" y="109772"/>
                  <a:pt x="14400" y="111818"/>
                </a:cubicBezTo>
                <a:cubicBezTo>
                  <a:pt x="13200" y="113181"/>
                  <a:pt x="16800" y="113181"/>
                  <a:pt x="16800" y="113863"/>
                </a:cubicBezTo>
                <a:cubicBezTo>
                  <a:pt x="16800" y="115227"/>
                  <a:pt x="16800" y="117954"/>
                  <a:pt x="16800" y="118636"/>
                </a:cubicBezTo>
                <a:cubicBezTo>
                  <a:pt x="18000" y="120000"/>
                  <a:pt x="20400" y="118636"/>
                  <a:pt x="25200" y="118636"/>
                </a:cubicBezTo>
                <a:cubicBezTo>
                  <a:pt x="28800" y="118636"/>
                  <a:pt x="28800" y="117272"/>
                  <a:pt x="28800" y="115227"/>
                </a:cubicBezTo>
                <a:cubicBezTo>
                  <a:pt x="28800" y="113863"/>
                  <a:pt x="31200" y="114545"/>
                  <a:pt x="31200" y="113863"/>
                </a:cubicBezTo>
                <a:cubicBezTo>
                  <a:pt x="32400" y="112500"/>
                  <a:pt x="36000" y="112500"/>
                  <a:pt x="39600" y="113181"/>
                </a:cubicBezTo>
                <a:cubicBezTo>
                  <a:pt x="43200" y="113863"/>
                  <a:pt x="44400" y="112500"/>
                  <a:pt x="44400" y="110454"/>
                </a:cubicBezTo>
                <a:cubicBezTo>
                  <a:pt x="45600" y="109090"/>
                  <a:pt x="46800" y="111136"/>
                  <a:pt x="48000" y="111818"/>
                </a:cubicBezTo>
                <a:cubicBezTo>
                  <a:pt x="49200" y="111818"/>
                  <a:pt x="52800" y="108409"/>
                  <a:pt x="54000" y="106363"/>
                </a:cubicBezTo>
                <a:cubicBezTo>
                  <a:pt x="55200" y="104318"/>
                  <a:pt x="54000" y="104318"/>
                  <a:pt x="50400" y="106363"/>
                </a:cubicBezTo>
                <a:cubicBezTo>
                  <a:pt x="46800" y="109090"/>
                  <a:pt x="49200" y="104318"/>
                  <a:pt x="50400" y="102954"/>
                </a:cubicBezTo>
                <a:cubicBezTo>
                  <a:pt x="51600" y="100909"/>
                  <a:pt x="51600" y="96136"/>
                  <a:pt x="51600" y="94772"/>
                </a:cubicBezTo>
                <a:cubicBezTo>
                  <a:pt x="52800" y="94090"/>
                  <a:pt x="52800" y="92045"/>
                  <a:pt x="57600" y="92045"/>
                </a:cubicBezTo>
                <a:cubicBezTo>
                  <a:pt x="61200" y="91363"/>
                  <a:pt x="67200" y="88636"/>
                  <a:pt x="66000" y="87272"/>
                </a:cubicBezTo>
                <a:cubicBezTo>
                  <a:pt x="64800" y="85909"/>
                  <a:pt x="72000" y="83863"/>
                  <a:pt x="72000" y="82500"/>
                </a:cubicBezTo>
                <a:cubicBezTo>
                  <a:pt x="72000" y="81818"/>
                  <a:pt x="64800" y="77727"/>
                  <a:pt x="62400" y="77045"/>
                </a:cubicBezTo>
                <a:cubicBezTo>
                  <a:pt x="60000" y="76363"/>
                  <a:pt x="55200" y="77045"/>
                  <a:pt x="55200" y="75681"/>
                </a:cubicBezTo>
                <a:cubicBezTo>
                  <a:pt x="56400" y="75000"/>
                  <a:pt x="55200" y="71590"/>
                  <a:pt x="54000" y="69545"/>
                </a:cubicBezTo>
                <a:cubicBezTo>
                  <a:pt x="54000" y="68181"/>
                  <a:pt x="57600" y="66136"/>
                  <a:pt x="57600" y="64090"/>
                </a:cubicBezTo>
                <a:cubicBezTo>
                  <a:pt x="57600" y="62727"/>
                  <a:pt x="57600" y="60681"/>
                  <a:pt x="61200" y="60000"/>
                </a:cubicBezTo>
                <a:cubicBezTo>
                  <a:pt x="63600" y="59318"/>
                  <a:pt x="61200" y="57954"/>
                  <a:pt x="64800" y="57954"/>
                </a:cubicBezTo>
                <a:cubicBezTo>
                  <a:pt x="68400" y="57272"/>
                  <a:pt x="68400" y="54545"/>
                  <a:pt x="72000" y="53181"/>
                </a:cubicBezTo>
                <a:cubicBezTo>
                  <a:pt x="75600" y="52500"/>
                  <a:pt x="75600" y="51818"/>
                  <a:pt x="81600" y="50454"/>
                </a:cubicBezTo>
                <a:cubicBezTo>
                  <a:pt x="86400" y="49090"/>
                  <a:pt x="94800" y="45681"/>
                  <a:pt x="96000" y="44318"/>
                </a:cubicBezTo>
                <a:cubicBezTo>
                  <a:pt x="97200" y="42272"/>
                  <a:pt x="91200" y="40227"/>
                  <a:pt x="94800" y="38863"/>
                </a:cubicBezTo>
                <a:cubicBezTo>
                  <a:pt x="99600" y="36818"/>
                  <a:pt x="96000" y="34772"/>
                  <a:pt x="98400" y="34090"/>
                </a:cubicBezTo>
                <a:cubicBezTo>
                  <a:pt x="102000" y="33409"/>
                  <a:pt x="103200" y="32727"/>
                  <a:pt x="104400" y="31363"/>
                </a:cubicBezTo>
                <a:cubicBezTo>
                  <a:pt x="106800" y="30000"/>
                  <a:pt x="110400" y="31363"/>
                  <a:pt x="115200" y="30681"/>
                </a:cubicBezTo>
                <a:cubicBezTo>
                  <a:pt x="116400" y="30681"/>
                  <a:pt x="118800" y="30681"/>
                  <a:pt x="120000" y="31363"/>
                </a:cubicBezTo>
                <a:cubicBezTo>
                  <a:pt x="120000" y="30000"/>
                  <a:pt x="120000" y="28636"/>
                  <a:pt x="118800" y="28636"/>
                </a:cubicBezTo>
                <a:close/>
                <a:moveTo>
                  <a:pt x="70800" y="99545"/>
                </a:moveTo>
                <a:cubicBezTo>
                  <a:pt x="64800" y="99545"/>
                  <a:pt x="62400" y="105681"/>
                  <a:pt x="63600" y="107045"/>
                </a:cubicBezTo>
                <a:cubicBezTo>
                  <a:pt x="64800" y="107727"/>
                  <a:pt x="75600" y="99545"/>
                  <a:pt x="70800" y="9954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5090880" y="2347984"/>
            <a:ext cx="128100" cy="63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588" y="33600"/>
                </a:moveTo>
                <a:cubicBezTo>
                  <a:pt x="112941" y="24000"/>
                  <a:pt x="120000" y="19200"/>
                  <a:pt x="115294" y="9600"/>
                </a:cubicBezTo>
                <a:cubicBezTo>
                  <a:pt x="115294" y="9600"/>
                  <a:pt x="112941" y="9600"/>
                  <a:pt x="110588" y="14400"/>
                </a:cubicBezTo>
                <a:cubicBezTo>
                  <a:pt x="103529" y="14400"/>
                  <a:pt x="84705" y="0"/>
                  <a:pt x="75294" y="4800"/>
                </a:cubicBezTo>
                <a:cubicBezTo>
                  <a:pt x="65882" y="9600"/>
                  <a:pt x="44705" y="9600"/>
                  <a:pt x="40000" y="19200"/>
                </a:cubicBezTo>
                <a:cubicBezTo>
                  <a:pt x="35294" y="28800"/>
                  <a:pt x="23529" y="33600"/>
                  <a:pt x="28235" y="43200"/>
                </a:cubicBezTo>
                <a:cubicBezTo>
                  <a:pt x="32941" y="48000"/>
                  <a:pt x="28235" y="52800"/>
                  <a:pt x="32941" y="67200"/>
                </a:cubicBezTo>
                <a:cubicBezTo>
                  <a:pt x="35294" y="76800"/>
                  <a:pt x="37647" y="81600"/>
                  <a:pt x="44705" y="76800"/>
                </a:cubicBezTo>
                <a:cubicBezTo>
                  <a:pt x="49411" y="76800"/>
                  <a:pt x="54117" y="81600"/>
                  <a:pt x="47058" y="96000"/>
                </a:cubicBezTo>
                <a:cubicBezTo>
                  <a:pt x="47058" y="96000"/>
                  <a:pt x="47058" y="96000"/>
                  <a:pt x="47058" y="96000"/>
                </a:cubicBezTo>
                <a:cubicBezTo>
                  <a:pt x="56470" y="91200"/>
                  <a:pt x="65882" y="91200"/>
                  <a:pt x="68235" y="96000"/>
                </a:cubicBezTo>
                <a:cubicBezTo>
                  <a:pt x="70588" y="96000"/>
                  <a:pt x="82352" y="120000"/>
                  <a:pt x="87058" y="115200"/>
                </a:cubicBezTo>
                <a:cubicBezTo>
                  <a:pt x="89411" y="115200"/>
                  <a:pt x="98823" y="120000"/>
                  <a:pt x="105882" y="120000"/>
                </a:cubicBezTo>
                <a:cubicBezTo>
                  <a:pt x="103529" y="115200"/>
                  <a:pt x="103529" y="110400"/>
                  <a:pt x="105882" y="110400"/>
                </a:cubicBezTo>
                <a:cubicBezTo>
                  <a:pt x="108235" y="105600"/>
                  <a:pt x="112941" y="105600"/>
                  <a:pt x="110588" y="96000"/>
                </a:cubicBezTo>
                <a:cubicBezTo>
                  <a:pt x="108235" y="86400"/>
                  <a:pt x="105882" y="86400"/>
                  <a:pt x="105882" y="76800"/>
                </a:cubicBezTo>
                <a:cubicBezTo>
                  <a:pt x="105882" y="67200"/>
                  <a:pt x="103529" y="62400"/>
                  <a:pt x="105882" y="52800"/>
                </a:cubicBezTo>
                <a:cubicBezTo>
                  <a:pt x="105882" y="48000"/>
                  <a:pt x="108235" y="43200"/>
                  <a:pt x="110588" y="33600"/>
                </a:cubicBezTo>
                <a:close/>
                <a:moveTo>
                  <a:pt x="11764" y="62400"/>
                </a:moveTo>
                <a:cubicBezTo>
                  <a:pt x="2352" y="67200"/>
                  <a:pt x="0" y="96000"/>
                  <a:pt x="4705" y="96000"/>
                </a:cubicBezTo>
                <a:cubicBezTo>
                  <a:pt x="9411" y="96000"/>
                  <a:pt x="21176" y="76800"/>
                  <a:pt x="23529" y="67200"/>
                </a:cubicBezTo>
                <a:cubicBezTo>
                  <a:pt x="28235" y="62400"/>
                  <a:pt x="23529" y="57600"/>
                  <a:pt x="11764" y="62400"/>
                </a:cubicBezTo>
                <a:close/>
                <a:moveTo>
                  <a:pt x="21176" y="43200"/>
                </a:moveTo>
                <a:cubicBezTo>
                  <a:pt x="23529" y="38400"/>
                  <a:pt x="4705" y="38400"/>
                  <a:pt x="9411" y="48000"/>
                </a:cubicBezTo>
                <a:cubicBezTo>
                  <a:pt x="11764" y="52800"/>
                  <a:pt x="18823" y="52800"/>
                  <a:pt x="21176" y="432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5324207" y="3633919"/>
            <a:ext cx="163200" cy="194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076" y="27692"/>
                </a:moveTo>
                <a:cubicBezTo>
                  <a:pt x="112615" y="18461"/>
                  <a:pt x="112615" y="18461"/>
                  <a:pt x="112615" y="18461"/>
                </a:cubicBezTo>
                <a:cubicBezTo>
                  <a:pt x="120000" y="9230"/>
                  <a:pt x="120000" y="9230"/>
                  <a:pt x="120000" y="9230"/>
                </a:cubicBezTo>
                <a:cubicBezTo>
                  <a:pt x="116307" y="10769"/>
                  <a:pt x="114461" y="10769"/>
                  <a:pt x="112615" y="10769"/>
                </a:cubicBezTo>
                <a:cubicBezTo>
                  <a:pt x="110769" y="12307"/>
                  <a:pt x="107076" y="10769"/>
                  <a:pt x="105230" y="9230"/>
                </a:cubicBezTo>
                <a:cubicBezTo>
                  <a:pt x="105230" y="7692"/>
                  <a:pt x="97846" y="9230"/>
                  <a:pt x="92307" y="10769"/>
                </a:cubicBezTo>
                <a:cubicBezTo>
                  <a:pt x="86769" y="13846"/>
                  <a:pt x="84923" y="18461"/>
                  <a:pt x="83076" y="18461"/>
                </a:cubicBezTo>
                <a:cubicBezTo>
                  <a:pt x="81230" y="16923"/>
                  <a:pt x="68307" y="15384"/>
                  <a:pt x="66461" y="15384"/>
                </a:cubicBezTo>
                <a:cubicBezTo>
                  <a:pt x="62769" y="15384"/>
                  <a:pt x="51692" y="9230"/>
                  <a:pt x="48000" y="7692"/>
                </a:cubicBezTo>
                <a:cubicBezTo>
                  <a:pt x="46153" y="4615"/>
                  <a:pt x="35076" y="6153"/>
                  <a:pt x="33230" y="4615"/>
                </a:cubicBezTo>
                <a:cubicBezTo>
                  <a:pt x="31384" y="3076"/>
                  <a:pt x="25846" y="3076"/>
                  <a:pt x="25846" y="1538"/>
                </a:cubicBezTo>
                <a:cubicBezTo>
                  <a:pt x="24000" y="0"/>
                  <a:pt x="20307" y="0"/>
                  <a:pt x="16615" y="0"/>
                </a:cubicBezTo>
                <a:cubicBezTo>
                  <a:pt x="12923" y="0"/>
                  <a:pt x="5538" y="4615"/>
                  <a:pt x="3692" y="6153"/>
                </a:cubicBezTo>
                <a:cubicBezTo>
                  <a:pt x="3692" y="7692"/>
                  <a:pt x="3692" y="7692"/>
                  <a:pt x="1846" y="9230"/>
                </a:cubicBezTo>
                <a:cubicBezTo>
                  <a:pt x="9230" y="13846"/>
                  <a:pt x="9230" y="13846"/>
                  <a:pt x="9230" y="13846"/>
                </a:cubicBezTo>
                <a:cubicBezTo>
                  <a:pt x="11076" y="23076"/>
                  <a:pt x="11076" y="23076"/>
                  <a:pt x="11076" y="23076"/>
                </a:cubicBezTo>
                <a:cubicBezTo>
                  <a:pt x="16615" y="27692"/>
                  <a:pt x="16615" y="27692"/>
                  <a:pt x="16615" y="27692"/>
                </a:cubicBezTo>
                <a:cubicBezTo>
                  <a:pt x="16615" y="27692"/>
                  <a:pt x="16615" y="32307"/>
                  <a:pt x="16615" y="36923"/>
                </a:cubicBezTo>
                <a:cubicBezTo>
                  <a:pt x="14769" y="43076"/>
                  <a:pt x="9230" y="49230"/>
                  <a:pt x="5538" y="52307"/>
                </a:cubicBezTo>
                <a:cubicBezTo>
                  <a:pt x="5538" y="52307"/>
                  <a:pt x="3692" y="55384"/>
                  <a:pt x="1846" y="60000"/>
                </a:cubicBezTo>
                <a:cubicBezTo>
                  <a:pt x="7384" y="61538"/>
                  <a:pt x="11076" y="63076"/>
                  <a:pt x="11076" y="64615"/>
                </a:cubicBezTo>
                <a:cubicBezTo>
                  <a:pt x="11076" y="67692"/>
                  <a:pt x="1846" y="66153"/>
                  <a:pt x="1846" y="72307"/>
                </a:cubicBezTo>
                <a:cubicBezTo>
                  <a:pt x="1846" y="72307"/>
                  <a:pt x="1846" y="72307"/>
                  <a:pt x="0" y="73846"/>
                </a:cubicBezTo>
                <a:cubicBezTo>
                  <a:pt x="57230" y="98461"/>
                  <a:pt x="57230" y="98461"/>
                  <a:pt x="57230" y="98461"/>
                </a:cubicBezTo>
                <a:cubicBezTo>
                  <a:pt x="55384" y="106153"/>
                  <a:pt x="55384" y="106153"/>
                  <a:pt x="55384" y="106153"/>
                </a:cubicBezTo>
                <a:cubicBezTo>
                  <a:pt x="55384" y="106153"/>
                  <a:pt x="68307" y="113846"/>
                  <a:pt x="81230" y="120000"/>
                </a:cubicBezTo>
                <a:cubicBezTo>
                  <a:pt x="86769" y="109230"/>
                  <a:pt x="94153" y="95384"/>
                  <a:pt x="96000" y="93846"/>
                </a:cubicBezTo>
                <a:cubicBezTo>
                  <a:pt x="99692" y="89230"/>
                  <a:pt x="101538" y="90769"/>
                  <a:pt x="105230" y="87692"/>
                </a:cubicBezTo>
                <a:cubicBezTo>
                  <a:pt x="107076" y="84615"/>
                  <a:pt x="108923" y="89230"/>
                  <a:pt x="112615" y="83076"/>
                </a:cubicBezTo>
                <a:cubicBezTo>
                  <a:pt x="114461" y="83076"/>
                  <a:pt x="114461" y="81538"/>
                  <a:pt x="114461" y="81538"/>
                </a:cubicBezTo>
                <a:cubicBezTo>
                  <a:pt x="107076" y="72307"/>
                  <a:pt x="107076" y="72307"/>
                  <a:pt x="107076" y="72307"/>
                </a:cubicBezTo>
                <a:lnTo>
                  <a:pt x="107076" y="27692"/>
                </a:ln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5236491" y="3649707"/>
            <a:ext cx="110400" cy="112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818" y="24000"/>
                </a:moveTo>
                <a:cubicBezTo>
                  <a:pt x="109090" y="8000"/>
                  <a:pt x="109090" y="8000"/>
                  <a:pt x="109090" y="8000"/>
                </a:cubicBezTo>
                <a:cubicBezTo>
                  <a:pt x="98181" y="0"/>
                  <a:pt x="98181" y="0"/>
                  <a:pt x="98181" y="0"/>
                </a:cubicBezTo>
                <a:cubicBezTo>
                  <a:pt x="95454" y="2666"/>
                  <a:pt x="92727" y="2666"/>
                  <a:pt x="92727" y="5333"/>
                </a:cubicBezTo>
                <a:cubicBezTo>
                  <a:pt x="90000" y="10666"/>
                  <a:pt x="81818" y="8000"/>
                  <a:pt x="79090" y="8000"/>
                </a:cubicBezTo>
                <a:cubicBezTo>
                  <a:pt x="73636" y="5333"/>
                  <a:pt x="62727" y="10666"/>
                  <a:pt x="62727" y="13333"/>
                </a:cubicBezTo>
                <a:cubicBezTo>
                  <a:pt x="60000" y="16000"/>
                  <a:pt x="51818" y="8000"/>
                  <a:pt x="49090" y="8000"/>
                </a:cubicBezTo>
                <a:cubicBezTo>
                  <a:pt x="43636" y="8000"/>
                  <a:pt x="32727" y="13333"/>
                  <a:pt x="32727" y="13333"/>
                </a:cubicBezTo>
                <a:cubicBezTo>
                  <a:pt x="32727" y="13333"/>
                  <a:pt x="30000" y="26666"/>
                  <a:pt x="30000" y="32000"/>
                </a:cubicBezTo>
                <a:cubicBezTo>
                  <a:pt x="30000" y="37333"/>
                  <a:pt x="38181" y="37333"/>
                  <a:pt x="38181" y="42666"/>
                </a:cubicBezTo>
                <a:cubicBezTo>
                  <a:pt x="38181" y="45333"/>
                  <a:pt x="30000" y="50666"/>
                  <a:pt x="30000" y="53333"/>
                </a:cubicBezTo>
                <a:cubicBezTo>
                  <a:pt x="30000" y="56000"/>
                  <a:pt x="27272" y="56000"/>
                  <a:pt x="21818" y="58666"/>
                </a:cubicBezTo>
                <a:cubicBezTo>
                  <a:pt x="16363" y="58666"/>
                  <a:pt x="16363" y="66666"/>
                  <a:pt x="13636" y="69333"/>
                </a:cubicBezTo>
                <a:cubicBezTo>
                  <a:pt x="8181" y="72000"/>
                  <a:pt x="10909" y="80000"/>
                  <a:pt x="8181" y="85333"/>
                </a:cubicBezTo>
                <a:cubicBezTo>
                  <a:pt x="5454" y="90666"/>
                  <a:pt x="2727" y="98666"/>
                  <a:pt x="2727" y="104000"/>
                </a:cubicBezTo>
                <a:cubicBezTo>
                  <a:pt x="2727" y="109333"/>
                  <a:pt x="2727" y="117333"/>
                  <a:pt x="0" y="120000"/>
                </a:cubicBezTo>
                <a:cubicBezTo>
                  <a:pt x="5454" y="120000"/>
                  <a:pt x="8181" y="120000"/>
                  <a:pt x="10909" y="117333"/>
                </a:cubicBezTo>
                <a:cubicBezTo>
                  <a:pt x="16363" y="114666"/>
                  <a:pt x="32727" y="112000"/>
                  <a:pt x="32727" y="112000"/>
                </a:cubicBezTo>
                <a:cubicBezTo>
                  <a:pt x="51818" y="109333"/>
                  <a:pt x="51818" y="109333"/>
                  <a:pt x="51818" y="109333"/>
                </a:cubicBezTo>
                <a:cubicBezTo>
                  <a:pt x="57272" y="98666"/>
                  <a:pt x="62727" y="88000"/>
                  <a:pt x="68181" y="85333"/>
                </a:cubicBezTo>
                <a:cubicBezTo>
                  <a:pt x="76363" y="85333"/>
                  <a:pt x="90000" y="85333"/>
                  <a:pt x="98181" y="88000"/>
                </a:cubicBezTo>
                <a:cubicBezTo>
                  <a:pt x="100909" y="80000"/>
                  <a:pt x="103636" y="74666"/>
                  <a:pt x="103636" y="74666"/>
                </a:cubicBezTo>
                <a:cubicBezTo>
                  <a:pt x="109090" y="69333"/>
                  <a:pt x="117272" y="58666"/>
                  <a:pt x="120000" y="48000"/>
                </a:cubicBezTo>
                <a:cubicBezTo>
                  <a:pt x="120000" y="40000"/>
                  <a:pt x="120000" y="32000"/>
                  <a:pt x="120000" y="32000"/>
                </a:cubicBezTo>
                <a:lnTo>
                  <a:pt x="111818" y="24000"/>
                </a:ln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5780337" y="2739202"/>
            <a:ext cx="354600" cy="208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19" y="67951"/>
                </a:moveTo>
                <a:cubicBezTo>
                  <a:pt x="113239" y="63614"/>
                  <a:pt x="108169" y="57831"/>
                  <a:pt x="107323" y="60722"/>
                </a:cubicBezTo>
                <a:cubicBezTo>
                  <a:pt x="107323" y="63614"/>
                  <a:pt x="103098" y="63614"/>
                  <a:pt x="102253" y="60722"/>
                </a:cubicBezTo>
                <a:cubicBezTo>
                  <a:pt x="100563" y="57831"/>
                  <a:pt x="99718" y="54939"/>
                  <a:pt x="95492" y="57831"/>
                </a:cubicBezTo>
                <a:cubicBezTo>
                  <a:pt x="91267" y="60722"/>
                  <a:pt x="88732" y="63614"/>
                  <a:pt x="88732" y="66506"/>
                </a:cubicBezTo>
                <a:cubicBezTo>
                  <a:pt x="88732" y="69397"/>
                  <a:pt x="85352" y="72289"/>
                  <a:pt x="85352" y="67951"/>
                </a:cubicBezTo>
                <a:cubicBezTo>
                  <a:pt x="85352" y="65060"/>
                  <a:pt x="81971" y="63614"/>
                  <a:pt x="79436" y="62168"/>
                </a:cubicBezTo>
                <a:cubicBezTo>
                  <a:pt x="77746" y="62168"/>
                  <a:pt x="74366" y="63614"/>
                  <a:pt x="73521" y="59277"/>
                </a:cubicBezTo>
                <a:cubicBezTo>
                  <a:pt x="73521" y="56385"/>
                  <a:pt x="70140" y="52048"/>
                  <a:pt x="70140" y="47710"/>
                </a:cubicBezTo>
                <a:cubicBezTo>
                  <a:pt x="70140" y="43373"/>
                  <a:pt x="70985" y="37590"/>
                  <a:pt x="68450" y="36144"/>
                </a:cubicBezTo>
                <a:cubicBezTo>
                  <a:pt x="66760" y="36144"/>
                  <a:pt x="65070" y="30361"/>
                  <a:pt x="63380" y="30361"/>
                </a:cubicBezTo>
                <a:cubicBezTo>
                  <a:pt x="61690" y="30361"/>
                  <a:pt x="50704" y="30361"/>
                  <a:pt x="49859" y="28915"/>
                </a:cubicBezTo>
                <a:cubicBezTo>
                  <a:pt x="48169" y="27469"/>
                  <a:pt x="41408" y="33253"/>
                  <a:pt x="40563" y="30361"/>
                </a:cubicBezTo>
                <a:cubicBezTo>
                  <a:pt x="40563" y="27469"/>
                  <a:pt x="35492" y="18795"/>
                  <a:pt x="32957" y="14457"/>
                </a:cubicBezTo>
                <a:cubicBezTo>
                  <a:pt x="32112" y="17349"/>
                  <a:pt x="32112" y="18795"/>
                  <a:pt x="30422" y="20240"/>
                </a:cubicBezTo>
                <a:cubicBezTo>
                  <a:pt x="25352" y="26024"/>
                  <a:pt x="21126" y="24578"/>
                  <a:pt x="22816" y="17349"/>
                </a:cubicBezTo>
                <a:cubicBezTo>
                  <a:pt x="23661" y="10120"/>
                  <a:pt x="24507" y="1445"/>
                  <a:pt x="21971" y="1445"/>
                </a:cubicBezTo>
                <a:cubicBezTo>
                  <a:pt x="19436" y="1445"/>
                  <a:pt x="21126" y="17349"/>
                  <a:pt x="18591" y="18795"/>
                </a:cubicBezTo>
                <a:cubicBezTo>
                  <a:pt x="16901" y="18795"/>
                  <a:pt x="16056" y="7228"/>
                  <a:pt x="17746" y="0"/>
                </a:cubicBezTo>
                <a:cubicBezTo>
                  <a:pt x="845" y="7228"/>
                  <a:pt x="845" y="7228"/>
                  <a:pt x="845" y="7228"/>
                </a:cubicBezTo>
                <a:cubicBezTo>
                  <a:pt x="0" y="59277"/>
                  <a:pt x="0" y="59277"/>
                  <a:pt x="0" y="59277"/>
                </a:cubicBezTo>
                <a:cubicBezTo>
                  <a:pt x="0" y="59277"/>
                  <a:pt x="0" y="59277"/>
                  <a:pt x="0" y="59277"/>
                </a:cubicBezTo>
                <a:cubicBezTo>
                  <a:pt x="1690" y="60722"/>
                  <a:pt x="3380" y="60722"/>
                  <a:pt x="4225" y="60722"/>
                </a:cubicBezTo>
                <a:cubicBezTo>
                  <a:pt x="6760" y="62168"/>
                  <a:pt x="6760" y="57831"/>
                  <a:pt x="6760" y="56385"/>
                </a:cubicBezTo>
                <a:cubicBezTo>
                  <a:pt x="6760" y="53493"/>
                  <a:pt x="10140" y="49156"/>
                  <a:pt x="11830" y="49156"/>
                </a:cubicBezTo>
                <a:cubicBezTo>
                  <a:pt x="13521" y="50602"/>
                  <a:pt x="13521" y="44819"/>
                  <a:pt x="14366" y="44819"/>
                </a:cubicBezTo>
                <a:cubicBezTo>
                  <a:pt x="15211" y="44819"/>
                  <a:pt x="16056" y="44819"/>
                  <a:pt x="16901" y="43373"/>
                </a:cubicBezTo>
                <a:cubicBezTo>
                  <a:pt x="17746" y="40481"/>
                  <a:pt x="21126" y="43373"/>
                  <a:pt x="21971" y="44819"/>
                </a:cubicBezTo>
                <a:cubicBezTo>
                  <a:pt x="22816" y="46265"/>
                  <a:pt x="25352" y="47710"/>
                  <a:pt x="27042" y="47710"/>
                </a:cubicBezTo>
                <a:cubicBezTo>
                  <a:pt x="28732" y="49156"/>
                  <a:pt x="29577" y="57831"/>
                  <a:pt x="29577" y="60722"/>
                </a:cubicBezTo>
                <a:cubicBezTo>
                  <a:pt x="29577" y="62168"/>
                  <a:pt x="38028" y="62168"/>
                  <a:pt x="39718" y="62168"/>
                </a:cubicBezTo>
                <a:cubicBezTo>
                  <a:pt x="40563" y="62168"/>
                  <a:pt x="40563" y="66506"/>
                  <a:pt x="42253" y="69397"/>
                </a:cubicBezTo>
                <a:cubicBezTo>
                  <a:pt x="43943" y="73734"/>
                  <a:pt x="44788" y="76626"/>
                  <a:pt x="45633" y="79518"/>
                </a:cubicBezTo>
                <a:cubicBezTo>
                  <a:pt x="45633" y="82409"/>
                  <a:pt x="50704" y="85301"/>
                  <a:pt x="52394" y="88192"/>
                </a:cubicBezTo>
                <a:cubicBezTo>
                  <a:pt x="53239" y="91084"/>
                  <a:pt x="57464" y="93975"/>
                  <a:pt x="60000" y="95421"/>
                </a:cubicBezTo>
                <a:cubicBezTo>
                  <a:pt x="62535" y="98313"/>
                  <a:pt x="65070" y="104096"/>
                  <a:pt x="66760" y="104096"/>
                </a:cubicBezTo>
                <a:cubicBezTo>
                  <a:pt x="68450" y="104096"/>
                  <a:pt x="72676" y="106987"/>
                  <a:pt x="72676" y="106987"/>
                </a:cubicBezTo>
                <a:cubicBezTo>
                  <a:pt x="73521" y="115662"/>
                  <a:pt x="73521" y="115662"/>
                  <a:pt x="73521" y="115662"/>
                </a:cubicBezTo>
                <a:cubicBezTo>
                  <a:pt x="73521" y="115662"/>
                  <a:pt x="74366" y="115662"/>
                  <a:pt x="74366" y="114216"/>
                </a:cubicBezTo>
                <a:cubicBezTo>
                  <a:pt x="76901" y="114216"/>
                  <a:pt x="77746" y="118554"/>
                  <a:pt x="79436" y="118554"/>
                </a:cubicBezTo>
                <a:cubicBezTo>
                  <a:pt x="80281" y="118554"/>
                  <a:pt x="81971" y="118554"/>
                  <a:pt x="82816" y="119999"/>
                </a:cubicBezTo>
                <a:cubicBezTo>
                  <a:pt x="82816" y="114216"/>
                  <a:pt x="83661" y="109879"/>
                  <a:pt x="85352" y="108433"/>
                </a:cubicBezTo>
                <a:cubicBezTo>
                  <a:pt x="87042" y="105542"/>
                  <a:pt x="84507" y="101204"/>
                  <a:pt x="84507" y="98313"/>
                </a:cubicBezTo>
                <a:cubicBezTo>
                  <a:pt x="84507" y="93975"/>
                  <a:pt x="80281" y="92530"/>
                  <a:pt x="80281" y="88192"/>
                </a:cubicBezTo>
                <a:cubicBezTo>
                  <a:pt x="81126" y="85301"/>
                  <a:pt x="84507" y="86746"/>
                  <a:pt x="87042" y="85301"/>
                </a:cubicBezTo>
                <a:cubicBezTo>
                  <a:pt x="88732" y="83855"/>
                  <a:pt x="87042" y="78072"/>
                  <a:pt x="88732" y="78072"/>
                </a:cubicBezTo>
                <a:cubicBezTo>
                  <a:pt x="90422" y="78072"/>
                  <a:pt x="91267" y="75180"/>
                  <a:pt x="92112" y="72289"/>
                </a:cubicBezTo>
                <a:cubicBezTo>
                  <a:pt x="92957" y="69397"/>
                  <a:pt x="95492" y="72289"/>
                  <a:pt x="97183" y="69397"/>
                </a:cubicBezTo>
                <a:cubicBezTo>
                  <a:pt x="98873" y="67951"/>
                  <a:pt x="101408" y="66506"/>
                  <a:pt x="102253" y="67951"/>
                </a:cubicBezTo>
                <a:cubicBezTo>
                  <a:pt x="102253" y="69397"/>
                  <a:pt x="100563" y="75180"/>
                  <a:pt x="99718" y="78072"/>
                </a:cubicBezTo>
                <a:cubicBezTo>
                  <a:pt x="102253" y="78072"/>
                  <a:pt x="106478" y="76626"/>
                  <a:pt x="107323" y="75180"/>
                </a:cubicBezTo>
                <a:cubicBezTo>
                  <a:pt x="108169" y="73734"/>
                  <a:pt x="112394" y="78072"/>
                  <a:pt x="114084" y="73734"/>
                </a:cubicBezTo>
                <a:cubicBezTo>
                  <a:pt x="114929" y="69397"/>
                  <a:pt x="120000" y="72289"/>
                  <a:pt x="116619" y="67951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4755801" y="1574319"/>
            <a:ext cx="522900" cy="824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980" y="64194"/>
                </a:moveTo>
                <a:cubicBezTo>
                  <a:pt x="115980" y="64924"/>
                  <a:pt x="114258" y="64559"/>
                  <a:pt x="114258" y="63829"/>
                </a:cubicBezTo>
                <a:cubicBezTo>
                  <a:pt x="114258" y="63465"/>
                  <a:pt x="111387" y="62735"/>
                  <a:pt x="110813" y="62370"/>
                </a:cubicBezTo>
                <a:cubicBezTo>
                  <a:pt x="110813" y="62370"/>
                  <a:pt x="112535" y="62370"/>
                  <a:pt x="113684" y="62735"/>
                </a:cubicBezTo>
                <a:cubicBezTo>
                  <a:pt x="114258" y="63100"/>
                  <a:pt x="115406" y="62735"/>
                  <a:pt x="116555" y="62006"/>
                </a:cubicBezTo>
                <a:cubicBezTo>
                  <a:pt x="117703" y="61276"/>
                  <a:pt x="119425" y="62006"/>
                  <a:pt x="119425" y="61276"/>
                </a:cubicBezTo>
                <a:cubicBezTo>
                  <a:pt x="119999" y="60547"/>
                  <a:pt x="117703" y="60182"/>
                  <a:pt x="117129" y="59817"/>
                </a:cubicBezTo>
                <a:cubicBezTo>
                  <a:pt x="116555" y="59452"/>
                  <a:pt x="115406" y="58723"/>
                  <a:pt x="113684" y="59088"/>
                </a:cubicBezTo>
                <a:cubicBezTo>
                  <a:pt x="111961" y="59088"/>
                  <a:pt x="111961" y="58723"/>
                  <a:pt x="111387" y="58358"/>
                </a:cubicBezTo>
                <a:cubicBezTo>
                  <a:pt x="110239" y="57629"/>
                  <a:pt x="107942" y="58723"/>
                  <a:pt x="107942" y="59817"/>
                </a:cubicBezTo>
                <a:cubicBezTo>
                  <a:pt x="107942" y="60911"/>
                  <a:pt x="106220" y="60911"/>
                  <a:pt x="106794" y="60182"/>
                </a:cubicBezTo>
                <a:cubicBezTo>
                  <a:pt x="107368" y="59452"/>
                  <a:pt x="105645" y="58723"/>
                  <a:pt x="107368" y="58358"/>
                </a:cubicBezTo>
                <a:cubicBezTo>
                  <a:pt x="108516" y="58358"/>
                  <a:pt x="107942" y="56899"/>
                  <a:pt x="105071" y="56899"/>
                </a:cubicBezTo>
                <a:cubicBezTo>
                  <a:pt x="102775" y="56534"/>
                  <a:pt x="101626" y="57993"/>
                  <a:pt x="102200" y="58358"/>
                </a:cubicBezTo>
                <a:cubicBezTo>
                  <a:pt x="102775" y="58723"/>
                  <a:pt x="100478" y="60911"/>
                  <a:pt x="99330" y="60911"/>
                </a:cubicBezTo>
                <a:cubicBezTo>
                  <a:pt x="98755" y="60911"/>
                  <a:pt x="99904" y="59088"/>
                  <a:pt x="99904" y="58358"/>
                </a:cubicBezTo>
                <a:cubicBezTo>
                  <a:pt x="99330" y="57264"/>
                  <a:pt x="98755" y="57993"/>
                  <a:pt x="97033" y="59452"/>
                </a:cubicBezTo>
                <a:cubicBezTo>
                  <a:pt x="94736" y="60547"/>
                  <a:pt x="93588" y="62006"/>
                  <a:pt x="92440" y="62006"/>
                </a:cubicBezTo>
                <a:cubicBezTo>
                  <a:pt x="91291" y="62370"/>
                  <a:pt x="91291" y="60911"/>
                  <a:pt x="93014" y="60182"/>
                </a:cubicBezTo>
                <a:cubicBezTo>
                  <a:pt x="94736" y="59452"/>
                  <a:pt x="94736" y="57993"/>
                  <a:pt x="95885" y="57993"/>
                </a:cubicBezTo>
                <a:cubicBezTo>
                  <a:pt x="97033" y="57993"/>
                  <a:pt x="97033" y="56899"/>
                  <a:pt x="95311" y="56899"/>
                </a:cubicBezTo>
                <a:cubicBezTo>
                  <a:pt x="94162" y="56534"/>
                  <a:pt x="93588" y="57629"/>
                  <a:pt x="93014" y="57993"/>
                </a:cubicBezTo>
                <a:cubicBezTo>
                  <a:pt x="92440" y="58358"/>
                  <a:pt x="89569" y="57629"/>
                  <a:pt x="89569" y="57993"/>
                </a:cubicBezTo>
                <a:cubicBezTo>
                  <a:pt x="89569" y="58358"/>
                  <a:pt x="88421" y="58358"/>
                  <a:pt x="88995" y="59088"/>
                </a:cubicBezTo>
                <a:cubicBezTo>
                  <a:pt x="89569" y="59452"/>
                  <a:pt x="88421" y="60182"/>
                  <a:pt x="87846" y="59452"/>
                </a:cubicBezTo>
                <a:cubicBezTo>
                  <a:pt x="87272" y="58723"/>
                  <a:pt x="85550" y="59088"/>
                  <a:pt x="84976" y="60182"/>
                </a:cubicBezTo>
                <a:cubicBezTo>
                  <a:pt x="83827" y="60911"/>
                  <a:pt x="82679" y="60911"/>
                  <a:pt x="83827" y="61276"/>
                </a:cubicBezTo>
                <a:cubicBezTo>
                  <a:pt x="84401" y="61641"/>
                  <a:pt x="84401" y="62735"/>
                  <a:pt x="83253" y="63100"/>
                </a:cubicBezTo>
                <a:cubicBezTo>
                  <a:pt x="82105" y="63100"/>
                  <a:pt x="82679" y="60911"/>
                  <a:pt x="81531" y="60911"/>
                </a:cubicBezTo>
                <a:cubicBezTo>
                  <a:pt x="80382" y="61276"/>
                  <a:pt x="80956" y="59817"/>
                  <a:pt x="82679" y="59817"/>
                </a:cubicBezTo>
                <a:cubicBezTo>
                  <a:pt x="83827" y="59817"/>
                  <a:pt x="84976" y="58723"/>
                  <a:pt x="84976" y="58358"/>
                </a:cubicBezTo>
                <a:cubicBezTo>
                  <a:pt x="84401" y="57993"/>
                  <a:pt x="83253" y="57993"/>
                  <a:pt x="83253" y="58723"/>
                </a:cubicBezTo>
                <a:cubicBezTo>
                  <a:pt x="83253" y="59452"/>
                  <a:pt x="80956" y="59088"/>
                  <a:pt x="79234" y="59088"/>
                </a:cubicBezTo>
                <a:cubicBezTo>
                  <a:pt x="77511" y="59088"/>
                  <a:pt x="78086" y="60547"/>
                  <a:pt x="79808" y="60911"/>
                </a:cubicBezTo>
                <a:cubicBezTo>
                  <a:pt x="81531" y="61641"/>
                  <a:pt x="79234" y="62370"/>
                  <a:pt x="78660" y="61641"/>
                </a:cubicBezTo>
                <a:cubicBezTo>
                  <a:pt x="77511" y="61276"/>
                  <a:pt x="75789" y="61276"/>
                  <a:pt x="75215" y="61641"/>
                </a:cubicBezTo>
                <a:cubicBezTo>
                  <a:pt x="74066" y="62006"/>
                  <a:pt x="77511" y="62735"/>
                  <a:pt x="77511" y="63100"/>
                </a:cubicBezTo>
                <a:cubicBezTo>
                  <a:pt x="77511" y="63465"/>
                  <a:pt x="75789" y="62735"/>
                  <a:pt x="75215" y="63100"/>
                </a:cubicBezTo>
                <a:cubicBezTo>
                  <a:pt x="75215" y="63465"/>
                  <a:pt x="72918" y="62735"/>
                  <a:pt x="72918" y="62006"/>
                </a:cubicBezTo>
                <a:cubicBezTo>
                  <a:pt x="72918" y="61276"/>
                  <a:pt x="69473" y="62370"/>
                  <a:pt x="71196" y="62735"/>
                </a:cubicBezTo>
                <a:cubicBezTo>
                  <a:pt x="72918" y="62735"/>
                  <a:pt x="72344" y="63465"/>
                  <a:pt x="72344" y="64559"/>
                </a:cubicBezTo>
                <a:cubicBezTo>
                  <a:pt x="72344" y="65653"/>
                  <a:pt x="70622" y="64924"/>
                  <a:pt x="71196" y="63829"/>
                </a:cubicBezTo>
                <a:cubicBezTo>
                  <a:pt x="71196" y="63100"/>
                  <a:pt x="69473" y="63100"/>
                  <a:pt x="68325" y="63829"/>
                </a:cubicBezTo>
                <a:cubicBezTo>
                  <a:pt x="67177" y="64194"/>
                  <a:pt x="68325" y="62735"/>
                  <a:pt x="67751" y="62006"/>
                </a:cubicBezTo>
                <a:cubicBezTo>
                  <a:pt x="67177" y="61276"/>
                  <a:pt x="66028" y="62006"/>
                  <a:pt x="64880" y="62370"/>
                </a:cubicBezTo>
                <a:cubicBezTo>
                  <a:pt x="63157" y="62370"/>
                  <a:pt x="62583" y="62370"/>
                  <a:pt x="63732" y="63100"/>
                </a:cubicBezTo>
                <a:cubicBezTo>
                  <a:pt x="64306" y="63829"/>
                  <a:pt x="64306" y="64559"/>
                  <a:pt x="63157" y="64559"/>
                </a:cubicBezTo>
                <a:cubicBezTo>
                  <a:pt x="62009" y="64194"/>
                  <a:pt x="61435" y="64559"/>
                  <a:pt x="61435" y="65288"/>
                </a:cubicBezTo>
                <a:cubicBezTo>
                  <a:pt x="62009" y="65653"/>
                  <a:pt x="60287" y="66018"/>
                  <a:pt x="59712" y="65288"/>
                </a:cubicBezTo>
                <a:cubicBezTo>
                  <a:pt x="59712" y="64559"/>
                  <a:pt x="57416" y="64924"/>
                  <a:pt x="56842" y="65653"/>
                </a:cubicBezTo>
                <a:cubicBezTo>
                  <a:pt x="56267" y="66382"/>
                  <a:pt x="53971" y="66747"/>
                  <a:pt x="54545" y="67477"/>
                </a:cubicBezTo>
                <a:cubicBezTo>
                  <a:pt x="54545" y="68206"/>
                  <a:pt x="56267" y="67112"/>
                  <a:pt x="57416" y="67477"/>
                </a:cubicBezTo>
                <a:cubicBezTo>
                  <a:pt x="58564" y="67477"/>
                  <a:pt x="57416" y="68206"/>
                  <a:pt x="57990" y="68571"/>
                </a:cubicBezTo>
                <a:cubicBezTo>
                  <a:pt x="58564" y="68936"/>
                  <a:pt x="58564" y="69665"/>
                  <a:pt x="57416" y="69300"/>
                </a:cubicBezTo>
                <a:cubicBezTo>
                  <a:pt x="56842" y="68571"/>
                  <a:pt x="55119" y="68571"/>
                  <a:pt x="55119" y="69300"/>
                </a:cubicBezTo>
                <a:cubicBezTo>
                  <a:pt x="55119" y="70395"/>
                  <a:pt x="53971" y="69300"/>
                  <a:pt x="53397" y="68571"/>
                </a:cubicBezTo>
                <a:cubicBezTo>
                  <a:pt x="52248" y="67841"/>
                  <a:pt x="51674" y="69665"/>
                  <a:pt x="50526" y="69300"/>
                </a:cubicBezTo>
                <a:cubicBezTo>
                  <a:pt x="49952" y="68936"/>
                  <a:pt x="52248" y="67477"/>
                  <a:pt x="51674" y="67112"/>
                </a:cubicBezTo>
                <a:cubicBezTo>
                  <a:pt x="51100" y="66382"/>
                  <a:pt x="50526" y="67477"/>
                  <a:pt x="48803" y="68206"/>
                </a:cubicBezTo>
                <a:cubicBezTo>
                  <a:pt x="47655" y="69300"/>
                  <a:pt x="45358" y="69300"/>
                  <a:pt x="45933" y="69665"/>
                </a:cubicBezTo>
                <a:cubicBezTo>
                  <a:pt x="46507" y="70395"/>
                  <a:pt x="44210" y="70395"/>
                  <a:pt x="44210" y="71489"/>
                </a:cubicBezTo>
                <a:cubicBezTo>
                  <a:pt x="43636" y="72218"/>
                  <a:pt x="40191" y="72583"/>
                  <a:pt x="38468" y="73313"/>
                </a:cubicBezTo>
                <a:cubicBezTo>
                  <a:pt x="36172" y="74042"/>
                  <a:pt x="39043" y="74407"/>
                  <a:pt x="40191" y="73313"/>
                </a:cubicBezTo>
                <a:cubicBezTo>
                  <a:pt x="41339" y="72583"/>
                  <a:pt x="41339" y="72948"/>
                  <a:pt x="43636" y="72218"/>
                </a:cubicBezTo>
                <a:cubicBezTo>
                  <a:pt x="45358" y="71489"/>
                  <a:pt x="47081" y="71124"/>
                  <a:pt x="47655" y="71124"/>
                </a:cubicBezTo>
                <a:cubicBezTo>
                  <a:pt x="48803" y="71489"/>
                  <a:pt x="49952" y="71854"/>
                  <a:pt x="50526" y="71124"/>
                </a:cubicBezTo>
                <a:cubicBezTo>
                  <a:pt x="51674" y="70395"/>
                  <a:pt x="52822" y="70395"/>
                  <a:pt x="53397" y="70759"/>
                </a:cubicBezTo>
                <a:cubicBezTo>
                  <a:pt x="54545" y="71489"/>
                  <a:pt x="52248" y="71854"/>
                  <a:pt x="52822" y="72583"/>
                </a:cubicBezTo>
                <a:cubicBezTo>
                  <a:pt x="53971" y="73313"/>
                  <a:pt x="51674" y="73677"/>
                  <a:pt x="51674" y="72948"/>
                </a:cubicBezTo>
                <a:cubicBezTo>
                  <a:pt x="51674" y="72218"/>
                  <a:pt x="50526" y="71854"/>
                  <a:pt x="49952" y="72218"/>
                </a:cubicBezTo>
                <a:cubicBezTo>
                  <a:pt x="49377" y="72948"/>
                  <a:pt x="48803" y="73677"/>
                  <a:pt x="47655" y="73677"/>
                </a:cubicBezTo>
                <a:cubicBezTo>
                  <a:pt x="47081" y="73677"/>
                  <a:pt x="45933" y="74772"/>
                  <a:pt x="45933" y="75866"/>
                </a:cubicBezTo>
                <a:cubicBezTo>
                  <a:pt x="45933" y="76595"/>
                  <a:pt x="44210" y="75866"/>
                  <a:pt x="44210" y="76595"/>
                </a:cubicBezTo>
                <a:cubicBezTo>
                  <a:pt x="44210" y="77689"/>
                  <a:pt x="41913" y="79148"/>
                  <a:pt x="40191" y="80243"/>
                </a:cubicBezTo>
                <a:cubicBezTo>
                  <a:pt x="37894" y="81337"/>
                  <a:pt x="39617" y="81702"/>
                  <a:pt x="39043" y="82431"/>
                </a:cubicBezTo>
                <a:cubicBezTo>
                  <a:pt x="38468" y="83161"/>
                  <a:pt x="36172" y="82431"/>
                  <a:pt x="35598" y="82796"/>
                </a:cubicBezTo>
                <a:cubicBezTo>
                  <a:pt x="35023" y="83161"/>
                  <a:pt x="36172" y="84984"/>
                  <a:pt x="35023" y="85714"/>
                </a:cubicBezTo>
                <a:cubicBezTo>
                  <a:pt x="33875" y="86079"/>
                  <a:pt x="35023" y="86808"/>
                  <a:pt x="35023" y="87537"/>
                </a:cubicBezTo>
                <a:cubicBezTo>
                  <a:pt x="35023" y="88267"/>
                  <a:pt x="32153" y="87173"/>
                  <a:pt x="32153" y="87902"/>
                </a:cubicBezTo>
                <a:cubicBezTo>
                  <a:pt x="32153" y="88632"/>
                  <a:pt x="29856" y="88267"/>
                  <a:pt x="28708" y="88632"/>
                </a:cubicBezTo>
                <a:cubicBezTo>
                  <a:pt x="28133" y="88632"/>
                  <a:pt x="30430" y="89726"/>
                  <a:pt x="31578" y="90455"/>
                </a:cubicBezTo>
                <a:cubicBezTo>
                  <a:pt x="32727" y="90820"/>
                  <a:pt x="30430" y="91550"/>
                  <a:pt x="29856" y="90820"/>
                </a:cubicBezTo>
                <a:cubicBezTo>
                  <a:pt x="29856" y="90091"/>
                  <a:pt x="28133" y="91185"/>
                  <a:pt x="25837" y="91550"/>
                </a:cubicBezTo>
                <a:cubicBezTo>
                  <a:pt x="24114" y="92279"/>
                  <a:pt x="24688" y="93373"/>
                  <a:pt x="22966" y="93738"/>
                </a:cubicBezTo>
                <a:cubicBezTo>
                  <a:pt x="21244" y="93738"/>
                  <a:pt x="21818" y="95197"/>
                  <a:pt x="20669" y="95927"/>
                </a:cubicBezTo>
                <a:cubicBezTo>
                  <a:pt x="19521" y="96291"/>
                  <a:pt x="20095" y="94468"/>
                  <a:pt x="18373" y="94468"/>
                </a:cubicBezTo>
                <a:cubicBezTo>
                  <a:pt x="16650" y="94468"/>
                  <a:pt x="16650" y="95197"/>
                  <a:pt x="17799" y="96291"/>
                </a:cubicBezTo>
                <a:cubicBezTo>
                  <a:pt x="18947" y="97021"/>
                  <a:pt x="16076" y="96291"/>
                  <a:pt x="15502" y="97021"/>
                </a:cubicBezTo>
                <a:cubicBezTo>
                  <a:pt x="14354" y="98115"/>
                  <a:pt x="11483" y="97750"/>
                  <a:pt x="10909" y="98115"/>
                </a:cubicBezTo>
                <a:cubicBezTo>
                  <a:pt x="10334" y="98844"/>
                  <a:pt x="12631" y="98844"/>
                  <a:pt x="13205" y="99574"/>
                </a:cubicBezTo>
                <a:cubicBezTo>
                  <a:pt x="13779" y="99939"/>
                  <a:pt x="10909" y="99574"/>
                  <a:pt x="9186" y="99574"/>
                </a:cubicBezTo>
                <a:cubicBezTo>
                  <a:pt x="8038" y="99209"/>
                  <a:pt x="8038" y="100668"/>
                  <a:pt x="6889" y="100303"/>
                </a:cubicBezTo>
                <a:cubicBezTo>
                  <a:pt x="5741" y="100303"/>
                  <a:pt x="4019" y="101398"/>
                  <a:pt x="4593" y="101762"/>
                </a:cubicBezTo>
                <a:cubicBezTo>
                  <a:pt x="5741" y="102492"/>
                  <a:pt x="4019" y="102492"/>
                  <a:pt x="2870" y="102127"/>
                </a:cubicBezTo>
                <a:cubicBezTo>
                  <a:pt x="2296" y="101762"/>
                  <a:pt x="1148" y="102857"/>
                  <a:pt x="1148" y="103586"/>
                </a:cubicBezTo>
                <a:cubicBezTo>
                  <a:pt x="574" y="104316"/>
                  <a:pt x="2870" y="104680"/>
                  <a:pt x="2870" y="105045"/>
                </a:cubicBezTo>
                <a:cubicBezTo>
                  <a:pt x="2870" y="105410"/>
                  <a:pt x="1148" y="105775"/>
                  <a:pt x="2296" y="106139"/>
                </a:cubicBezTo>
                <a:cubicBezTo>
                  <a:pt x="3444" y="106139"/>
                  <a:pt x="2296" y="106869"/>
                  <a:pt x="1722" y="107234"/>
                </a:cubicBezTo>
                <a:cubicBezTo>
                  <a:pt x="574" y="107234"/>
                  <a:pt x="574" y="107963"/>
                  <a:pt x="1722" y="108328"/>
                </a:cubicBezTo>
                <a:cubicBezTo>
                  <a:pt x="2296" y="109057"/>
                  <a:pt x="0" y="109422"/>
                  <a:pt x="1148" y="110151"/>
                </a:cubicBezTo>
                <a:cubicBezTo>
                  <a:pt x="2296" y="111246"/>
                  <a:pt x="3444" y="110151"/>
                  <a:pt x="3444" y="110881"/>
                </a:cubicBezTo>
                <a:cubicBezTo>
                  <a:pt x="4019" y="111610"/>
                  <a:pt x="5741" y="110881"/>
                  <a:pt x="6889" y="109787"/>
                </a:cubicBezTo>
                <a:cubicBezTo>
                  <a:pt x="8612" y="109057"/>
                  <a:pt x="9186" y="110881"/>
                  <a:pt x="8038" y="110881"/>
                </a:cubicBezTo>
                <a:cubicBezTo>
                  <a:pt x="6315" y="110881"/>
                  <a:pt x="5167" y="111246"/>
                  <a:pt x="5167" y="111975"/>
                </a:cubicBezTo>
                <a:cubicBezTo>
                  <a:pt x="5741" y="112705"/>
                  <a:pt x="3444" y="112705"/>
                  <a:pt x="3444" y="111610"/>
                </a:cubicBezTo>
                <a:cubicBezTo>
                  <a:pt x="3444" y="110881"/>
                  <a:pt x="1148" y="111975"/>
                  <a:pt x="1722" y="112705"/>
                </a:cubicBezTo>
                <a:cubicBezTo>
                  <a:pt x="2870" y="113434"/>
                  <a:pt x="1722" y="113799"/>
                  <a:pt x="1722" y="114528"/>
                </a:cubicBezTo>
                <a:cubicBezTo>
                  <a:pt x="1722" y="114893"/>
                  <a:pt x="3444" y="114893"/>
                  <a:pt x="4019" y="114164"/>
                </a:cubicBezTo>
                <a:cubicBezTo>
                  <a:pt x="5167" y="113434"/>
                  <a:pt x="6315" y="113434"/>
                  <a:pt x="6889" y="114164"/>
                </a:cubicBezTo>
                <a:cubicBezTo>
                  <a:pt x="7464" y="114893"/>
                  <a:pt x="5741" y="114528"/>
                  <a:pt x="5741" y="115623"/>
                </a:cubicBezTo>
                <a:cubicBezTo>
                  <a:pt x="5741" y="116352"/>
                  <a:pt x="4593" y="115623"/>
                  <a:pt x="3444" y="116352"/>
                </a:cubicBezTo>
                <a:cubicBezTo>
                  <a:pt x="2870" y="117082"/>
                  <a:pt x="6889" y="118541"/>
                  <a:pt x="8612" y="118905"/>
                </a:cubicBezTo>
                <a:cubicBezTo>
                  <a:pt x="9760" y="118905"/>
                  <a:pt x="10909" y="120000"/>
                  <a:pt x="13779" y="119635"/>
                </a:cubicBezTo>
                <a:cubicBezTo>
                  <a:pt x="16650" y="119635"/>
                  <a:pt x="21818" y="116352"/>
                  <a:pt x="22392" y="115623"/>
                </a:cubicBezTo>
                <a:cubicBezTo>
                  <a:pt x="22966" y="115258"/>
                  <a:pt x="24688" y="115623"/>
                  <a:pt x="25837" y="115258"/>
                </a:cubicBezTo>
                <a:cubicBezTo>
                  <a:pt x="26985" y="114893"/>
                  <a:pt x="25837" y="113434"/>
                  <a:pt x="26985" y="113069"/>
                </a:cubicBezTo>
                <a:cubicBezTo>
                  <a:pt x="27559" y="113069"/>
                  <a:pt x="28133" y="114528"/>
                  <a:pt x="28708" y="114893"/>
                </a:cubicBezTo>
                <a:cubicBezTo>
                  <a:pt x="29282" y="114893"/>
                  <a:pt x="29856" y="115258"/>
                  <a:pt x="29856" y="115987"/>
                </a:cubicBezTo>
                <a:cubicBezTo>
                  <a:pt x="30430" y="115987"/>
                  <a:pt x="31004" y="115987"/>
                  <a:pt x="31004" y="116352"/>
                </a:cubicBezTo>
                <a:cubicBezTo>
                  <a:pt x="32153" y="116717"/>
                  <a:pt x="32153" y="114893"/>
                  <a:pt x="32153" y="114164"/>
                </a:cubicBezTo>
                <a:cubicBezTo>
                  <a:pt x="32153" y="113799"/>
                  <a:pt x="33301" y="112705"/>
                  <a:pt x="32727" y="111975"/>
                </a:cubicBezTo>
                <a:cubicBezTo>
                  <a:pt x="32727" y="111246"/>
                  <a:pt x="35598" y="111610"/>
                  <a:pt x="36172" y="111246"/>
                </a:cubicBezTo>
                <a:cubicBezTo>
                  <a:pt x="36746" y="110516"/>
                  <a:pt x="36746" y="108693"/>
                  <a:pt x="35598" y="108328"/>
                </a:cubicBezTo>
                <a:cubicBezTo>
                  <a:pt x="35023" y="107963"/>
                  <a:pt x="34449" y="106869"/>
                  <a:pt x="35598" y="106869"/>
                </a:cubicBezTo>
                <a:cubicBezTo>
                  <a:pt x="36746" y="106869"/>
                  <a:pt x="37320" y="106504"/>
                  <a:pt x="37320" y="105410"/>
                </a:cubicBezTo>
                <a:cubicBezTo>
                  <a:pt x="37320" y="104316"/>
                  <a:pt x="34449" y="104680"/>
                  <a:pt x="34449" y="103221"/>
                </a:cubicBezTo>
                <a:cubicBezTo>
                  <a:pt x="33875" y="102127"/>
                  <a:pt x="35598" y="102127"/>
                  <a:pt x="34449" y="100668"/>
                </a:cubicBezTo>
                <a:cubicBezTo>
                  <a:pt x="33301" y="99209"/>
                  <a:pt x="35023" y="98480"/>
                  <a:pt x="34449" y="97750"/>
                </a:cubicBezTo>
                <a:cubicBezTo>
                  <a:pt x="33875" y="97021"/>
                  <a:pt x="33875" y="96291"/>
                  <a:pt x="35023" y="94832"/>
                </a:cubicBezTo>
                <a:cubicBezTo>
                  <a:pt x="36172" y="93373"/>
                  <a:pt x="38468" y="92644"/>
                  <a:pt x="39617" y="92644"/>
                </a:cubicBezTo>
                <a:cubicBezTo>
                  <a:pt x="40191" y="93009"/>
                  <a:pt x="41913" y="93373"/>
                  <a:pt x="42488" y="92644"/>
                </a:cubicBezTo>
                <a:cubicBezTo>
                  <a:pt x="43062" y="91914"/>
                  <a:pt x="43062" y="91185"/>
                  <a:pt x="42488" y="90820"/>
                </a:cubicBezTo>
                <a:cubicBezTo>
                  <a:pt x="41913" y="90820"/>
                  <a:pt x="40191" y="90455"/>
                  <a:pt x="41339" y="89361"/>
                </a:cubicBezTo>
                <a:cubicBezTo>
                  <a:pt x="43062" y="88267"/>
                  <a:pt x="44210" y="86808"/>
                  <a:pt x="44784" y="85714"/>
                </a:cubicBezTo>
                <a:cubicBezTo>
                  <a:pt x="44784" y="84620"/>
                  <a:pt x="44210" y="83525"/>
                  <a:pt x="44784" y="83161"/>
                </a:cubicBezTo>
                <a:cubicBezTo>
                  <a:pt x="45358" y="82796"/>
                  <a:pt x="47081" y="83161"/>
                  <a:pt x="48229" y="82431"/>
                </a:cubicBezTo>
                <a:cubicBezTo>
                  <a:pt x="49377" y="82066"/>
                  <a:pt x="48803" y="81337"/>
                  <a:pt x="49377" y="80972"/>
                </a:cubicBezTo>
                <a:cubicBezTo>
                  <a:pt x="49952" y="80243"/>
                  <a:pt x="50526" y="79148"/>
                  <a:pt x="51674" y="78419"/>
                </a:cubicBezTo>
                <a:cubicBezTo>
                  <a:pt x="52248" y="78054"/>
                  <a:pt x="53397" y="77689"/>
                  <a:pt x="52822" y="76960"/>
                </a:cubicBezTo>
                <a:cubicBezTo>
                  <a:pt x="52248" y="76595"/>
                  <a:pt x="53971" y="75866"/>
                  <a:pt x="53971" y="75136"/>
                </a:cubicBezTo>
                <a:cubicBezTo>
                  <a:pt x="53971" y="74042"/>
                  <a:pt x="56267" y="73313"/>
                  <a:pt x="57416" y="73313"/>
                </a:cubicBezTo>
                <a:cubicBezTo>
                  <a:pt x="59138" y="73313"/>
                  <a:pt x="60861" y="73313"/>
                  <a:pt x="60861" y="72583"/>
                </a:cubicBezTo>
                <a:cubicBezTo>
                  <a:pt x="60861" y="71489"/>
                  <a:pt x="60287" y="69665"/>
                  <a:pt x="62009" y="70395"/>
                </a:cubicBezTo>
                <a:cubicBezTo>
                  <a:pt x="64306" y="70759"/>
                  <a:pt x="65454" y="70395"/>
                  <a:pt x="67177" y="70759"/>
                </a:cubicBezTo>
                <a:cubicBezTo>
                  <a:pt x="68325" y="71489"/>
                  <a:pt x="70047" y="71489"/>
                  <a:pt x="70047" y="70395"/>
                </a:cubicBezTo>
                <a:cubicBezTo>
                  <a:pt x="70047" y="69300"/>
                  <a:pt x="70622" y="67477"/>
                  <a:pt x="72918" y="68206"/>
                </a:cubicBezTo>
                <a:cubicBezTo>
                  <a:pt x="72918" y="68206"/>
                  <a:pt x="72918" y="68206"/>
                  <a:pt x="72918" y="68206"/>
                </a:cubicBezTo>
                <a:cubicBezTo>
                  <a:pt x="73492" y="67477"/>
                  <a:pt x="75215" y="66747"/>
                  <a:pt x="76363" y="66747"/>
                </a:cubicBezTo>
                <a:cubicBezTo>
                  <a:pt x="78086" y="67112"/>
                  <a:pt x="79234" y="68936"/>
                  <a:pt x="80956" y="69300"/>
                </a:cubicBezTo>
                <a:cubicBezTo>
                  <a:pt x="83253" y="69665"/>
                  <a:pt x="85550" y="70030"/>
                  <a:pt x="86124" y="69300"/>
                </a:cubicBezTo>
                <a:cubicBezTo>
                  <a:pt x="86698" y="68571"/>
                  <a:pt x="88421" y="69665"/>
                  <a:pt x="89569" y="69665"/>
                </a:cubicBezTo>
                <a:cubicBezTo>
                  <a:pt x="91291" y="69300"/>
                  <a:pt x="91291" y="71124"/>
                  <a:pt x="92440" y="70030"/>
                </a:cubicBezTo>
                <a:cubicBezTo>
                  <a:pt x="93588" y="68936"/>
                  <a:pt x="92440" y="68206"/>
                  <a:pt x="94162" y="68206"/>
                </a:cubicBezTo>
                <a:cubicBezTo>
                  <a:pt x="96459" y="68571"/>
                  <a:pt x="95311" y="66747"/>
                  <a:pt x="95311" y="65653"/>
                </a:cubicBezTo>
                <a:cubicBezTo>
                  <a:pt x="95311" y="64924"/>
                  <a:pt x="98181" y="64559"/>
                  <a:pt x="98181" y="63829"/>
                </a:cubicBezTo>
                <a:cubicBezTo>
                  <a:pt x="98181" y="63100"/>
                  <a:pt x="102200" y="63829"/>
                  <a:pt x="102775" y="63100"/>
                </a:cubicBezTo>
                <a:cubicBezTo>
                  <a:pt x="103349" y="62735"/>
                  <a:pt x="105645" y="62006"/>
                  <a:pt x="106220" y="63100"/>
                </a:cubicBezTo>
                <a:cubicBezTo>
                  <a:pt x="107368" y="64194"/>
                  <a:pt x="110813" y="64559"/>
                  <a:pt x="111387" y="65288"/>
                </a:cubicBezTo>
                <a:cubicBezTo>
                  <a:pt x="111387" y="65653"/>
                  <a:pt x="111387" y="66382"/>
                  <a:pt x="111387" y="66747"/>
                </a:cubicBezTo>
                <a:cubicBezTo>
                  <a:pt x="111961" y="66382"/>
                  <a:pt x="112535" y="66018"/>
                  <a:pt x="113684" y="66018"/>
                </a:cubicBezTo>
                <a:cubicBezTo>
                  <a:pt x="114832" y="66018"/>
                  <a:pt x="115980" y="64924"/>
                  <a:pt x="117129" y="64924"/>
                </a:cubicBezTo>
                <a:cubicBezTo>
                  <a:pt x="118277" y="65288"/>
                  <a:pt x="119425" y="64924"/>
                  <a:pt x="119425" y="63829"/>
                </a:cubicBezTo>
                <a:cubicBezTo>
                  <a:pt x="118277" y="63465"/>
                  <a:pt x="116555" y="63465"/>
                  <a:pt x="115980" y="64194"/>
                </a:cubicBezTo>
                <a:close/>
                <a:moveTo>
                  <a:pt x="33301" y="8389"/>
                </a:moveTo>
                <a:cubicBezTo>
                  <a:pt x="35598" y="8753"/>
                  <a:pt x="31578" y="10212"/>
                  <a:pt x="31004" y="11306"/>
                </a:cubicBezTo>
                <a:cubicBezTo>
                  <a:pt x="30430" y="12765"/>
                  <a:pt x="33875" y="13860"/>
                  <a:pt x="35598" y="14589"/>
                </a:cubicBezTo>
                <a:cubicBezTo>
                  <a:pt x="37320" y="15683"/>
                  <a:pt x="40765" y="15319"/>
                  <a:pt x="41913" y="14954"/>
                </a:cubicBezTo>
                <a:cubicBezTo>
                  <a:pt x="43636" y="14224"/>
                  <a:pt x="43062" y="12401"/>
                  <a:pt x="44784" y="12765"/>
                </a:cubicBezTo>
                <a:cubicBezTo>
                  <a:pt x="46507" y="12765"/>
                  <a:pt x="45358" y="11671"/>
                  <a:pt x="47081" y="11306"/>
                </a:cubicBezTo>
                <a:cubicBezTo>
                  <a:pt x="48229" y="10942"/>
                  <a:pt x="48803" y="12036"/>
                  <a:pt x="47655" y="13130"/>
                </a:cubicBezTo>
                <a:cubicBezTo>
                  <a:pt x="45933" y="13860"/>
                  <a:pt x="49377" y="13860"/>
                  <a:pt x="51100" y="12765"/>
                </a:cubicBezTo>
                <a:cubicBezTo>
                  <a:pt x="53397" y="11671"/>
                  <a:pt x="53397" y="12765"/>
                  <a:pt x="53397" y="13860"/>
                </a:cubicBezTo>
                <a:cubicBezTo>
                  <a:pt x="52822" y="14954"/>
                  <a:pt x="48803" y="14224"/>
                  <a:pt x="47655" y="15319"/>
                </a:cubicBezTo>
                <a:cubicBezTo>
                  <a:pt x="46507" y="16413"/>
                  <a:pt x="42488" y="15683"/>
                  <a:pt x="40191" y="16778"/>
                </a:cubicBezTo>
                <a:cubicBezTo>
                  <a:pt x="38468" y="18237"/>
                  <a:pt x="41913" y="18237"/>
                  <a:pt x="44784" y="17872"/>
                </a:cubicBezTo>
                <a:cubicBezTo>
                  <a:pt x="47081" y="17507"/>
                  <a:pt x="52248" y="17507"/>
                  <a:pt x="53971" y="17872"/>
                </a:cubicBezTo>
                <a:cubicBezTo>
                  <a:pt x="55693" y="17872"/>
                  <a:pt x="52822" y="18237"/>
                  <a:pt x="49377" y="18237"/>
                </a:cubicBezTo>
                <a:cubicBezTo>
                  <a:pt x="46507" y="18237"/>
                  <a:pt x="45358" y="18966"/>
                  <a:pt x="45933" y="19331"/>
                </a:cubicBezTo>
                <a:cubicBezTo>
                  <a:pt x="45933" y="20060"/>
                  <a:pt x="41339" y="18966"/>
                  <a:pt x="41339" y="20060"/>
                </a:cubicBezTo>
                <a:cubicBezTo>
                  <a:pt x="40765" y="21155"/>
                  <a:pt x="45358" y="21884"/>
                  <a:pt x="45933" y="22249"/>
                </a:cubicBezTo>
                <a:cubicBezTo>
                  <a:pt x="46507" y="22978"/>
                  <a:pt x="49377" y="22613"/>
                  <a:pt x="50526" y="22613"/>
                </a:cubicBezTo>
                <a:cubicBezTo>
                  <a:pt x="51100" y="22978"/>
                  <a:pt x="48229" y="23708"/>
                  <a:pt x="48229" y="23708"/>
                </a:cubicBezTo>
                <a:cubicBezTo>
                  <a:pt x="47655" y="24072"/>
                  <a:pt x="51100" y="24802"/>
                  <a:pt x="51674" y="25167"/>
                </a:cubicBezTo>
                <a:cubicBezTo>
                  <a:pt x="52248" y="25896"/>
                  <a:pt x="55119" y="25531"/>
                  <a:pt x="55119" y="24802"/>
                </a:cubicBezTo>
                <a:cubicBezTo>
                  <a:pt x="54545" y="23708"/>
                  <a:pt x="56842" y="20060"/>
                  <a:pt x="60287" y="19331"/>
                </a:cubicBezTo>
                <a:cubicBezTo>
                  <a:pt x="63157" y="18601"/>
                  <a:pt x="61435" y="18237"/>
                  <a:pt x="62009" y="16778"/>
                </a:cubicBezTo>
                <a:cubicBezTo>
                  <a:pt x="62583" y="15683"/>
                  <a:pt x="64880" y="16778"/>
                  <a:pt x="64306" y="15683"/>
                </a:cubicBezTo>
                <a:cubicBezTo>
                  <a:pt x="63157" y="14954"/>
                  <a:pt x="63732" y="14589"/>
                  <a:pt x="65454" y="13495"/>
                </a:cubicBezTo>
                <a:cubicBezTo>
                  <a:pt x="67751" y="12036"/>
                  <a:pt x="68899" y="13130"/>
                  <a:pt x="71196" y="12401"/>
                </a:cubicBezTo>
                <a:cubicBezTo>
                  <a:pt x="73492" y="11671"/>
                  <a:pt x="74641" y="12765"/>
                  <a:pt x="72344" y="13130"/>
                </a:cubicBezTo>
                <a:cubicBezTo>
                  <a:pt x="70047" y="13130"/>
                  <a:pt x="71196" y="14589"/>
                  <a:pt x="72918" y="15319"/>
                </a:cubicBezTo>
                <a:cubicBezTo>
                  <a:pt x="74641" y="15683"/>
                  <a:pt x="72918" y="16048"/>
                  <a:pt x="74641" y="16413"/>
                </a:cubicBezTo>
                <a:cubicBezTo>
                  <a:pt x="75789" y="16413"/>
                  <a:pt x="75789" y="17872"/>
                  <a:pt x="73492" y="18966"/>
                </a:cubicBezTo>
                <a:cubicBezTo>
                  <a:pt x="71770" y="20425"/>
                  <a:pt x="74066" y="20425"/>
                  <a:pt x="78086" y="19696"/>
                </a:cubicBezTo>
                <a:cubicBezTo>
                  <a:pt x="82105" y="18601"/>
                  <a:pt x="79808" y="20425"/>
                  <a:pt x="80956" y="21155"/>
                </a:cubicBezTo>
                <a:cubicBezTo>
                  <a:pt x="81531" y="21884"/>
                  <a:pt x="84976" y="20425"/>
                  <a:pt x="86698" y="19331"/>
                </a:cubicBezTo>
                <a:cubicBezTo>
                  <a:pt x="88421" y="18237"/>
                  <a:pt x="90717" y="18237"/>
                  <a:pt x="90717" y="17507"/>
                </a:cubicBezTo>
                <a:cubicBezTo>
                  <a:pt x="90143" y="16778"/>
                  <a:pt x="88421" y="16778"/>
                  <a:pt x="87272" y="17142"/>
                </a:cubicBezTo>
                <a:cubicBezTo>
                  <a:pt x="85550" y="17507"/>
                  <a:pt x="82105" y="17142"/>
                  <a:pt x="83253" y="16413"/>
                </a:cubicBezTo>
                <a:cubicBezTo>
                  <a:pt x="84401" y="15683"/>
                  <a:pt x="84401" y="15319"/>
                  <a:pt x="82679" y="15319"/>
                </a:cubicBezTo>
                <a:cubicBezTo>
                  <a:pt x="80956" y="15683"/>
                  <a:pt x="77511" y="14954"/>
                  <a:pt x="79234" y="14589"/>
                </a:cubicBezTo>
                <a:cubicBezTo>
                  <a:pt x="80382" y="14224"/>
                  <a:pt x="78086" y="12765"/>
                  <a:pt x="76363" y="12765"/>
                </a:cubicBezTo>
                <a:cubicBezTo>
                  <a:pt x="75215" y="13130"/>
                  <a:pt x="75215" y="12036"/>
                  <a:pt x="75789" y="11306"/>
                </a:cubicBezTo>
                <a:cubicBezTo>
                  <a:pt x="75789" y="10577"/>
                  <a:pt x="71196" y="10212"/>
                  <a:pt x="72344" y="9848"/>
                </a:cubicBezTo>
                <a:cubicBezTo>
                  <a:pt x="72918" y="9848"/>
                  <a:pt x="70622" y="9118"/>
                  <a:pt x="70047" y="9483"/>
                </a:cubicBezTo>
                <a:cubicBezTo>
                  <a:pt x="69473" y="10212"/>
                  <a:pt x="68325" y="9848"/>
                  <a:pt x="68325" y="9118"/>
                </a:cubicBezTo>
                <a:cubicBezTo>
                  <a:pt x="68325" y="8389"/>
                  <a:pt x="64880" y="8753"/>
                  <a:pt x="63732" y="8753"/>
                </a:cubicBezTo>
                <a:cubicBezTo>
                  <a:pt x="62583" y="8753"/>
                  <a:pt x="63157" y="6930"/>
                  <a:pt x="62009" y="6565"/>
                </a:cubicBezTo>
                <a:cubicBezTo>
                  <a:pt x="60861" y="5835"/>
                  <a:pt x="59138" y="7659"/>
                  <a:pt x="57990" y="7294"/>
                </a:cubicBezTo>
                <a:cubicBezTo>
                  <a:pt x="57416" y="7294"/>
                  <a:pt x="59138" y="6200"/>
                  <a:pt x="59138" y="5471"/>
                </a:cubicBezTo>
                <a:cubicBezTo>
                  <a:pt x="59712" y="4741"/>
                  <a:pt x="55119" y="3647"/>
                  <a:pt x="54545" y="4376"/>
                </a:cubicBezTo>
                <a:cubicBezTo>
                  <a:pt x="53971" y="5106"/>
                  <a:pt x="53397" y="3282"/>
                  <a:pt x="52248" y="2917"/>
                </a:cubicBezTo>
                <a:cubicBezTo>
                  <a:pt x="51100" y="2917"/>
                  <a:pt x="51674" y="4376"/>
                  <a:pt x="51100" y="4376"/>
                </a:cubicBezTo>
                <a:cubicBezTo>
                  <a:pt x="49952" y="4376"/>
                  <a:pt x="48803" y="5106"/>
                  <a:pt x="50526" y="5835"/>
                </a:cubicBezTo>
                <a:cubicBezTo>
                  <a:pt x="51674" y="6565"/>
                  <a:pt x="53397" y="9848"/>
                  <a:pt x="53397" y="10212"/>
                </a:cubicBezTo>
                <a:cubicBezTo>
                  <a:pt x="52822" y="10577"/>
                  <a:pt x="48229" y="8024"/>
                  <a:pt x="48229" y="6565"/>
                </a:cubicBezTo>
                <a:cubicBezTo>
                  <a:pt x="47655" y="5106"/>
                  <a:pt x="45358" y="4012"/>
                  <a:pt x="44784" y="5106"/>
                </a:cubicBezTo>
                <a:cubicBezTo>
                  <a:pt x="44210" y="5835"/>
                  <a:pt x="42488" y="6200"/>
                  <a:pt x="43062" y="7294"/>
                </a:cubicBezTo>
                <a:cubicBezTo>
                  <a:pt x="43636" y="8389"/>
                  <a:pt x="41913" y="8753"/>
                  <a:pt x="41913" y="8024"/>
                </a:cubicBezTo>
                <a:cubicBezTo>
                  <a:pt x="41913" y="6930"/>
                  <a:pt x="39043" y="6200"/>
                  <a:pt x="38468" y="6200"/>
                </a:cubicBezTo>
                <a:cubicBezTo>
                  <a:pt x="37320" y="6200"/>
                  <a:pt x="40765" y="5471"/>
                  <a:pt x="42488" y="5106"/>
                </a:cubicBezTo>
                <a:cubicBezTo>
                  <a:pt x="43636" y="4741"/>
                  <a:pt x="40765" y="4012"/>
                  <a:pt x="39617" y="4741"/>
                </a:cubicBezTo>
                <a:cubicBezTo>
                  <a:pt x="38468" y="5106"/>
                  <a:pt x="36746" y="4376"/>
                  <a:pt x="35598" y="5106"/>
                </a:cubicBezTo>
                <a:cubicBezTo>
                  <a:pt x="35023" y="5835"/>
                  <a:pt x="33875" y="5106"/>
                  <a:pt x="32727" y="4741"/>
                </a:cubicBezTo>
                <a:cubicBezTo>
                  <a:pt x="31004" y="4741"/>
                  <a:pt x="29856" y="6200"/>
                  <a:pt x="28708" y="5835"/>
                </a:cubicBezTo>
                <a:cubicBezTo>
                  <a:pt x="27559" y="5471"/>
                  <a:pt x="26985" y="7294"/>
                  <a:pt x="28708" y="8753"/>
                </a:cubicBezTo>
                <a:cubicBezTo>
                  <a:pt x="30430" y="10212"/>
                  <a:pt x="31578" y="8389"/>
                  <a:pt x="33301" y="8389"/>
                </a:cubicBezTo>
                <a:close/>
                <a:moveTo>
                  <a:pt x="29282" y="13860"/>
                </a:moveTo>
                <a:cubicBezTo>
                  <a:pt x="30430" y="13860"/>
                  <a:pt x="31578" y="15319"/>
                  <a:pt x="32727" y="15319"/>
                </a:cubicBezTo>
                <a:cubicBezTo>
                  <a:pt x="33301" y="15319"/>
                  <a:pt x="31004" y="13495"/>
                  <a:pt x="29856" y="12765"/>
                </a:cubicBezTo>
                <a:cubicBezTo>
                  <a:pt x="28133" y="11671"/>
                  <a:pt x="28133" y="10942"/>
                  <a:pt x="26411" y="11306"/>
                </a:cubicBezTo>
                <a:cubicBezTo>
                  <a:pt x="24688" y="11671"/>
                  <a:pt x="28133" y="13495"/>
                  <a:pt x="29282" y="13860"/>
                </a:cubicBezTo>
                <a:close/>
                <a:moveTo>
                  <a:pt x="62009" y="3282"/>
                </a:moveTo>
                <a:cubicBezTo>
                  <a:pt x="62583" y="3647"/>
                  <a:pt x="60287" y="3647"/>
                  <a:pt x="61435" y="4376"/>
                </a:cubicBezTo>
                <a:cubicBezTo>
                  <a:pt x="64306" y="6200"/>
                  <a:pt x="76363" y="4012"/>
                  <a:pt x="78086" y="4741"/>
                </a:cubicBezTo>
                <a:cubicBezTo>
                  <a:pt x="79808" y="5106"/>
                  <a:pt x="68325" y="5835"/>
                  <a:pt x="68325" y="6565"/>
                </a:cubicBezTo>
                <a:cubicBezTo>
                  <a:pt x="68899" y="7659"/>
                  <a:pt x="78660" y="8024"/>
                  <a:pt x="79234" y="7659"/>
                </a:cubicBezTo>
                <a:cubicBezTo>
                  <a:pt x="80382" y="7294"/>
                  <a:pt x="81531" y="8753"/>
                  <a:pt x="84976" y="8753"/>
                </a:cubicBezTo>
                <a:cubicBezTo>
                  <a:pt x="88421" y="9118"/>
                  <a:pt x="87846" y="8024"/>
                  <a:pt x="90143" y="8024"/>
                </a:cubicBezTo>
                <a:cubicBezTo>
                  <a:pt x="92440" y="8024"/>
                  <a:pt x="95885" y="7294"/>
                  <a:pt x="95885" y="6200"/>
                </a:cubicBezTo>
                <a:cubicBezTo>
                  <a:pt x="96459" y="5471"/>
                  <a:pt x="103349" y="4376"/>
                  <a:pt x="102200" y="2917"/>
                </a:cubicBezTo>
                <a:cubicBezTo>
                  <a:pt x="101626" y="1458"/>
                  <a:pt x="95311" y="2553"/>
                  <a:pt x="93588" y="1823"/>
                </a:cubicBezTo>
                <a:cubicBezTo>
                  <a:pt x="91291" y="1458"/>
                  <a:pt x="87272" y="729"/>
                  <a:pt x="86698" y="1458"/>
                </a:cubicBezTo>
                <a:cubicBezTo>
                  <a:pt x="85550" y="2553"/>
                  <a:pt x="84401" y="2553"/>
                  <a:pt x="83827" y="2188"/>
                </a:cubicBezTo>
                <a:cubicBezTo>
                  <a:pt x="83253" y="1823"/>
                  <a:pt x="84401" y="0"/>
                  <a:pt x="81531" y="364"/>
                </a:cubicBezTo>
                <a:cubicBezTo>
                  <a:pt x="78086" y="1094"/>
                  <a:pt x="80956" y="2917"/>
                  <a:pt x="80382" y="3282"/>
                </a:cubicBezTo>
                <a:cubicBezTo>
                  <a:pt x="79808" y="3647"/>
                  <a:pt x="76937" y="2917"/>
                  <a:pt x="76937" y="1823"/>
                </a:cubicBezTo>
                <a:cubicBezTo>
                  <a:pt x="76363" y="1094"/>
                  <a:pt x="73492" y="2917"/>
                  <a:pt x="72918" y="1823"/>
                </a:cubicBezTo>
                <a:cubicBezTo>
                  <a:pt x="72344" y="729"/>
                  <a:pt x="68899" y="0"/>
                  <a:pt x="67751" y="0"/>
                </a:cubicBezTo>
                <a:cubicBezTo>
                  <a:pt x="67177" y="0"/>
                  <a:pt x="68899" y="729"/>
                  <a:pt x="68325" y="1458"/>
                </a:cubicBezTo>
                <a:cubicBezTo>
                  <a:pt x="67751" y="1823"/>
                  <a:pt x="65454" y="729"/>
                  <a:pt x="64880" y="729"/>
                </a:cubicBezTo>
                <a:cubicBezTo>
                  <a:pt x="64306" y="729"/>
                  <a:pt x="65454" y="1823"/>
                  <a:pt x="64880" y="2553"/>
                </a:cubicBezTo>
                <a:cubicBezTo>
                  <a:pt x="64880" y="2917"/>
                  <a:pt x="63157" y="729"/>
                  <a:pt x="61435" y="729"/>
                </a:cubicBezTo>
                <a:cubicBezTo>
                  <a:pt x="60287" y="729"/>
                  <a:pt x="60861" y="1823"/>
                  <a:pt x="59712" y="1823"/>
                </a:cubicBezTo>
                <a:cubicBezTo>
                  <a:pt x="58564" y="1823"/>
                  <a:pt x="60861" y="2917"/>
                  <a:pt x="62009" y="328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8438164" y="2232199"/>
            <a:ext cx="66600" cy="26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333" y="12000"/>
                </a:moveTo>
                <a:cubicBezTo>
                  <a:pt x="44444" y="24000"/>
                  <a:pt x="0" y="12000"/>
                  <a:pt x="8888" y="48000"/>
                </a:cubicBezTo>
                <a:cubicBezTo>
                  <a:pt x="17777" y="72000"/>
                  <a:pt x="57777" y="60000"/>
                  <a:pt x="75555" y="84000"/>
                </a:cubicBezTo>
                <a:cubicBezTo>
                  <a:pt x="93333" y="120000"/>
                  <a:pt x="120000" y="96000"/>
                  <a:pt x="120000" y="72000"/>
                </a:cubicBezTo>
                <a:cubicBezTo>
                  <a:pt x="120000" y="48000"/>
                  <a:pt x="62222" y="0"/>
                  <a:pt x="53333" y="1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7243457" y="2740958"/>
            <a:ext cx="345600" cy="347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43" y="13043"/>
                </a:moveTo>
                <a:cubicBezTo>
                  <a:pt x="112173" y="11304"/>
                  <a:pt x="109565" y="13913"/>
                  <a:pt x="106086" y="14782"/>
                </a:cubicBezTo>
                <a:cubicBezTo>
                  <a:pt x="103478" y="14782"/>
                  <a:pt x="93913" y="6956"/>
                  <a:pt x="91304" y="3478"/>
                </a:cubicBezTo>
                <a:cubicBezTo>
                  <a:pt x="88695" y="0"/>
                  <a:pt x="84347" y="2608"/>
                  <a:pt x="86956" y="5217"/>
                </a:cubicBezTo>
                <a:cubicBezTo>
                  <a:pt x="88695" y="7826"/>
                  <a:pt x="86086" y="8695"/>
                  <a:pt x="86086" y="13043"/>
                </a:cubicBezTo>
                <a:cubicBezTo>
                  <a:pt x="86086" y="16521"/>
                  <a:pt x="83478" y="16521"/>
                  <a:pt x="84347" y="19130"/>
                </a:cubicBezTo>
                <a:cubicBezTo>
                  <a:pt x="84347" y="21739"/>
                  <a:pt x="80869" y="20869"/>
                  <a:pt x="78260" y="21739"/>
                </a:cubicBezTo>
                <a:cubicBezTo>
                  <a:pt x="75652" y="21739"/>
                  <a:pt x="78260" y="24347"/>
                  <a:pt x="75652" y="25217"/>
                </a:cubicBezTo>
                <a:cubicBezTo>
                  <a:pt x="73043" y="26956"/>
                  <a:pt x="73043" y="28695"/>
                  <a:pt x="73913" y="29565"/>
                </a:cubicBezTo>
                <a:cubicBezTo>
                  <a:pt x="75652" y="30434"/>
                  <a:pt x="74782" y="33043"/>
                  <a:pt x="73913" y="34782"/>
                </a:cubicBezTo>
                <a:cubicBezTo>
                  <a:pt x="73913" y="36521"/>
                  <a:pt x="76521" y="35652"/>
                  <a:pt x="78260" y="33913"/>
                </a:cubicBezTo>
                <a:cubicBezTo>
                  <a:pt x="79130" y="31304"/>
                  <a:pt x="80869" y="34782"/>
                  <a:pt x="81739" y="33043"/>
                </a:cubicBezTo>
                <a:cubicBezTo>
                  <a:pt x="81739" y="30434"/>
                  <a:pt x="77391" y="29565"/>
                  <a:pt x="77391" y="27826"/>
                </a:cubicBezTo>
                <a:cubicBezTo>
                  <a:pt x="77391" y="25217"/>
                  <a:pt x="80869" y="27826"/>
                  <a:pt x="83478" y="26956"/>
                </a:cubicBezTo>
                <a:cubicBezTo>
                  <a:pt x="86086" y="26086"/>
                  <a:pt x="90434" y="26956"/>
                  <a:pt x="93913" y="29565"/>
                </a:cubicBezTo>
                <a:cubicBezTo>
                  <a:pt x="96521" y="32173"/>
                  <a:pt x="97391" y="31304"/>
                  <a:pt x="98260" y="27826"/>
                </a:cubicBezTo>
                <a:cubicBezTo>
                  <a:pt x="99130" y="24347"/>
                  <a:pt x="103478" y="22608"/>
                  <a:pt x="108695" y="22608"/>
                </a:cubicBezTo>
                <a:cubicBezTo>
                  <a:pt x="113043" y="22608"/>
                  <a:pt x="113913" y="20869"/>
                  <a:pt x="112173" y="20000"/>
                </a:cubicBezTo>
                <a:cubicBezTo>
                  <a:pt x="110434" y="18260"/>
                  <a:pt x="120000" y="13043"/>
                  <a:pt x="120000" y="11304"/>
                </a:cubicBezTo>
                <a:cubicBezTo>
                  <a:pt x="120000" y="9565"/>
                  <a:pt x="114782" y="14782"/>
                  <a:pt x="113043" y="13043"/>
                </a:cubicBezTo>
                <a:close/>
                <a:moveTo>
                  <a:pt x="75652" y="40869"/>
                </a:moveTo>
                <a:cubicBezTo>
                  <a:pt x="73043" y="42608"/>
                  <a:pt x="72173" y="48695"/>
                  <a:pt x="73913" y="50434"/>
                </a:cubicBezTo>
                <a:cubicBezTo>
                  <a:pt x="76521" y="52173"/>
                  <a:pt x="70434" y="55652"/>
                  <a:pt x="70434" y="60000"/>
                </a:cubicBezTo>
                <a:cubicBezTo>
                  <a:pt x="70434" y="63478"/>
                  <a:pt x="66956" y="63478"/>
                  <a:pt x="66086" y="66956"/>
                </a:cubicBezTo>
                <a:cubicBezTo>
                  <a:pt x="66086" y="69565"/>
                  <a:pt x="63478" y="68695"/>
                  <a:pt x="60000" y="71304"/>
                </a:cubicBezTo>
                <a:cubicBezTo>
                  <a:pt x="56521" y="73913"/>
                  <a:pt x="54782" y="71304"/>
                  <a:pt x="55652" y="69565"/>
                </a:cubicBezTo>
                <a:cubicBezTo>
                  <a:pt x="56521" y="67826"/>
                  <a:pt x="49565" y="70434"/>
                  <a:pt x="50434" y="74782"/>
                </a:cubicBezTo>
                <a:cubicBezTo>
                  <a:pt x="50434" y="79130"/>
                  <a:pt x="44347" y="80000"/>
                  <a:pt x="46086" y="81739"/>
                </a:cubicBezTo>
                <a:cubicBezTo>
                  <a:pt x="46956" y="84347"/>
                  <a:pt x="40869" y="85217"/>
                  <a:pt x="41739" y="83478"/>
                </a:cubicBezTo>
                <a:cubicBezTo>
                  <a:pt x="41739" y="81739"/>
                  <a:pt x="37391" y="82608"/>
                  <a:pt x="33043" y="84347"/>
                </a:cubicBezTo>
                <a:cubicBezTo>
                  <a:pt x="27826" y="86086"/>
                  <a:pt x="25217" y="82608"/>
                  <a:pt x="22608" y="85217"/>
                </a:cubicBezTo>
                <a:cubicBezTo>
                  <a:pt x="20000" y="87826"/>
                  <a:pt x="15652" y="92173"/>
                  <a:pt x="12173" y="93043"/>
                </a:cubicBezTo>
                <a:cubicBezTo>
                  <a:pt x="8695" y="93913"/>
                  <a:pt x="10434" y="98260"/>
                  <a:pt x="12173" y="97391"/>
                </a:cubicBezTo>
                <a:cubicBezTo>
                  <a:pt x="14782" y="95652"/>
                  <a:pt x="18260" y="97391"/>
                  <a:pt x="19130" y="95652"/>
                </a:cubicBezTo>
                <a:cubicBezTo>
                  <a:pt x="20869" y="93913"/>
                  <a:pt x="31304" y="91304"/>
                  <a:pt x="37391" y="91304"/>
                </a:cubicBezTo>
                <a:cubicBezTo>
                  <a:pt x="43478" y="90434"/>
                  <a:pt x="40000" y="93913"/>
                  <a:pt x="40000" y="97391"/>
                </a:cubicBezTo>
                <a:cubicBezTo>
                  <a:pt x="40000" y="100869"/>
                  <a:pt x="45217" y="100000"/>
                  <a:pt x="48695" y="96521"/>
                </a:cubicBezTo>
                <a:cubicBezTo>
                  <a:pt x="51304" y="93913"/>
                  <a:pt x="53043" y="93913"/>
                  <a:pt x="50434" y="92173"/>
                </a:cubicBezTo>
                <a:cubicBezTo>
                  <a:pt x="48695" y="90434"/>
                  <a:pt x="51304" y="88695"/>
                  <a:pt x="53043" y="91304"/>
                </a:cubicBezTo>
                <a:cubicBezTo>
                  <a:pt x="54782" y="93913"/>
                  <a:pt x="60000" y="93913"/>
                  <a:pt x="61739" y="90434"/>
                </a:cubicBezTo>
                <a:cubicBezTo>
                  <a:pt x="63478" y="86956"/>
                  <a:pt x="64347" y="91304"/>
                  <a:pt x="66956" y="90434"/>
                </a:cubicBezTo>
                <a:cubicBezTo>
                  <a:pt x="69565" y="90434"/>
                  <a:pt x="70434" y="84347"/>
                  <a:pt x="71304" y="86956"/>
                </a:cubicBezTo>
                <a:cubicBezTo>
                  <a:pt x="71304" y="88695"/>
                  <a:pt x="74782" y="88695"/>
                  <a:pt x="77391" y="86086"/>
                </a:cubicBezTo>
                <a:cubicBezTo>
                  <a:pt x="80000" y="82608"/>
                  <a:pt x="78260" y="78260"/>
                  <a:pt x="79130" y="75652"/>
                </a:cubicBezTo>
                <a:cubicBezTo>
                  <a:pt x="80869" y="73043"/>
                  <a:pt x="82608" y="67826"/>
                  <a:pt x="80869" y="65217"/>
                </a:cubicBezTo>
                <a:cubicBezTo>
                  <a:pt x="79130" y="61739"/>
                  <a:pt x="85217" y="60000"/>
                  <a:pt x="87826" y="57391"/>
                </a:cubicBezTo>
                <a:cubicBezTo>
                  <a:pt x="90434" y="54782"/>
                  <a:pt x="84347" y="42608"/>
                  <a:pt x="84347" y="39130"/>
                </a:cubicBezTo>
                <a:cubicBezTo>
                  <a:pt x="84347" y="34782"/>
                  <a:pt x="77391" y="40000"/>
                  <a:pt x="75652" y="40869"/>
                </a:cubicBezTo>
                <a:close/>
                <a:moveTo>
                  <a:pt x="29565" y="94782"/>
                </a:moveTo>
                <a:cubicBezTo>
                  <a:pt x="28695" y="97391"/>
                  <a:pt x="26956" y="96521"/>
                  <a:pt x="23478" y="96521"/>
                </a:cubicBezTo>
                <a:cubicBezTo>
                  <a:pt x="20000" y="97391"/>
                  <a:pt x="20000" y="105217"/>
                  <a:pt x="22608" y="106086"/>
                </a:cubicBezTo>
                <a:cubicBezTo>
                  <a:pt x="24347" y="106956"/>
                  <a:pt x="25217" y="106956"/>
                  <a:pt x="26086" y="104347"/>
                </a:cubicBezTo>
                <a:cubicBezTo>
                  <a:pt x="26956" y="101739"/>
                  <a:pt x="30434" y="100869"/>
                  <a:pt x="32173" y="101739"/>
                </a:cubicBezTo>
                <a:cubicBezTo>
                  <a:pt x="33913" y="103478"/>
                  <a:pt x="36521" y="99130"/>
                  <a:pt x="36521" y="95652"/>
                </a:cubicBezTo>
                <a:cubicBezTo>
                  <a:pt x="36521" y="93043"/>
                  <a:pt x="30434" y="93043"/>
                  <a:pt x="29565" y="94782"/>
                </a:cubicBezTo>
                <a:close/>
                <a:moveTo>
                  <a:pt x="15652" y="103478"/>
                </a:moveTo>
                <a:cubicBezTo>
                  <a:pt x="15652" y="100869"/>
                  <a:pt x="11304" y="101739"/>
                  <a:pt x="10434" y="99130"/>
                </a:cubicBezTo>
                <a:cubicBezTo>
                  <a:pt x="10434" y="97391"/>
                  <a:pt x="7826" y="99130"/>
                  <a:pt x="4347" y="100869"/>
                </a:cubicBezTo>
                <a:cubicBezTo>
                  <a:pt x="1739" y="103478"/>
                  <a:pt x="0" y="103478"/>
                  <a:pt x="1739" y="106086"/>
                </a:cubicBezTo>
                <a:cubicBezTo>
                  <a:pt x="2608" y="107826"/>
                  <a:pt x="4347" y="106086"/>
                  <a:pt x="5217" y="103478"/>
                </a:cubicBezTo>
                <a:cubicBezTo>
                  <a:pt x="6086" y="101739"/>
                  <a:pt x="8695" y="106956"/>
                  <a:pt x="6956" y="111304"/>
                </a:cubicBezTo>
                <a:cubicBezTo>
                  <a:pt x="4347" y="114782"/>
                  <a:pt x="6956" y="120000"/>
                  <a:pt x="9565" y="119130"/>
                </a:cubicBezTo>
                <a:cubicBezTo>
                  <a:pt x="11304" y="119130"/>
                  <a:pt x="13913" y="111304"/>
                  <a:pt x="17391" y="107826"/>
                </a:cubicBezTo>
                <a:cubicBezTo>
                  <a:pt x="20000" y="103478"/>
                  <a:pt x="15652" y="105217"/>
                  <a:pt x="15652" y="10347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6145239" y="2530436"/>
            <a:ext cx="1208700" cy="840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54" y="21492"/>
                </a:moveTo>
                <a:cubicBezTo>
                  <a:pt x="119254" y="20059"/>
                  <a:pt x="118012" y="20417"/>
                  <a:pt x="117763" y="20776"/>
                </a:cubicBezTo>
                <a:cubicBezTo>
                  <a:pt x="117267" y="21134"/>
                  <a:pt x="116024" y="20776"/>
                  <a:pt x="115776" y="21850"/>
                </a:cubicBezTo>
                <a:cubicBezTo>
                  <a:pt x="115279" y="22925"/>
                  <a:pt x="114782" y="22208"/>
                  <a:pt x="114037" y="22567"/>
                </a:cubicBezTo>
                <a:cubicBezTo>
                  <a:pt x="113043" y="22567"/>
                  <a:pt x="112049" y="22208"/>
                  <a:pt x="112049" y="21492"/>
                </a:cubicBezTo>
                <a:cubicBezTo>
                  <a:pt x="112049" y="20417"/>
                  <a:pt x="111552" y="19701"/>
                  <a:pt x="111552" y="18985"/>
                </a:cubicBezTo>
                <a:cubicBezTo>
                  <a:pt x="111552" y="17910"/>
                  <a:pt x="110807" y="18268"/>
                  <a:pt x="110062" y="17552"/>
                </a:cubicBezTo>
                <a:cubicBezTo>
                  <a:pt x="109565" y="16835"/>
                  <a:pt x="108322" y="16119"/>
                  <a:pt x="108074" y="16119"/>
                </a:cubicBezTo>
                <a:cubicBezTo>
                  <a:pt x="107826" y="16477"/>
                  <a:pt x="107329" y="15402"/>
                  <a:pt x="106086" y="15044"/>
                </a:cubicBezTo>
                <a:cubicBezTo>
                  <a:pt x="105093" y="15044"/>
                  <a:pt x="105341" y="14328"/>
                  <a:pt x="105341" y="13611"/>
                </a:cubicBezTo>
                <a:cubicBezTo>
                  <a:pt x="105590" y="12895"/>
                  <a:pt x="104596" y="11104"/>
                  <a:pt x="104347" y="10029"/>
                </a:cubicBezTo>
                <a:cubicBezTo>
                  <a:pt x="104347" y="8955"/>
                  <a:pt x="103602" y="8955"/>
                  <a:pt x="103354" y="6805"/>
                </a:cubicBezTo>
                <a:cubicBezTo>
                  <a:pt x="102857" y="4656"/>
                  <a:pt x="102111" y="5014"/>
                  <a:pt x="102360" y="3940"/>
                </a:cubicBezTo>
                <a:cubicBezTo>
                  <a:pt x="102360" y="2865"/>
                  <a:pt x="101366" y="2507"/>
                  <a:pt x="101118" y="1791"/>
                </a:cubicBezTo>
                <a:cubicBezTo>
                  <a:pt x="100621" y="1432"/>
                  <a:pt x="99378" y="1432"/>
                  <a:pt x="98633" y="1074"/>
                </a:cubicBezTo>
                <a:cubicBezTo>
                  <a:pt x="97639" y="358"/>
                  <a:pt x="97142" y="716"/>
                  <a:pt x="96397" y="358"/>
                </a:cubicBezTo>
                <a:cubicBezTo>
                  <a:pt x="95403" y="0"/>
                  <a:pt x="93664" y="716"/>
                  <a:pt x="93416" y="716"/>
                </a:cubicBezTo>
                <a:cubicBezTo>
                  <a:pt x="93167" y="716"/>
                  <a:pt x="91677" y="358"/>
                  <a:pt x="90931" y="1791"/>
                </a:cubicBezTo>
                <a:cubicBezTo>
                  <a:pt x="89937" y="3582"/>
                  <a:pt x="90683" y="3582"/>
                  <a:pt x="90931" y="3582"/>
                </a:cubicBezTo>
                <a:cubicBezTo>
                  <a:pt x="91428" y="3582"/>
                  <a:pt x="91677" y="5014"/>
                  <a:pt x="91677" y="5373"/>
                </a:cubicBezTo>
                <a:cubicBezTo>
                  <a:pt x="91677" y="6089"/>
                  <a:pt x="90931" y="6805"/>
                  <a:pt x="90683" y="6805"/>
                </a:cubicBezTo>
                <a:cubicBezTo>
                  <a:pt x="90434" y="7164"/>
                  <a:pt x="89689" y="8955"/>
                  <a:pt x="89440" y="9671"/>
                </a:cubicBezTo>
                <a:cubicBezTo>
                  <a:pt x="89440" y="10388"/>
                  <a:pt x="88447" y="12179"/>
                  <a:pt x="88447" y="12537"/>
                </a:cubicBezTo>
                <a:cubicBezTo>
                  <a:pt x="88695" y="13253"/>
                  <a:pt x="87950" y="13970"/>
                  <a:pt x="87701" y="13970"/>
                </a:cubicBezTo>
                <a:cubicBezTo>
                  <a:pt x="87204" y="13970"/>
                  <a:pt x="86211" y="15044"/>
                  <a:pt x="85714" y="15402"/>
                </a:cubicBezTo>
                <a:cubicBezTo>
                  <a:pt x="85465" y="15402"/>
                  <a:pt x="83975" y="15044"/>
                  <a:pt x="83726" y="14686"/>
                </a:cubicBezTo>
                <a:cubicBezTo>
                  <a:pt x="83726" y="14328"/>
                  <a:pt x="83478" y="14328"/>
                  <a:pt x="83478" y="13970"/>
                </a:cubicBezTo>
                <a:cubicBezTo>
                  <a:pt x="81739" y="18626"/>
                  <a:pt x="81739" y="18626"/>
                  <a:pt x="81739" y="18626"/>
                </a:cubicBezTo>
                <a:cubicBezTo>
                  <a:pt x="81739" y="20059"/>
                  <a:pt x="81739" y="20059"/>
                  <a:pt x="81739" y="20059"/>
                </a:cubicBezTo>
                <a:cubicBezTo>
                  <a:pt x="81739" y="20059"/>
                  <a:pt x="80496" y="20776"/>
                  <a:pt x="81490" y="21850"/>
                </a:cubicBezTo>
                <a:cubicBezTo>
                  <a:pt x="82236" y="22925"/>
                  <a:pt x="82236" y="21850"/>
                  <a:pt x="83478" y="21850"/>
                </a:cubicBezTo>
                <a:cubicBezTo>
                  <a:pt x="84720" y="21850"/>
                  <a:pt x="85217" y="23283"/>
                  <a:pt x="85465" y="22208"/>
                </a:cubicBezTo>
                <a:cubicBezTo>
                  <a:pt x="85714" y="21492"/>
                  <a:pt x="86708" y="20776"/>
                  <a:pt x="87204" y="21850"/>
                </a:cubicBezTo>
                <a:cubicBezTo>
                  <a:pt x="87950" y="22925"/>
                  <a:pt x="89937" y="24716"/>
                  <a:pt x="89937" y="25791"/>
                </a:cubicBezTo>
                <a:cubicBezTo>
                  <a:pt x="89689" y="26865"/>
                  <a:pt x="88695" y="26507"/>
                  <a:pt x="87701" y="26149"/>
                </a:cubicBezTo>
                <a:cubicBezTo>
                  <a:pt x="86956" y="25791"/>
                  <a:pt x="85962" y="26865"/>
                  <a:pt x="85217" y="26865"/>
                </a:cubicBezTo>
                <a:cubicBezTo>
                  <a:pt x="84472" y="26865"/>
                  <a:pt x="83478" y="27223"/>
                  <a:pt x="82732" y="28298"/>
                </a:cubicBezTo>
                <a:cubicBezTo>
                  <a:pt x="81987" y="29373"/>
                  <a:pt x="82236" y="30447"/>
                  <a:pt x="80993" y="30805"/>
                </a:cubicBezTo>
                <a:cubicBezTo>
                  <a:pt x="79751" y="31164"/>
                  <a:pt x="79254" y="30805"/>
                  <a:pt x="78012" y="32238"/>
                </a:cubicBezTo>
                <a:cubicBezTo>
                  <a:pt x="76770" y="33313"/>
                  <a:pt x="75279" y="32955"/>
                  <a:pt x="74782" y="32597"/>
                </a:cubicBezTo>
                <a:cubicBezTo>
                  <a:pt x="74285" y="32238"/>
                  <a:pt x="73291" y="31880"/>
                  <a:pt x="72795" y="33313"/>
                </a:cubicBezTo>
                <a:cubicBezTo>
                  <a:pt x="72298" y="34388"/>
                  <a:pt x="73540" y="35104"/>
                  <a:pt x="73291" y="36537"/>
                </a:cubicBezTo>
                <a:cubicBezTo>
                  <a:pt x="73291" y="37970"/>
                  <a:pt x="72049" y="37611"/>
                  <a:pt x="71055" y="39402"/>
                </a:cubicBezTo>
                <a:cubicBezTo>
                  <a:pt x="69813" y="41194"/>
                  <a:pt x="68322" y="41910"/>
                  <a:pt x="67329" y="41552"/>
                </a:cubicBezTo>
                <a:cubicBezTo>
                  <a:pt x="66335" y="41552"/>
                  <a:pt x="64596" y="40477"/>
                  <a:pt x="62857" y="41910"/>
                </a:cubicBezTo>
                <a:cubicBezTo>
                  <a:pt x="61118" y="42985"/>
                  <a:pt x="60124" y="44417"/>
                  <a:pt x="59378" y="44417"/>
                </a:cubicBezTo>
                <a:cubicBezTo>
                  <a:pt x="58633" y="44059"/>
                  <a:pt x="58633" y="42985"/>
                  <a:pt x="57888" y="43343"/>
                </a:cubicBezTo>
                <a:cubicBezTo>
                  <a:pt x="56894" y="43343"/>
                  <a:pt x="56397" y="42985"/>
                  <a:pt x="55652" y="42626"/>
                </a:cubicBezTo>
                <a:cubicBezTo>
                  <a:pt x="55155" y="41910"/>
                  <a:pt x="54658" y="42985"/>
                  <a:pt x="53664" y="41910"/>
                </a:cubicBezTo>
                <a:cubicBezTo>
                  <a:pt x="52670" y="40477"/>
                  <a:pt x="50683" y="40835"/>
                  <a:pt x="49937" y="40477"/>
                </a:cubicBezTo>
                <a:cubicBezTo>
                  <a:pt x="49192" y="40477"/>
                  <a:pt x="46211" y="40477"/>
                  <a:pt x="45217" y="40477"/>
                </a:cubicBezTo>
                <a:cubicBezTo>
                  <a:pt x="44223" y="40119"/>
                  <a:pt x="42732" y="40835"/>
                  <a:pt x="42732" y="40119"/>
                </a:cubicBezTo>
                <a:cubicBezTo>
                  <a:pt x="42484" y="39402"/>
                  <a:pt x="41739" y="38686"/>
                  <a:pt x="41490" y="37253"/>
                </a:cubicBezTo>
                <a:cubicBezTo>
                  <a:pt x="41242" y="35462"/>
                  <a:pt x="40496" y="34746"/>
                  <a:pt x="40000" y="34746"/>
                </a:cubicBezTo>
                <a:cubicBezTo>
                  <a:pt x="39254" y="34388"/>
                  <a:pt x="39254" y="33671"/>
                  <a:pt x="38757" y="33313"/>
                </a:cubicBezTo>
                <a:cubicBezTo>
                  <a:pt x="38260" y="33313"/>
                  <a:pt x="38012" y="32238"/>
                  <a:pt x="37267" y="32238"/>
                </a:cubicBezTo>
                <a:cubicBezTo>
                  <a:pt x="36273" y="32238"/>
                  <a:pt x="33043" y="31522"/>
                  <a:pt x="32546" y="30447"/>
                </a:cubicBezTo>
                <a:cubicBezTo>
                  <a:pt x="32298" y="29373"/>
                  <a:pt x="33043" y="29373"/>
                  <a:pt x="33043" y="28298"/>
                </a:cubicBezTo>
                <a:cubicBezTo>
                  <a:pt x="33043" y="27223"/>
                  <a:pt x="33540" y="25791"/>
                  <a:pt x="33291" y="25432"/>
                </a:cubicBezTo>
                <a:cubicBezTo>
                  <a:pt x="32795" y="24716"/>
                  <a:pt x="32298" y="24000"/>
                  <a:pt x="32049" y="22925"/>
                </a:cubicBezTo>
                <a:cubicBezTo>
                  <a:pt x="32049" y="22208"/>
                  <a:pt x="31055" y="21134"/>
                  <a:pt x="30559" y="21134"/>
                </a:cubicBezTo>
                <a:cubicBezTo>
                  <a:pt x="29813" y="21134"/>
                  <a:pt x="29316" y="20417"/>
                  <a:pt x="28571" y="19701"/>
                </a:cubicBezTo>
                <a:cubicBezTo>
                  <a:pt x="28074" y="18985"/>
                  <a:pt x="27577" y="18985"/>
                  <a:pt x="27329" y="16835"/>
                </a:cubicBezTo>
                <a:cubicBezTo>
                  <a:pt x="27080" y="16835"/>
                  <a:pt x="27080" y="16835"/>
                  <a:pt x="27080" y="16835"/>
                </a:cubicBezTo>
                <a:cubicBezTo>
                  <a:pt x="26832" y="16477"/>
                  <a:pt x="26583" y="16477"/>
                  <a:pt x="26335" y="16477"/>
                </a:cubicBezTo>
                <a:cubicBezTo>
                  <a:pt x="26335" y="16477"/>
                  <a:pt x="26086" y="16477"/>
                  <a:pt x="25838" y="16119"/>
                </a:cubicBezTo>
                <a:cubicBezTo>
                  <a:pt x="25590" y="16835"/>
                  <a:pt x="25093" y="17194"/>
                  <a:pt x="25093" y="17910"/>
                </a:cubicBezTo>
                <a:cubicBezTo>
                  <a:pt x="25093" y="18626"/>
                  <a:pt x="24844" y="19343"/>
                  <a:pt x="24347" y="19343"/>
                </a:cubicBezTo>
                <a:cubicBezTo>
                  <a:pt x="23602" y="19343"/>
                  <a:pt x="23105" y="20059"/>
                  <a:pt x="23105" y="21492"/>
                </a:cubicBezTo>
                <a:cubicBezTo>
                  <a:pt x="22857" y="23283"/>
                  <a:pt x="23602" y="23283"/>
                  <a:pt x="23354" y="24000"/>
                </a:cubicBezTo>
                <a:cubicBezTo>
                  <a:pt x="23105" y="24716"/>
                  <a:pt x="21863" y="25432"/>
                  <a:pt x="21366" y="25074"/>
                </a:cubicBezTo>
                <a:cubicBezTo>
                  <a:pt x="21118" y="24716"/>
                  <a:pt x="20124" y="24716"/>
                  <a:pt x="19627" y="24716"/>
                </a:cubicBezTo>
                <a:cubicBezTo>
                  <a:pt x="18881" y="24716"/>
                  <a:pt x="18385" y="23283"/>
                  <a:pt x="18136" y="24716"/>
                </a:cubicBezTo>
                <a:cubicBezTo>
                  <a:pt x="18136" y="26149"/>
                  <a:pt x="16645" y="29731"/>
                  <a:pt x="16894" y="30447"/>
                </a:cubicBezTo>
                <a:cubicBezTo>
                  <a:pt x="17391" y="30805"/>
                  <a:pt x="17639" y="31522"/>
                  <a:pt x="16894" y="31522"/>
                </a:cubicBezTo>
                <a:cubicBezTo>
                  <a:pt x="16397" y="31522"/>
                  <a:pt x="15900" y="31522"/>
                  <a:pt x="15652" y="31164"/>
                </a:cubicBezTo>
                <a:cubicBezTo>
                  <a:pt x="15155" y="30805"/>
                  <a:pt x="14409" y="31522"/>
                  <a:pt x="13664" y="31522"/>
                </a:cubicBezTo>
                <a:cubicBezTo>
                  <a:pt x="13416" y="31522"/>
                  <a:pt x="12173" y="32597"/>
                  <a:pt x="12422" y="32597"/>
                </a:cubicBezTo>
                <a:cubicBezTo>
                  <a:pt x="12919" y="32955"/>
                  <a:pt x="12919" y="34746"/>
                  <a:pt x="12919" y="35104"/>
                </a:cubicBezTo>
                <a:cubicBezTo>
                  <a:pt x="12919" y="35820"/>
                  <a:pt x="13913" y="37970"/>
                  <a:pt x="13664" y="38328"/>
                </a:cubicBezTo>
                <a:cubicBezTo>
                  <a:pt x="13664" y="39044"/>
                  <a:pt x="12670" y="39761"/>
                  <a:pt x="12670" y="40477"/>
                </a:cubicBezTo>
                <a:cubicBezTo>
                  <a:pt x="12670" y="41552"/>
                  <a:pt x="12919" y="42268"/>
                  <a:pt x="12670" y="42268"/>
                </a:cubicBezTo>
                <a:cubicBezTo>
                  <a:pt x="12173" y="42626"/>
                  <a:pt x="11180" y="43343"/>
                  <a:pt x="10683" y="43701"/>
                </a:cubicBezTo>
                <a:cubicBezTo>
                  <a:pt x="10434" y="44059"/>
                  <a:pt x="9440" y="44059"/>
                  <a:pt x="9192" y="45134"/>
                </a:cubicBezTo>
                <a:cubicBezTo>
                  <a:pt x="8944" y="45850"/>
                  <a:pt x="8695" y="46567"/>
                  <a:pt x="7701" y="46208"/>
                </a:cubicBezTo>
                <a:cubicBezTo>
                  <a:pt x="6956" y="46208"/>
                  <a:pt x="6459" y="45850"/>
                  <a:pt x="5962" y="46925"/>
                </a:cubicBezTo>
                <a:cubicBezTo>
                  <a:pt x="5217" y="48000"/>
                  <a:pt x="4968" y="47641"/>
                  <a:pt x="4720" y="48000"/>
                </a:cubicBezTo>
                <a:cubicBezTo>
                  <a:pt x="4223" y="48716"/>
                  <a:pt x="3726" y="47641"/>
                  <a:pt x="3478" y="47641"/>
                </a:cubicBezTo>
                <a:cubicBezTo>
                  <a:pt x="2981" y="47283"/>
                  <a:pt x="2484" y="48000"/>
                  <a:pt x="2236" y="48000"/>
                </a:cubicBezTo>
                <a:cubicBezTo>
                  <a:pt x="1739" y="48000"/>
                  <a:pt x="1490" y="49074"/>
                  <a:pt x="993" y="49074"/>
                </a:cubicBezTo>
                <a:cubicBezTo>
                  <a:pt x="745" y="49432"/>
                  <a:pt x="248" y="49074"/>
                  <a:pt x="248" y="49791"/>
                </a:cubicBezTo>
                <a:cubicBezTo>
                  <a:pt x="248" y="50507"/>
                  <a:pt x="248" y="50865"/>
                  <a:pt x="0" y="51223"/>
                </a:cubicBezTo>
                <a:cubicBezTo>
                  <a:pt x="0" y="51223"/>
                  <a:pt x="0" y="51223"/>
                  <a:pt x="0" y="51223"/>
                </a:cubicBezTo>
                <a:cubicBezTo>
                  <a:pt x="248" y="53731"/>
                  <a:pt x="248" y="53731"/>
                  <a:pt x="248" y="53731"/>
                </a:cubicBezTo>
                <a:cubicBezTo>
                  <a:pt x="248" y="53731"/>
                  <a:pt x="1987" y="54805"/>
                  <a:pt x="2236" y="55522"/>
                </a:cubicBezTo>
                <a:cubicBezTo>
                  <a:pt x="2236" y="56597"/>
                  <a:pt x="2484" y="59462"/>
                  <a:pt x="2484" y="59462"/>
                </a:cubicBezTo>
                <a:cubicBezTo>
                  <a:pt x="2484" y="59462"/>
                  <a:pt x="2484" y="59462"/>
                  <a:pt x="2484" y="59462"/>
                </a:cubicBezTo>
                <a:cubicBezTo>
                  <a:pt x="3229" y="60537"/>
                  <a:pt x="4223" y="61253"/>
                  <a:pt x="4223" y="61611"/>
                </a:cubicBezTo>
                <a:cubicBezTo>
                  <a:pt x="4223" y="61970"/>
                  <a:pt x="4472" y="63402"/>
                  <a:pt x="5465" y="63761"/>
                </a:cubicBezTo>
                <a:cubicBezTo>
                  <a:pt x="5962" y="64119"/>
                  <a:pt x="6459" y="64835"/>
                  <a:pt x="6956" y="65194"/>
                </a:cubicBezTo>
                <a:cubicBezTo>
                  <a:pt x="6956" y="64835"/>
                  <a:pt x="6956" y="64835"/>
                  <a:pt x="6956" y="64835"/>
                </a:cubicBezTo>
                <a:cubicBezTo>
                  <a:pt x="7701" y="64835"/>
                  <a:pt x="7701" y="64835"/>
                  <a:pt x="7701" y="64835"/>
                </a:cubicBezTo>
                <a:cubicBezTo>
                  <a:pt x="7701" y="64835"/>
                  <a:pt x="7950" y="64835"/>
                  <a:pt x="8198" y="65194"/>
                </a:cubicBezTo>
                <a:cubicBezTo>
                  <a:pt x="8447" y="64477"/>
                  <a:pt x="9689" y="63402"/>
                  <a:pt x="10434" y="63402"/>
                </a:cubicBezTo>
                <a:cubicBezTo>
                  <a:pt x="11180" y="63402"/>
                  <a:pt x="12919" y="65552"/>
                  <a:pt x="12919" y="66268"/>
                </a:cubicBezTo>
                <a:cubicBezTo>
                  <a:pt x="12670" y="66985"/>
                  <a:pt x="11428" y="69492"/>
                  <a:pt x="10683" y="69492"/>
                </a:cubicBezTo>
                <a:cubicBezTo>
                  <a:pt x="10683" y="69492"/>
                  <a:pt x="10186" y="69492"/>
                  <a:pt x="9937" y="69850"/>
                </a:cubicBezTo>
                <a:cubicBezTo>
                  <a:pt x="9937" y="70208"/>
                  <a:pt x="9937" y="70567"/>
                  <a:pt x="9937" y="70567"/>
                </a:cubicBezTo>
                <a:cubicBezTo>
                  <a:pt x="9937" y="71283"/>
                  <a:pt x="10434" y="72358"/>
                  <a:pt x="10931" y="73074"/>
                </a:cubicBezTo>
                <a:cubicBezTo>
                  <a:pt x="11428" y="74149"/>
                  <a:pt x="10186" y="74865"/>
                  <a:pt x="9689" y="74149"/>
                </a:cubicBezTo>
                <a:cubicBezTo>
                  <a:pt x="9192" y="73432"/>
                  <a:pt x="8944" y="74865"/>
                  <a:pt x="9192" y="75582"/>
                </a:cubicBezTo>
                <a:cubicBezTo>
                  <a:pt x="9689" y="75940"/>
                  <a:pt x="9440" y="77731"/>
                  <a:pt x="9937" y="77731"/>
                </a:cubicBezTo>
                <a:cubicBezTo>
                  <a:pt x="10434" y="77731"/>
                  <a:pt x="10931" y="79522"/>
                  <a:pt x="11677" y="79522"/>
                </a:cubicBezTo>
                <a:cubicBezTo>
                  <a:pt x="12173" y="79522"/>
                  <a:pt x="12919" y="80955"/>
                  <a:pt x="12919" y="80955"/>
                </a:cubicBezTo>
                <a:cubicBezTo>
                  <a:pt x="12919" y="80955"/>
                  <a:pt x="13664" y="81671"/>
                  <a:pt x="13664" y="82029"/>
                </a:cubicBezTo>
                <a:cubicBezTo>
                  <a:pt x="13664" y="82388"/>
                  <a:pt x="13664" y="82388"/>
                  <a:pt x="13664" y="82388"/>
                </a:cubicBezTo>
                <a:cubicBezTo>
                  <a:pt x="14409" y="82388"/>
                  <a:pt x="14906" y="82388"/>
                  <a:pt x="14906" y="81671"/>
                </a:cubicBezTo>
                <a:cubicBezTo>
                  <a:pt x="14906" y="81313"/>
                  <a:pt x="15900" y="81313"/>
                  <a:pt x="16397" y="82388"/>
                </a:cubicBezTo>
                <a:cubicBezTo>
                  <a:pt x="17142" y="83104"/>
                  <a:pt x="19627" y="85611"/>
                  <a:pt x="20621" y="86686"/>
                </a:cubicBezTo>
                <a:cubicBezTo>
                  <a:pt x="21366" y="87761"/>
                  <a:pt x="23602" y="88835"/>
                  <a:pt x="24347" y="88835"/>
                </a:cubicBezTo>
                <a:cubicBezTo>
                  <a:pt x="25093" y="88835"/>
                  <a:pt x="25838" y="89552"/>
                  <a:pt x="27080" y="89552"/>
                </a:cubicBezTo>
                <a:cubicBezTo>
                  <a:pt x="27080" y="89552"/>
                  <a:pt x="27329" y="89552"/>
                  <a:pt x="27577" y="89552"/>
                </a:cubicBezTo>
                <a:cubicBezTo>
                  <a:pt x="27577" y="89194"/>
                  <a:pt x="27826" y="89194"/>
                  <a:pt x="28074" y="88835"/>
                </a:cubicBezTo>
                <a:cubicBezTo>
                  <a:pt x="28571" y="88119"/>
                  <a:pt x="28819" y="89194"/>
                  <a:pt x="28819" y="90268"/>
                </a:cubicBezTo>
                <a:cubicBezTo>
                  <a:pt x="28571" y="90626"/>
                  <a:pt x="28819" y="91343"/>
                  <a:pt x="28819" y="91701"/>
                </a:cubicBezTo>
                <a:cubicBezTo>
                  <a:pt x="29068" y="91343"/>
                  <a:pt x="29316" y="90626"/>
                  <a:pt x="29316" y="90268"/>
                </a:cubicBezTo>
                <a:cubicBezTo>
                  <a:pt x="29813" y="88835"/>
                  <a:pt x="30310" y="88835"/>
                  <a:pt x="30807" y="88477"/>
                </a:cubicBezTo>
                <a:cubicBezTo>
                  <a:pt x="31055" y="88119"/>
                  <a:pt x="31552" y="88119"/>
                  <a:pt x="32298" y="88835"/>
                </a:cubicBezTo>
                <a:cubicBezTo>
                  <a:pt x="33291" y="89552"/>
                  <a:pt x="33540" y="88119"/>
                  <a:pt x="34782" y="89910"/>
                </a:cubicBezTo>
                <a:cubicBezTo>
                  <a:pt x="35031" y="89552"/>
                  <a:pt x="35279" y="89552"/>
                  <a:pt x="35279" y="89552"/>
                </a:cubicBezTo>
                <a:cubicBezTo>
                  <a:pt x="35527" y="89552"/>
                  <a:pt x="36024" y="88835"/>
                  <a:pt x="36273" y="88119"/>
                </a:cubicBezTo>
                <a:cubicBezTo>
                  <a:pt x="36770" y="87761"/>
                  <a:pt x="36770" y="87044"/>
                  <a:pt x="37018" y="87044"/>
                </a:cubicBezTo>
                <a:cubicBezTo>
                  <a:pt x="37515" y="87044"/>
                  <a:pt x="37763" y="86328"/>
                  <a:pt x="38757" y="85611"/>
                </a:cubicBezTo>
                <a:cubicBezTo>
                  <a:pt x="40000" y="84537"/>
                  <a:pt x="40745" y="85970"/>
                  <a:pt x="41242" y="85253"/>
                </a:cubicBezTo>
                <a:cubicBezTo>
                  <a:pt x="41739" y="84895"/>
                  <a:pt x="42236" y="84537"/>
                  <a:pt x="42236" y="85253"/>
                </a:cubicBezTo>
                <a:cubicBezTo>
                  <a:pt x="42236" y="85611"/>
                  <a:pt x="42981" y="86328"/>
                  <a:pt x="42981" y="87044"/>
                </a:cubicBezTo>
                <a:cubicBezTo>
                  <a:pt x="43229" y="87761"/>
                  <a:pt x="43975" y="88119"/>
                  <a:pt x="44223" y="88119"/>
                </a:cubicBezTo>
                <a:cubicBezTo>
                  <a:pt x="44223" y="87761"/>
                  <a:pt x="44472" y="87761"/>
                  <a:pt x="44472" y="87761"/>
                </a:cubicBezTo>
                <a:cubicBezTo>
                  <a:pt x="44968" y="87044"/>
                  <a:pt x="45962" y="87761"/>
                  <a:pt x="45962" y="88477"/>
                </a:cubicBezTo>
                <a:cubicBezTo>
                  <a:pt x="45962" y="89194"/>
                  <a:pt x="45962" y="90268"/>
                  <a:pt x="46211" y="90268"/>
                </a:cubicBezTo>
                <a:cubicBezTo>
                  <a:pt x="46708" y="90268"/>
                  <a:pt x="47204" y="90268"/>
                  <a:pt x="47204" y="91701"/>
                </a:cubicBezTo>
                <a:cubicBezTo>
                  <a:pt x="47204" y="92776"/>
                  <a:pt x="47453" y="94567"/>
                  <a:pt x="46708" y="95641"/>
                </a:cubicBezTo>
                <a:cubicBezTo>
                  <a:pt x="45714" y="97074"/>
                  <a:pt x="44720" y="99223"/>
                  <a:pt x="44968" y="99940"/>
                </a:cubicBezTo>
                <a:cubicBezTo>
                  <a:pt x="45217" y="100298"/>
                  <a:pt x="44720" y="101731"/>
                  <a:pt x="45217" y="101014"/>
                </a:cubicBezTo>
                <a:cubicBezTo>
                  <a:pt x="45962" y="100656"/>
                  <a:pt x="47453" y="101014"/>
                  <a:pt x="47204" y="101731"/>
                </a:cubicBezTo>
                <a:cubicBezTo>
                  <a:pt x="46956" y="102089"/>
                  <a:pt x="47204" y="103880"/>
                  <a:pt x="47701" y="103880"/>
                </a:cubicBezTo>
                <a:cubicBezTo>
                  <a:pt x="48447" y="104238"/>
                  <a:pt x="48695" y="104597"/>
                  <a:pt x="48447" y="105313"/>
                </a:cubicBezTo>
                <a:cubicBezTo>
                  <a:pt x="48447" y="106029"/>
                  <a:pt x="47950" y="107104"/>
                  <a:pt x="48447" y="107104"/>
                </a:cubicBezTo>
                <a:cubicBezTo>
                  <a:pt x="48944" y="107104"/>
                  <a:pt x="49689" y="107104"/>
                  <a:pt x="49689" y="108179"/>
                </a:cubicBezTo>
                <a:cubicBezTo>
                  <a:pt x="49440" y="108895"/>
                  <a:pt x="49937" y="109611"/>
                  <a:pt x="50931" y="108895"/>
                </a:cubicBezTo>
                <a:cubicBezTo>
                  <a:pt x="51428" y="108537"/>
                  <a:pt x="51677" y="108537"/>
                  <a:pt x="51677" y="108537"/>
                </a:cubicBezTo>
                <a:cubicBezTo>
                  <a:pt x="52173" y="108537"/>
                  <a:pt x="52173" y="109970"/>
                  <a:pt x="52670" y="109970"/>
                </a:cubicBezTo>
                <a:cubicBezTo>
                  <a:pt x="53416" y="110328"/>
                  <a:pt x="53167" y="108179"/>
                  <a:pt x="52919" y="107820"/>
                </a:cubicBezTo>
                <a:cubicBezTo>
                  <a:pt x="52670" y="107462"/>
                  <a:pt x="52919" y="106029"/>
                  <a:pt x="53167" y="106388"/>
                </a:cubicBezTo>
                <a:cubicBezTo>
                  <a:pt x="53416" y="106746"/>
                  <a:pt x="54161" y="106388"/>
                  <a:pt x="54409" y="105671"/>
                </a:cubicBezTo>
                <a:cubicBezTo>
                  <a:pt x="54906" y="104955"/>
                  <a:pt x="55652" y="106029"/>
                  <a:pt x="55900" y="105313"/>
                </a:cubicBezTo>
                <a:cubicBezTo>
                  <a:pt x="56397" y="104597"/>
                  <a:pt x="56894" y="106029"/>
                  <a:pt x="57639" y="105313"/>
                </a:cubicBezTo>
                <a:cubicBezTo>
                  <a:pt x="58385" y="104955"/>
                  <a:pt x="58633" y="106029"/>
                  <a:pt x="59130" y="104955"/>
                </a:cubicBezTo>
                <a:cubicBezTo>
                  <a:pt x="59378" y="104238"/>
                  <a:pt x="60372" y="103164"/>
                  <a:pt x="60621" y="103522"/>
                </a:cubicBezTo>
                <a:cubicBezTo>
                  <a:pt x="60869" y="103880"/>
                  <a:pt x="61118" y="104597"/>
                  <a:pt x="62360" y="104955"/>
                </a:cubicBezTo>
                <a:cubicBezTo>
                  <a:pt x="63602" y="104955"/>
                  <a:pt x="62857" y="106029"/>
                  <a:pt x="62857" y="106388"/>
                </a:cubicBezTo>
                <a:cubicBezTo>
                  <a:pt x="62857" y="107104"/>
                  <a:pt x="64347" y="108537"/>
                  <a:pt x="64844" y="108537"/>
                </a:cubicBezTo>
                <a:cubicBezTo>
                  <a:pt x="64844" y="108895"/>
                  <a:pt x="65093" y="108895"/>
                  <a:pt x="65341" y="109253"/>
                </a:cubicBezTo>
                <a:cubicBezTo>
                  <a:pt x="65590" y="108895"/>
                  <a:pt x="66335" y="109253"/>
                  <a:pt x="66335" y="108537"/>
                </a:cubicBezTo>
                <a:cubicBezTo>
                  <a:pt x="66583" y="107820"/>
                  <a:pt x="67329" y="108179"/>
                  <a:pt x="67577" y="108895"/>
                </a:cubicBezTo>
                <a:cubicBezTo>
                  <a:pt x="67826" y="109253"/>
                  <a:pt x="68074" y="109611"/>
                  <a:pt x="68571" y="108895"/>
                </a:cubicBezTo>
                <a:cubicBezTo>
                  <a:pt x="69316" y="108179"/>
                  <a:pt x="69565" y="109611"/>
                  <a:pt x="69316" y="109970"/>
                </a:cubicBezTo>
                <a:cubicBezTo>
                  <a:pt x="68819" y="110328"/>
                  <a:pt x="69068" y="111761"/>
                  <a:pt x="69565" y="112477"/>
                </a:cubicBezTo>
                <a:cubicBezTo>
                  <a:pt x="70310" y="113194"/>
                  <a:pt x="70310" y="112119"/>
                  <a:pt x="70310" y="111402"/>
                </a:cubicBezTo>
                <a:cubicBezTo>
                  <a:pt x="70062" y="110328"/>
                  <a:pt x="71055" y="109611"/>
                  <a:pt x="73043" y="108895"/>
                </a:cubicBezTo>
                <a:cubicBezTo>
                  <a:pt x="74782" y="107820"/>
                  <a:pt x="76770" y="106029"/>
                  <a:pt x="77018" y="105671"/>
                </a:cubicBezTo>
                <a:cubicBezTo>
                  <a:pt x="77018" y="104955"/>
                  <a:pt x="78260" y="106388"/>
                  <a:pt x="78757" y="105671"/>
                </a:cubicBezTo>
                <a:cubicBezTo>
                  <a:pt x="79503" y="104955"/>
                  <a:pt x="81739" y="104955"/>
                  <a:pt x="82236" y="104955"/>
                </a:cubicBezTo>
                <a:cubicBezTo>
                  <a:pt x="82981" y="104955"/>
                  <a:pt x="82981" y="103880"/>
                  <a:pt x="83478" y="103164"/>
                </a:cubicBezTo>
                <a:cubicBezTo>
                  <a:pt x="84223" y="102447"/>
                  <a:pt x="83975" y="102089"/>
                  <a:pt x="84720" y="102089"/>
                </a:cubicBezTo>
                <a:cubicBezTo>
                  <a:pt x="85465" y="101731"/>
                  <a:pt x="85714" y="100656"/>
                  <a:pt x="85714" y="100298"/>
                </a:cubicBezTo>
                <a:cubicBezTo>
                  <a:pt x="85714" y="99582"/>
                  <a:pt x="87204" y="99582"/>
                  <a:pt x="87204" y="98865"/>
                </a:cubicBezTo>
                <a:cubicBezTo>
                  <a:pt x="87204" y="98507"/>
                  <a:pt x="88198" y="98149"/>
                  <a:pt x="88198" y="97432"/>
                </a:cubicBezTo>
                <a:cubicBezTo>
                  <a:pt x="88198" y="97074"/>
                  <a:pt x="88695" y="97074"/>
                  <a:pt x="88944" y="96358"/>
                </a:cubicBezTo>
                <a:cubicBezTo>
                  <a:pt x="89192" y="96000"/>
                  <a:pt x="88944" y="94567"/>
                  <a:pt x="89192" y="94208"/>
                </a:cubicBezTo>
                <a:cubicBezTo>
                  <a:pt x="89689" y="94208"/>
                  <a:pt x="89192" y="93134"/>
                  <a:pt x="88944" y="92776"/>
                </a:cubicBezTo>
                <a:cubicBezTo>
                  <a:pt x="88944" y="92417"/>
                  <a:pt x="89937" y="92417"/>
                  <a:pt x="90434" y="92059"/>
                </a:cubicBezTo>
                <a:cubicBezTo>
                  <a:pt x="90931" y="91343"/>
                  <a:pt x="91180" y="90626"/>
                  <a:pt x="91428" y="89910"/>
                </a:cubicBezTo>
                <a:cubicBezTo>
                  <a:pt x="91428" y="89194"/>
                  <a:pt x="92173" y="88477"/>
                  <a:pt x="92670" y="88119"/>
                </a:cubicBezTo>
                <a:cubicBezTo>
                  <a:pt x="92919" y="88119"/>
                  <a:pt x="93167" y="86686"/>
                  <a:pt x="93167" y="85970"/>
                </a:cubicBezTo>
                <a:cubicBezTo>
                  <a:pt x="92919" y="84895"/>
                  <a:pt x="93664" y="85253"/>
                  <a:pt x="93416" y="84895"/>
                </a:cubicBezTo>
                <a:cubicBezTo>
                  <a:pt x="92919" y="84537"/>
                  <a:pt x="93416" y="83462"/>
                  <a:pt x="94161" y="83104"/>
                </a:cubicBezTo>
                <a:cubicBezTo>
                  <a:pt x="94906" y="82746"/>
                  <a:pt x="93913" y="82388"/>
                  <a:pt x="93416" y="82746"/>
                </a:cubicBezTo>
                <a:cubicBezTo>
                  <a:pt x="92919" y="83104"/>
                  <a:pt x="92670" y="81313"/>
                  <a:pt x="92173" y="82029"/>
                </a:cubicBezTo>
                <a:cubicBezTo>
                  <a:pt x="91925" y="82746"/>
                  <a:pt x="90931" y="81671"/>
                  <a:pt x="91677" y="81313"/>
                </a:cubicBezTo>
                <a:cubicBezTo>
                  <a:pt x="92173" y="81313"/>
                  <a:pt x="93167" y="80238"/>
                  <a:pt x="93664" y="79880"/>
                </a:cubicBezTo>
                <a:cubicBezTo>
                  <a:pt x="94161" y="79880"/>
                  <a:pt x="92919" y="78447"/>
                  <a:pt x="92422" y="78447"/>
                </a:cubicBezTo>
                <a:cubicBezTo>
                  <a:pt x="91925" y="78447"/>
                  <a:pt x="91180" y="76656"/>
                  <a:pt x="90683" y="76656"/>
                </a:cubicBezTo>
                <a:cubicBezTo>
                  <a:pt x="90186" y="76656"/>
                  <a:pt x="91180" y="75940"/>
                  <a:pt x="91677" y="76298"/>
                </a:cubicBezTo>
                <a:cubicBezTo>
                  <a:pt x="92422" y="77014"/>
                  <a:pt x="93167" y="77373"/>
                  <a:pt x="93664" y="77014"/>
                </a:cubicBezTo>
                <a:cubicBezTo>
                  <a:pt x="93913" y="76656"/>
                  <a:pt x="92422" y="74865"/>
                  <a:pt x="91925" y="74149"/>
                </a:cubicBezTo>
                <a:cubicBezTo>
                  <a:pt x="91428" y="73791"/>
                  <a:pt x="91925" y="72716"/>
                  <a:pt x="91428" y="72358"/>
                </a:cubicBezTo>
                <a:cubicBezTo>
                  <a:pt x="91180" y="72000"/>
                  <a:pt x="90434" y="69850"/>
                  <a:pt x="90186" y="69134"/>
                </a:cubicBezTo>
                <a:cubicBezTo>
                  <a:pt x="89937" y="68059"/>
                  <a:pt x="88695" y="67701"/>
                  <a:pt x="88447" y="67343"/>
                </a:cubicBezTo>
                <a:cubicBezTo>
                  <a:pt x="88198" y="66626"/>
                  <a:pt x="88447" y="65194"/>
                  <a:pt x="89440" y="64477"/>
                </a:cubicBezTo>
                <a:cubicBezTo>
                  <a:pt x="90434" y="64119"/>
                  <a:pt x="89937" y="63044"/>
                  <a:pt x="90434" y="63044"/>
                </a:cubicBezTo>
                <a:cubicBezTo>
                  <a:pt x="90683" y="63044"/>
                  <a:pt x="91180" y="63044"/>
                  <a:pt x="91428" y="61970"/>
                </a:cubicBezTo>
                <a:cubicBezTo>
                  <a:pt x="91677" y="60895"/>
                  <a:pt x="92422" y="61611"/>
                  <a:pt x="92670" y="60895"/>
                </a:cubicBezTo>
                <a:cubicBezTo>
                  <a:pt x="92919" y="60537"/>
                  <a:pt x="94409" y="60537"/>
                  <a:pt x="94906" y="60179"/>
                </a:cubicBezTo>
                <a:cubicBezTo>
                  <a:pt x="95403" y="59462"/>
                  <a:pt x="94409" y="58029"/>
                  <a:pt x="93913" y="58029"/>
                </a:cubicBezTo>
                <a:cubicBezTo>
                  <a:pt x="93167" y="58388"/>
                  <a:pt x="92422" y="58029"/>
                  <a:pt x="91925" y="56955"/>
                </a:cubicBezTo>
                <a:cubicBezTo>
                  <a:pt x="91428" y="55880"/>
                  <a:pt x="90186" y="58746"/>
                  <a:pt x="89192" y="59462"/>
                </a:cubicBezTo>
                <a:cubicBezTo>
                  <a:pt x="88198" y="60179"/>
                  <a:pt x="87701" y="58388"/>
                  <a:pt x="87950" y="57313"/>
                </a:cubicBezTo>
                <a:cubicBezTo>
                  <a:pt x="88198" y="56238"/>
                  <a:pt x="87204" y="56238"/>
                  <a:pt x="85962" y="56238"/>
                </a:cubicBezTo>
                <a:cubicBezTo>
                  <a:pt x="84472" y="56238"/>
                  <a:pt x="84968" y="52656"/>
                  <a:pt x="85962" y="52656"/>
                </a:cubicBezTo>
                <a:cubicBezTo>
                  <a:pt x="86708" y="52656"/>
                  <a:pt x="87950" y="53731"/>
                  <a:pt x="88447" y="51582"/>
                </a:cubicBezTo>
                <a:cubicBezTo>
                  <a:pt x="88944" y="49432"/>
                  <a:pt x="89440" y="51223"/>
                  <a:pt x="90683" y="49074"/>
                </a:cubicBezTo>
                <a:cubicBezTo>
                  <a:pt x="91677" y="47283"/>
                  <a:pt x="93167" y="46208"/>
                  <a:pt x="94161" y="47283"/>
                </a:cubicBezTo>
                <a:cubicBezTo>
                  <a:pt x="95155" y="48358"/>
                  <a:pt x="92919" y="50149"/>
                  <a:pt x="92670" y="51223"/>
                </a:cubicBezTo>
                <a:cubicBezTo>
                  <a:pt x="92422" y="52298"/>
                  <a:pt x="92919" y="52656"/>
                  <a:pt x="92422" y="53373"/>
                </a:cubicBezTo>
                <a:cubicBezTo>
                  <a:pt x="91925" y="54447"/>
                  <a:pt x="92670" y="54447"/>
                  <a:pt x="93913" y="53373"/>
                </a:cubicBezTo>
                <a:cubicBezTo>
                  <a:pt x="94906" y="52298"/>
                  <a:pt x="96397" y="51223"/>
                  <a:pt x="97391" y="50507"/>
                </a:cubicBezTo>
                <a:cubicBezTo>
                  <a:pt x="97888" y="50149"/>
                  <a:pt x="98136" y="50149"/>
                  <a:pt x="98385" y="50149"/>
                </a:cubicBezTo>
                <a:cubicBezTo>
                  <a:pt x="98633" y="49791"/>
                  <a:pt x="98881" y="49074"/>
                  <a:pt x="99130" y="49074"/>
                </a:cubicBezTo>
                <a:cubicBezTo>
                  <a:pt x="99875" y="48358"/>
                  <a:pt x="102360" y="46925"/>
                  <a:pt x="102857" y="45850"/>
                </a:cubicBezTo>
                <a:cubicBezTo>
                  <a:pt x="103105" y="45134"/>
                  <a:pt x="103602" y="44059"/>
                  <a:pt x="104099" y="44059"/>
                </a:cubicBezTo>
                <a:cubicBezTo>
                  <a:pt x="104596" y="44059"/>
                  <a:pt x="104596" y="44776"/>
                  <a:pt x="105341" y="44776"/>
                </a:cubicBezTo>
                <a:cubicBezTo>
                  <a:pt x="106086" y="44776"/>
                  <a:pt x="107080" y="45134"/>
                  <a:pt x="106583" y="44059"/>
                </a:cubicBezTo>
                <a:cubicBezTo>
                  <a:pt x="106335" y="43343"/>
                  <a:pt x="106583" y="43343"/>
                  <a:pt x="107329" y="42985"/>
                </a:cubicBezTo>
                <a:cubicBezTo>
                  <a:pt x="108322" y="42985"/>
                  <a:pt x="108074" y="41552"/>
                  <a:pt x="108819" y="41552"/>
                </a:cubicBezTo>
                <a:cubicBezTo>
                  <a:pt x="109565" y="41552"/>
                  <a:pt x="109316" y="39402"/>
                  <a:pt x="110062" y="39402"/>
                </a:cubicBezTo>
                <a:cubicBezTo>
                  <a:pt x="110559" y="39402"/>
                  <a:pt x="110807" y="40477"/>
                  <a:pt x="111552" y="40119"/>
                </a:cubicBezTo>
                <a:cubicBezTo>
                  <a:pt x="111801" y="40119"/>
                  <a:pt x="112049" y="40119"/>
                  <a:pt x="112298" y="40477"/>
                </a:cubicBezTo>
                <a:cubicBezTo>
                  <a:pt x="112298" y="40119"/>
                  <a:pt x="112546" y="40119"/>
                  <a:pt x="112546" y="39761"/>
                </a:cubicBezTo>
                <a:cubicBezTo>
                  <a:pt x="112546" y="38686"/>
                  <a:pt x="112795" y="37611"/>
                  <a:pt x="112546" y="37253"/>
                </a:cubicBezTo>
                <a:cubicBezTo>
                  <a:pt x="112298" y="36179"/>
                  <a:pt x="112546" y="35462"/>
                  <a:pt x="112298" y="34746"/>
                </a:cubicBezTo>
                <a:cubicBezTo>
                  <a:pt x="112298" y="34029"/>
                  <a:pt x="112298" y="32597"/>
                  <a:pt x="112795" y="32597"/>
                </a:cubicBezTo>
                <a:cubicBezTo>
                  <a:pt x="113291" y="32597"/>
                  <a:pt x="113788" y="30805"/>
                  <a:pt x="114285" y="31522"/>
                </a:cubicBezTo>
                <a:cubicBezTo>
                  <a:pt x="115031" y="32238"/>
                  <a:pt x="116024" y="32238"/>
                  <a:pt x="116024" y="31522"/>
                </a:cubicBezTo>
                <a:cubicBezTo>
                  <a:pt x="116024" y="30805"/>
                  <a:pt x="117018" y="30805"/>
                  <a:pt x="117018" y="29731"/>
                </a:cubicBezTo>
                <a:cubicBezTo>
                  <a:pt x="117267" y="28656"/>
                  <a:pt x="118012" y="28298"/>
                  <a:pt x="118260" y="27582"/>
                </a:cubicBezTo>
                <a:cubicBezTo>
                  <a:pt x="118509" y="26507"/>
                  <a:pt x="118757" y="24358"/>
                  <a:pt x="119254" y="23641"/>
                </a:cubicBezTo>
                <a:cubicBezTo>
                  <a:pt x="120000" y="23283"/>
                  <a:pt x="119254" y="22925"/>
                  <a:pt x="119254" y="21492"/>
                </a:cubicBezTo>
                <a:close/>
                <a:moveTo>
                  <a:pt x="90434" y="102089"/>
                </a:moveTo>
                <a:cubicBezTo>
                  <a:pt x="89689" y="105671"/>
                  <a:pt x="91180" y="107104"/>
                  <a:pt x="91428" y="107104"/>
                </a:cubicBezTo>
                <a:cubicBezTo>
                  <a:pt x="91925" y="106388"/>
                  <a:pt x="94409" y="99223"/>
                  <a:pt x="93913" y="98149"/>
                </a:cubicBezTo>
                <a:cubicBezTo>
                  <a:pt x="93416" y="97074"/>
                  <a:pt x="90931" y="98865"/>
                  <a:pt x="90434" y="102089"/>
                </a:cubicBezTo>
                <a:close/>
                <a:moveTo>
                  <a:pt x="69316" y="113552"/>
                </a:moveTo>
                <a:cubicBezTo>
                  <a:pt x="68571" y="113552"/>
                  <a:pt x="66583" y="115343"/>
                  <a:pt x="67329" y="117492"/>
                </a:cubicBezTo>
                <a:cubicBezTo>
                  <a:pt x="68074" y="120000"/>
                  <a:pt x="70559" y="118208"/>
                  <a:pt x="70559" y="117492"/>
                </a:cubicBezTo>
                <a:cubicBezTo>
                  <a:pt x="70807" y="116417"/>
                  <a:pt x="71801" y="114626"/>
                  <a:pt x="71801" y="113910"/>
                </a:cubicBezTo>
                <a:cubicBezTo>
                  <a:pt x="71552" y="113194"/>
                  <a:pt x="70062" y="113552"/>
                  <a:pt x="69316" y="11355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6994340" y="3354978"/>
            <a:ext cx="194700" cy="271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076" y="46666"/>
                </a:moveTo>
                <a:cubicBezTo>
                  <a:pt x="70769" y="45555"/>
                  <a:pt x="80000" y="52222"/>
                  <a:pt x="78461" y="54444"/>
                </a:cubicBezTo>
                <a:cubicBezTo>
                  <a:pt x="76923" y="56666"/>
                  <a:pt x="78461" y="64444"/>
                  <a:pt x="81538" y="62222"/>
                </a:cubicBezTo>
                <a:cubicBezTo>
                  <a:pt x="84615" y="60000"/>
                  <a:pt x="90769" y="62222"/>
                  <a:pt x="87692" y="65555"/>
                </a:cubicBezTo>
                <a:cubicBezTo>
                  <a:pt x="83076" y="70000"/>
                  <a:pt x="92307" y="73333"/>
                  <a:pt x="93846" y="76666"/>
                </a:cubicBezTo>
                <a:cubicBezTo>
                  <a:pt x="93846" y="81111"/>
                  <a:pt x="98461" y="77777"/>
                  <a:pt x="96923" y="74444"/>
                </a:cubicBezTo>
                <a:cubicBezTo>
                  <a:pt x="96923" y="71111"/>
                  <a:pt x="98461" y="72222"/>
                  <a:pt x="103076" y="70000"/>
                </a:cubicBezTo>
                <a:cubicBezTo>
                  <a:pt x="107692" y="66666"/>
                  <a:pt x="103076" y="63333"/>
                  <a:pt x="100000" y="58888"/>
                </a:cubicBezTo>
                <a:cubicBezTo>
                  <a:pt x="96923" y="54444"/>
                  <a:pt x="86153" y="55555"/>
                  <a:pt x="86153" y="51111"/>
                </a:cubicBezTo>
                <a:cubicBezTo>
                  <a:pt x="86153" y="47777"/>
                  <a:pt x="76923" y="45555"/>
                  <a:pt x="76923" y="43333"/>
                </a:cubicBezTo>
                <a:cubicBezTo>
                  <a:pt x="76923" y="41111"/>
                  <a:pt x="66153" y="38888"/>
                  <a:pt x="60000" y="41111"/>
                </a:cubicBezTo>
                <a:cubicBezTo>
                  <a:pt x="53846" y="44444"/>
                  <a:pt x="58461" y="36666"/>
                  <a:pt x="53846" y="33333"/>
                </a:cubicBezTo>
                <a:cubicBezTo>
                  <a:pt x="49230" y="30000"/>
                  <a:pt x="56923" y="24444"/>
                  <a:pt x="61538" y="21111"/>
                </a:cubicBezTo>
                <a:cubicBezTo>
                  <a:pt x="67692" y="16666"/>
                  <a:pt x="60000" y="8888"/>
                  <a:pt x="61538" y="5555"/>
                </a:cubicBezTo>
                <a:cubicBezTo>
                  <a:pt x="61538" y="3333"/>
                  <a:pt x="61538" y="2222"/>
                  <a:pt x="60000" y="3333"/>
                </a:cubicBezTo>
                <a:cubicBezTo>
                  <a:pt x="56923" y="4444"/>
                  <a:pt x="46153" y="0"/>
                  <a:pt x="41538" y="2222"/>
                </a:cubicBezTo>
                <a:cubicBezTo>
                  <a:pt x="36923" y="4444"/>
                  <a:pt x="41538" y="21111"/>
                  <a:pt x="38461" y="22222"/>
                </a:cubicBezTo>
                <a:cubicBezTo>
                  <a:pt x="36923" y="24444"/>
                  <a:pt x="33846" y="20000"/>
                  <a:pt x="32307" y="22222"/>
                </a:cubicBezTo>
                <a:cubicBezTo>
                  <a:pt x="32307" y="24444"/>
                  <a:pt x="33846" y="33333"/>
                  <a:pt x="36923" y="33333"/>
                </a:cubicBezTo>
                <a:cubicBezTo>
                  <a:pt x="38461" y="33333"/>
                  <a:pt x="41538" y="36666"/>
                  <a:pt x="40000" y="41111"/>
                </a:cubicBezTo>
                <a:cubicBezTo>
                  <a:pt x="38461" y="44444"/>
                  <a:pt x="44615" y="45555"/>
                  <a:pt x="52307" y="43333"/>
                </a:cubicBezTo>
                <a:cubicBezTo>
                  <a:pt x="58461" y="42222"/>
                  <a:pt x="56923" y="46666"/>
                  <a:pt x="63076" y="46666"/>
                </a:cubicBezTo>
                <a:close/>
                <a:moveTo>
                  <a:pt x="40000" y="48888"/>
                </a:moveTo>
                <a:cubicBezTo>
                  <a:pt x="41538" y="52222"/>
                  <a:pt x="43076" y="60000"/>
                  <a:pt x="52307" y="57777"/>
                </a:cubicBezTo>
                <a:cubicBezTo>
                  <a:pt x="60000" y="56666"/>
                  <a:pt x="38461" y="45555"/>
                  <a:pt x="40000" y="48888"/>
                </a:cubicBezTo>
                <a:close/>
                <a:moveTo>
                  <a:pt x="60000" y="74444"/>
                </a:moveTo>
                <a:cubicBezTo>
                  <a:pt x="61538" y="74444"/>
                  <a:pt x="66153" y="74444"/>
                  <a:pt x="67692" y="71111"/>
                </a:cubicBezTo>
                <a:cubicBezTo>
                  <a:pt x="67692" y="68888"/>
                  <a:pt x="70769" y="76666"/>
                  <a:pt x="67692" y="78888"/>
                </a:cubicBezTo>
                <a:cubicBezTo>
                  <a:pt x="64615" y="81111"/>
                  <a:pt x="64615" y="87777"/>
                  <a:pt x="69230" y="88888"/>
                </a:cubicBezTo>
                <a:cubicBezTo>
                  <a:pt x="75384" y="88888"/>
                  <a:pt x="84615" y="76666"/>
                  <a:pt x="83076" y="74444"/>
                </a:cubicBezTo>
                <a:cubicBezTo>
                  <a:pt x="81538" y="72222"/>
                  <a:pt x="76923" y="75555"/>
                  <a:pt x="78461" y="72222"/>
                </a:cubicBezTo>
                <a:cubicBezTo>
                  <a:pt x="80000" y="70000"/>
                  <a:pt x="64615" y="61111"/>
                  <a:pt x="60000" y="62222"/>
                </a:cubicBezTo>
                <a:cubicBezTo>
                  <a:pt x="53846" y="63333"/>
                  <a:pt x="55384" y="74444"/>
                  <a:pt x="60000" y="74444"/>
                </a:cubicBezTo>
                <a:close/>
                <a:moveTo>
                  <a:pt x="16923" y="78888"/>
                </a:moveTo>
                <a:cubicBezTo>
                  <a:pt x="12307" y="84444"/>
                  <a:pt x="0" y="92222"/>
                  <a:pt x="1538" y="94444"/>
                </a:cubicBezTo>
                <a:cubicBezTo>
                  <a:pt x="3076" y="96666"/>
                  <a:pt x="16923" y="82222"/>
                  <a:pt x="23076" y="78888"/>
                </a:cubicBezTo>
                <a:cubicBezTo>
                  <a:pt x="30769" y="75555"/>
                  <a:pt x="29230" y="72222"/>
                  <a:pt x="27692" y="70000"/>
                </a:cubicBezTo>
                <a:cubicBezTo>
                  <a:pt x="24615" y="66666"/>
                  <a:pt x="23076" y="74444"/>
                  <a:pt x="16923" y="78888"/>
                </a:cubicBezTo>
                <a:close/>
                <a:moveTo>
                  <a:pt x="83076" y="84444"/>
                </a:moveTo>
                <a:cubicBezTo>
                  <a:pt x="83076" y="86666"/>
                  <a:pt x="93846" y="83333"/>
                  <a:pt x="90769" y="80000"/>
                </a:cubicBezTo>
                <a:cubicBezTo>
                  <a:pt x="89230" y="77777"/>
                  <a:pt x="81538" y="82222"/>
                  <a:pt x="83076" y="84444"/>
                </a:cubicBezTo>
                <a:close/>
                <a:moveTo>
                  <a:pt x="115384" y="105555"/>
                </a:moveTo>
                <a:cubicBezTo>
                  <a:pt x="120000" y="101111"/>
                  <a:pt x="112307" y="92222"/>
                  <a:pt x="112307" y="85555"/>
                </a:cubicBezTo>
                <a:cubicBezTo>
                  <a:pt x="112307" y="78888"/>
                  <a:pt x="100000" y="81111"/>
                  <a:pt x="103076" y="84444"/>
                </a:cubicBezTo>
                <a:cubicBezTo>
                  <a:pt x="106153" y="88888"/>
                  <a:pt x="96923" y="85555"/>
                  <a:pt x="96923" y="90000"/>
                </a:cubicBezTo>
                <a:cubicBezTo>
                  <a:pt x="95384" y="93333"/>
                  <a:pt x="89230" y="90000"/>
                  <a:pt x="89230" y="93333"/>
                </a:cubicBezTo>
                <a:cubicBezTo>
                  <a:pt x="89230" y="96666"/>
                  <a:pt x="81538" y="93333"/>
                  <a:pt x="78461" y="92222"/>
                </a:cubicBezTo>
                <a:cubicBezTo>
                  <a:pt x="75384" y="90000"/>
                  <a:pt x="69230" y="96666"/>
                  <a:pt x="64615" y="97777"/>
                </a:cubicBezTo>
                <a:cubicBezTo>
                  <a:pt x="58461" y="98888"/>
                  <a:pt x="55384" y="107777"/>
                  <a:pt x="60000" y="106666"/>
                </a:cubicBezTo>
                <a:cubicBezTo>
                  <a:pt x="63076" y="106666"/>
                  <a:pt x="66153" y="102222"/>
                  <a:pt x="70769" y="103333"/>
                </a:cubicBezTo>
                <a:cubicBezTo>
                  <a:pt x="75384" y="103333"/>
                  <a:pt x="73846" y="100000"/>
                  <a:pt x="80000" y="100000"/>
                </a:cubicBezTo>
                <a:cubicBezTo>
                  <a:pt x="86153" y="101111"/>
                  <a:pt x="81538" y="114444"/>
                  <a:pt x="89230" y="115555"/>
                </a:cubicBezTo>
                <a:cubicBezTo>
                  <a:pt x="98461" y="116666"/>
                  <a:pt x="98461" y="120000"/>
                  <a:pt x="103076" y="120000"/>
                </a:cubicBezTo>
                <a:cubicBezTo>
                  <a:pt x="106153" y="120000"/>
                  <a:pt x="101538" y="112222"/>
                  <a:pt x="101538" y="108888"/>
                </a:cubicBezTo>
                <a:cubicBezTo>
                  <a:pt x="103076" y="106666"/>
                  <a:pt x="110769" y="108888"/>
                  <a:pt x="115384" y="10555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7475031" y="3793564"/>
            <a:ext cx="254400" cy="16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882" y="110769"/>
                </a:moveTo>
                <a:cubicBezTo>
                  <a:pt x="84705" y="108923"/>
                  <a:pt x="78823" y="103384"/>
                  <a:pt x="80000" y="99692"/>
                </a:cubicBezTo>
                <a:cubicBezTo>
                  <a:pt x="80000" y="97846"/>
                  <a:pt x="74117" y="97846"/>
                  <a:pt x="70588" y="94153"/>
                </a:cubicBezTo>
                <a:cubicBezTo>
                  <a:pt x="65882" y="90461"/>
                  <a:pt x="67058" y="77538"/>
                  <a:pt x="63529" y="73846"/>
                </a:cubicBezTo>
                <a:cubicBezTo>
                  <a:pt x="58823" y="70153"/>
                  <a:pt x="56470" y="60923"/>
                  <a:pt x="61176" y="60923"/>
                </a:cubicBezTo>
                <a:cubicBezTo>
                  <a:pt x="65882" y="62769"/>
                  <a:pt x="67058" y="57230"/>
                  <a:pt x="63529" y="51692"/>
                </a:cubicBezTo>
                <a:cubicBezTo>
                  <a:pt x="58823" y="46153"/>
                  <a:pt x="44705" y="44307"/>
                  <a:pt x="44705" y="35076"/>
                </a:cubicBezTo>
                <a:cubicBezTo>
                  <a:pt x="43529" y="27692"/>
                  <a:pt x="18823" y="7384"/>
                  <a:pt x="7058" y="3692"/>
                </a:cubicBezTo>
                <a:cubicBezTo>
                  <a:pt x="4705" y="3692"/>
                  <a:pt x="2352" y="1846"/>
                  <a:pt x="0" y="0"/>
                </a:cubicBezTo>
                <a:cubicBezTo>
                  <a:pt x="0" y="94153"/>
                  <a:pt x="0" y="94153"/>
                  <a:pt x="0" y="94153"/>
                </a:cubicBezTo>
                <a:cubicBezTo>
                  <a:pt x="2352" y="96000"/>
                  <a:pt x="5882" y="99692"/>
                  <a:pt x="10588" y="99692"/>
                </a:cubicBezTo>
                <a:cubicBezTo>
                  <a:pt x="22352" y="99692"/>
                  <a:pt x="20000" y="88615"/>
                  <a:pt x="21176" y="88615"/>
                </a:cubicBezTo>
                <a:cubicBezTo>
                  <a:pt x="23529" y="88615"/>
                  <a:pt x="24705" y="83076"/>
                  <a:pt x="27058" y="77538"/>
                </a:cubicBezTo>
                <a:cubicBezTo>
                  <a:pt x="29411" y="73846"/>
                  <a:pt x="41176" y="77538"/>
                  <a:pt x="47058" y="84923"/>
                </a:cubicBezTo>
                <a:cubicBezTo>
                  <a:pt x="54117" y="92307"/>
                  <a:pt x="61176" y="116307"/>
                  <a:pt x="68235" y="114461"/>
                </a:cubicBezTo>
                <a:cubicBezTo>
                  <a:pt x="74117" y="112615"/>
                  <a:pt x="81176" y="120000"/>
                  <a:pt x="88235" y="120000"/>
                </a:cubicBezTo>
                <a:cubicBezTo>
                  <a:pt x="94117" y="120000"/>
                  <a:pt x="88235" y="112615"/>
                  <a:pt x="85882" y="110769"/>
                </a:cubicBezTo>
                <a:close/>
                <a:moveTo>
                  <a:pt x="102352" y="33230"/>
                </a:moveTo>
                <a:cubicBezTo>
                  <a:pt x="102352" y="36923"/>
                  <a:pt x="97647" y="38769"/>
                  <a:pt x="90588" y="42461"/>
                </a:cubicBezTo>
                <a:cubicBezTo>
                  <a:pt x="83529" y="48000"/>
                  <a:pt x="70588" y="38769"/>
                  <a:pt x="70588" y="44307"/>
                </a:cubicBezTo>
                <a:cubicBezTo>
                  <a:pt x="70588" y="48000"/>
                  <a:pt x="78823" y="55384"/>
                  <a:pt x="85882" y="55384"/>
                </a:cubicBezTo>
                <a:cubicBezTo>
                  <a:pt x="94117" y="55384"/>
                  <a:pt x="105882" y="44307"/>
                  <a:pt x="105882" y="40615"/>
                </a:cubicBezTo>
                <a:cubicBezTo>
                  <a:pt x="105882" y="36923"/>
                  <a:pt x="110588" y="29538"/>
                  <a:pt x="108235" y="27692"/>
                </a:cubicBezTo>
                <a:cubicBezTo>
                  <a:pt x="107058" y="24000"/>
                  <a:pt x="102352" y="27692"/>
                  <a:pt x="102352" y="33230"/>
                </a:cubicBezTo>
                <a:close/>
                <a:moveTo>
                  <a:pt x="111764" y="16615"/>
                </a:moveTo>
                <a:cubicBezTo>
                  <a:pt x="107058" y="11076"/>
                  <a:pt x="103529" y="9230"/>
                  <a:pt x="109411" y="16615"/>
                </a:cubicBezTo>
                <a:cubicBezTo>
                  <a:pt x="114117" y="25846"/>
                  <a:pt x="111764" y="31384"/>
                  <a:pt x="115294" y="31384"/>
                </a:cubicBezTo>
                <a:cubicBezTo>
                  <a:pt x="120000" y="27692"/>
                  <a:pt x="116470" y="20307"/>
                  <a:pt x="111764" y="1661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6257517" y="3540939"/>
            <a:ext cx="45600" cy="8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6666" y="0"/>
                </a:moveTo>
                <a:cubicBezTo>
                  <a:pt x="13333" y="0"/>
                  <a:pt x="20000" y="14545"/>
                  <a:pt x="13333" y="29090"/>
                </a:cubicBezTo>
                <a:cubicBezTo>
                  <a:pt x="0" y="40000"/>
                  <a:pt x="6666" y="50909"/>
                  <a:pt x="6666" y="65454"/>
                </a:cubicBezTo>
                <a:cubicBezTo>
                  <a:pt x="13333" y="83636"/>
                  <a:pt x="6666" y="101818"/>
                  <a:pt x="33333" y="109090"/>
                </a:cubicBezTo>
                <a:cubicBezTo>
                  <a:pt x="66666" y="120000"/>
                  <a:pt x="113333" y="90909"/>
                  <a:pt x="113333" y="69090"/>
                </a:cubicBezTo>
                <a:cubicBezTo>
                  <a:pt x="120000" y="43636"/>
                  <a:pt x="40000" y="0"/>
                  <a:pt x="26666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5510167" y="3972507"/>
            <a:ext cx="149100" cy="29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00" y="3050"/>
                </a:moveTo>
                <a:cubicBezTo>
                  <a:pt x="100000" y="0"/>
                  <a:pt x="98000" y="5084"/>
                  <a:pt x="96000" y="6101"/>
                </a:cubicBezTo>
                <a:cubicBezTo>
                  <a:pt x="94000" y="7118"/>
                  <a:pt x="92000" y="10169"/>
                  <a:pt x="94000" y="12203"/>
                </a:cubicBezTo>
                <a:cubicBezTo>
                  <a:pt x="94000" y="13220"/>
                  <a:pt x="88000" y="15254"/>
                  <a:pt x="84000" y="15254"/>
                </a:cubicBezTo>
                <a:cubicBezTo>
                  <a:pt x="80000" y="15254"/>
                  <a:pt x="74000" y="16271"/>
                  <a:pt x="76000" y="19322"/>
                </a:cubicBezTo>
                <a:cubicBezTo>
                  <a:pt x="78000" y="21355"/>
                  <a:pt x="72000" y="21355"/>
                  <a:pt x="76000" y="23389"/>
                </a:cubicBezTo>
                <a:cubicBezTo>
                  <a:pt x="78000" y="25423"/>
                  <a:pt x="70000" y="28474"/>
                  <a:pt x="64000" y="28474"/>
                </a:cubicBezTo>
                <a:cubicBezTo>
                  <a:pt x="56000" y="28474"/>
                  <a:pt x="48000" y="34576"/>
                  <a:pt x="40000" y="34576"/>
                </a:cubicBezTo>
                <a:cubicBezTo>
                  <a:pt x="34000" y="33559"/>
                  <a:pt x="26000" y="36610"/>
                  <a:pt x="20000" y="36610"/>
                </a:cubicBezTo>
                <a:cubicBezTo>
                  <a:pt x="14000" y="35593"/>
                  <a:pt x="18000" y="42711"/>
                  <a:pt x="14000" y="46779"/>
                </a:cubicBezTo>
                <a:cubicBezTo>
                  <a:pt x="8000" y="51864"/>
                  <a:pt x="12000" y="56949"/>
                  <a:pt x="16000" y="62033"/>
                </a:cubicBezTo>
                <a:cubicBezTo>
                  <a:pt x="20000" y="67118"/>
                  <a:pt x="24000" y="71186"/>
                  <a:pt x="12000" y="78305"/>
                </a:cubicBezTo>
                <a:cubicBezTo>
                  <a:pt x="0" y="85423"/>
                  <a:pt x="2000" y="93559"/>
                  <a:pt x="6000" y="97627"/>
                </a:cubicBezTo>
                <a:cubicBezTo>
                  <a:pt x="10000" y="102711"/>
                  <a:pt x="10000" y="109830"/>
                  <a:pt x="16000" y="113898"/>
                </a:cubicBezTo>
                <a:cubicBezTo>
                  <a:pt x="22000" y="116949"/>
                  <a:pt x="40000" y="120000"/>
                  <a:pt x="44000" y="116949"/>
                </a:cubicBezTo>
                <a:cubicBezTo>
                  <a:pt x="50000" y="114915"/>
                  <a:pt x="56000" y="117966"/>
                  <a:pt x="62000" y="113898"/>
                </a:cubicBezTo>
                <a:cubicBezTo>
                  <a:pt x="66000" y="110847"/>
                  <a:pt x="76000" y="91525"/>
                  <a:pt x="84000" y="79322"/>
                </a:cubicBezTo>
                <a:cubicBezTo>
                  <a:pt x="92000" y="67118"/>
                  <a:pt x="104000" y="50847"/>
                  <a:pt x="102000" y="47796"/>
                </a:cubicBezTo>
                <a:cubicBezTo>
                  <a:pt x="102000" y="44745"/>
                  <a:pt x="108000" y="42711"/>
                  <a:pt x="106000" y="38644"/>
                </a:cubicBezTo>
                <a:cubicBezTo>
                  <a:pt x="102000" y="34576"/>
                  <a:pt x="106000" y="30508"/>
                  <a:pt x="110000" y="33559"/>
                </a:cubicBezTo>
                <a:cubicBezTo>
                  <a:pt x="112000" y="36610"/>
                  <a:pt x="118000" y="36610"/>
                  <a:pt x="118000" y="32542"/>
                </a:cubicBezTo>
                <a:cubicBezTo>
                  <a:pt x="120000" y="28474"/>
                  <a:pt x="114000" y="22372"/>
                  <a:pt x="112000" y="17288"/>
                </a:cubicBezTo>
                <a:cubicBezTo>
                  <a:pt x="112000" y="11186"/>
                  <a:pt x="102000" y="6101"/>
                  <a:pt x="102000" y="305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5504905" y="3342698"/>
            <a:ext cx="240600" cy="149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000" y="6101"/>
                </a:moveTo>
                <a:cubicBezTo>
                  <a:pt x="80000" y="6101"/>
                  <a:pt x="66250" y="6101"/>
                  <a:pt x="65000" y="6101"/>
                </a:cubicBezTo>
                <a:cubicBezTo>
                  <a:pt x="63750" y="8135"/>
                  <a:pt x="51250" y="22372"/>
                  <a:pt x="50000" y="28474"/>
                </a:cubicBezTo>
                <a:cubicBezTo>
                  <a:pt x="47500" y="34576"/>
                  <a:pt x="45000" y="36610"/>
                  <a:pt x="42500" y="32542"/>
                </a:cubicBezTo>
                <a:cubicBezTo>
                  <a:pt x="40000" y="30508"/>
                  <a:pt x="30000" y="30508"/>
                  <a:pt x="28750" y="30508"/>
                </a:cubicBezTo>
                <a:cubicBezTo>
                  <a:pt x="27500" y="28474"/>
                  <a:pt x="20000" y="26440"/>
                  <a:pt x="16250" y="28474"/>
                </a:cubicBezTo>
                <a:cubicBezTo>
                  <a:pt x="12500" y="28474"/>
                  <a:pt x="10000" y="24406"/>
                  <a:pt x="8750" y="26440"/>
                </a:cubicBezTo>
                <a:cubicBezTo>
                  <a:pt x="7500" y="26440"/>
                  <a:pt x="5000" y="30508"/>
                  <a:pt x="5000" y="32542"/>
                </a:cubicBezTo>
                <a:cubicBezTo>
                  <a:pt x="3750" y="34576"/>
                  <a:pt x="5000" y="38644"/>
                  <a:pt x="5000" y="40677"/>
                </a:cubicBezTo>
                <a:cubicBezTo>
                  <a:pt x="5000" y="40677"/>
                  <a:pt x="2500" y="42711"/>
                  <a:pt x="0" y="44745"/>
                </a:cubicBezTo>
                <a:cubicBezTo>
                  <a:pt x="1250" y="48813"/>
                  <a:pt x="1250" y="52881"/>
                  <a:pt x="1250" y="54915"/>
                </a:cubicBezTo>
                <a:cubicBezTo>
                  <a:pt x="0" y="61016"/>
                  <a:pt x="1250" y="73220"/>
                  <a:pt x="3750" y="81355"/>
                </a:cubicBezTo>
                <a:cubicBezTo>
                  <a:pt x="7500" y="89491"/>
                  <a:pt x="6250" y="101694"/>
                  <a:pt x="7500" y="105762"/>
                </a:cubicBezTo>
                <a:cubicBezTo>
                  <a:pt x="8750" y="107796"/>
                  <a:pt x="20000" y="107796"/>
                  <a:pt x="25000" y="101694"/>
                </a:cubicBezTo>
                <a:cubicBezTo>
                  <a:pt x="31250" y="95593"/>
                  <a:pt x="35000" y="95593"/>
                  <a:pt x="38750" y="95593"/>
                </a:cubicBezTo>
                <a:cubicBezTo>
                  <a:pt x="42500" y="95593"/>
                  <a:pt x="48750" y="89491"/>
                  <a:pt x="50000" y="85423"/>
                </a:cubicBezTo>
                <a:cubicBezTo>
                  <a:pt x="51250" y="83389"/>
                  <a:pt x="57500" y="83389"/>
                  <a:pt x="60000" y="83389"/>
                </a:cubicBezTo>
                <a:cubicBezTo>
                  <a:pt x="62500" y="83389"/>
                  <a:pt x="65000" y="79322"/>
                  <a:pt x="67500" y="75254"/>
                </a:cubicBezTo>
                <a:cubicBezTo>
                  <a:pt x="70000" y="71186"/>
                  <a:pt x="78750" y="69152"/>
                  <a:pt x="88750" y="63050"/>
                </a:cubicBezTo>
                <a:cubicBezTo>
                  <a:pt x="98750" y="58983"/>
                  <a:pt x="96250" y="50847"/>
                  <a:pt x="98750" y="46779"/>
                </a:cubicBezTo>
                <a:cubicBezTo>
                  <a:pt x="100000" y="42711"/>
                  <a:pt x="102500" y="44745"/>
                  <a:pt x="107500" y="42711"/>
                </a:cubicBezTo>
                <a:cubicBezTo>
                  <a:pt x="102500" y="26440"/>
                  <a:pt x="97500" y="10169"/>
                  <a:pt x="95000" y="0"/>
                </a:cubicBezTo>
                <a:cubicBezTo>
                  <a:pt x="90000" y="2033"/>
                  <a:pt x="86250" y="4067"/>
                  <a:pt x="85000" y="6101"/>
                </a:cubicBezTo>
                <a:close/>
                <a:moveTo>
                  <a:pt x="110000" y="113898"/>
                </a:moveTo>
                <a:cubicBezTo>
                  <a:pt x="112500" y="120000"/>
                  <a:pt x="118750" y="111864"/>
                  <a:pt x="120000" y="109830"/>
                </a:cubicBezTo>
                <a:cubicBezTo>
                  <a:pt x="120000" y="107796"/>
                  <a:pt x="105000" y="107796"/>
                  <a:pt x="110000" y="11389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752217" y="3846194"/>
            <a:ext cx="163200" cy="11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6" y="5106"/>
                </a:moveTo>
                <a:cubicBezTo>
                  <a:pt x="0" y="10212"/>
                  <a:pt x="14769" y="40851"/>
                  <a:pt x="20307" y="35744"/>
                </a:cubicBezTo>
                <a:cubicBezTo>
                  <a:pt x="29538" y="28085"/>
                  <a:pt x="1846" y="0"/>
                  <a:pt x="1846" y="5106"/>
                </a:cubicBezTo>
                <a:close/>
                <a:moveTo>
                  <a:pt x="29538" y="30638"/>
                </a:moveTo>
                <a:cubicBezTo>
                  <a:pt x="29538" y="33191"/>
                  <a:pt x="38769" y="48510"/>
                  <a:pt x="42461" y="45957"/>
                </a:cubicBezTo>
                <a:cubicBezTo>
                  <a:pt x="44307" y="43404"/>
                  <a:pt x="29538" y="28085"/>
                  <a:pt x="29538" y="30638"/>
                </a:cubicBezTo>
                <a:close/>
                <a:moveTo>
                  <a:pt x="79384" y="68936"/>
                </a:moveTo>
                <a:cubicBezTo>
                  <a:pt x="83076" y="63829"/>
                  <a:pt x="59076" y="45957"/>
                  <a:pt x="57230" y="53617"/>
                </a:cubicBezTo>
                <a:cubicBezTo>
                  <a:pt x="57230" y="58723"/>
                  <a:pt x="75692" y="71489"/>
                  <a:pt x="79384" y="68936"/>
                </a:cubicBezTo>
                <a:close/>
                <a:moveTo>
                  <a:pt x="75692" y="86808"/>
                </a:moveTo>
                <a:cubicBezTo>
                  <a:pt x="77538" y="97021"/>
                  <a:pt x="86769" y="102127"/>
                  <a:pt x="90461" y="99574"/>
                </a:cubicBezTo>
                <a:cubicBezTo>
                  <a:pt x="96000" y="94468"/>
                  <a:pt x="73846" y="79148"/>
                  <a:pt x="75692" y="86808"/>
                </a:cubicBezTo>
                <a:close/>
                <a:moveTo>
                  <a:pt x="103384" y="107234"/>
                </a:moveTo>
                <a:cubicBezTo>
                  <a:pt x="103384" y="109787"/>
                  <a:pt x="112615" y="120000"/>
                  <a:pt x="116307" y="117446"/>
                </a:cubicBezTo>
                <a:cubicBezTo>
                  <a:pt x="120000" y="112340"/>
                  <a:pt x="101538" y="104680"/>
                  <a:pt x="103384" y="107234"/>
                </a:cubicBezTo>
                <a:close/>
                <a:moveTo>
                  <a:pt x="92307" y="66382"/>
                </a:moveTo>
                <a:cubicBezTo>
                  <a:pt x="88615" y="76595"/>
                  <a:pt x="101538" y="94468"/>
                  <a:pt x="103384" y="94468"/>
                </a:cubicBezTo>
                <a:cubicBezTo>
                  <a:pt x="105230" y="94468"/>
                  <a:pt x="94153" y="58723"/>
                  <a:pt x="92307" y="6638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7752217" y="3846194"/>
            <a:ext cx="163200" cy="11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6" y="5106"/>
                </a:moveTo>
                <a:cubicBezTo>
                  <a:pt x="0" y="10212"/>
                  <a:pt x="14769" y="40851"/>
                  <a:pt x="20307" y="35744"/>
                </a:cubicBezTo>
                <a:cubicBezTo>
                  <a:pt x="29538" y="28085"/>
                  <a:pt x="1846" y="0"/>
                  <a:pt x="1846" y="5106"/>
                </a:cubicBezTo>
                <a:close/>
                <a:moveTo>
                  <a:pt x="29538" y="30638"/>
                </a:moveTo>
                <a:cubicBezTo>
                  <a:pt x="29538" y="33191"/>
                  <a:pt x="38769" y="48510"/>
                  <a:pt x="42461" y="45957"/>
                </a:cubicBezTo>
                <a:cubicBezTo>
                  <a:pt x="44307" y="43404"/>
                  <a:pt x="29538" y="28085"/>
                  <a:pt x="29538" y="30638"/>
                </a:cubicBezTo>
                <a:close/>
                <a:moveTo>
                  <a:pt x="79384" y="68936"/>
                </a:moveTo>
                <a:cubicBezTo>
                  <a:pt x="83076" y="63829"/>
                  <a:pt x="59076" y="45957"/>
                  <a:pt x="57230" y="53617"/>
                </a:cubicBezTo>
                <a:cubicBezTo>
                  <a:pt x="57230" y="58723"/>
                  <a:pt x="75692" y="71489"/>
                  <a:pt x="79384" y="68936"/>
                </a:cubicBezTo>
                <a:close/>
                <a:moveTo>
                  <a:pt x="75692" y="86808"/>
                </a:moveTo>
                <a:cubicBezTo>
                  <a:pt x="77538" y="97021"/>
                  <a:pt x="86769" y="102127"/>
                  <a:pt x="90461" y="99574"/>
                </a:cubicBezTo>
                <a:cubicBezTo>
                  <a:pt x="96000" y="94468"/>
                  <a:pt x="73846" y="79148"/>
                  <a:pt x="75692" y="86808"/>
                </a:cubicBezTo>
                <a:close/>
                <a:moveTo>
                  <a:pt x="103384" y="107234"/>
                </a:moveTo>
                <a:cubicBezTo>
                  <a:pt x="103384" y="109787"/>
                  <a:pt x="112615" y="120000"/>
                  <a:pt x="116307" y="117446"/>
                </a:cubicBezTo>
                <a:cubicBezTo>
                  <a:pt x="120000" y="112340"/>
                  <a:pt x="101538" y="104680"/>
                  <a:pt x="103384" y="107234"/>
                </a:cubicBezTo>
                <a:close/>
                <a:moveTo>
                  <a:pt x="92307" y="66382"/>
                </a:moveTo>
                <a:cubicBezTo>
                  <a:pt x="88615" y="76595"/>
                  <a:pt x="101538" y="94468"/>
                  <a:pt x="103384" y="94468"/>
                </a:cubicBezTo>
                <a:cubicBezTo>
                  <a:pt x="105230" y="94468"/>
                  <a:pt x="94153" y="58723"/>
                  <a:pt x="92307" y="6638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6906624" y="3954964"/>
            <a:ext cx="826200" cy="736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72" y="60408"/>
                </a:moveTo>
                <a:cubicBezTo>
                  <a:pt x="119636" y="60000"/>
                  <a:pt x="118909" y="57551"/>
                  <a:pt x="118545" y="57959"/>
                </a:cubicBezTo>
                <a:cubicBezTo>
                  <a:pt x="118181" y="58367"/>
                  <a:pt x="118181" y="54285"/>
                  <a:pt x="118545" y="52244"/>
                </a:cubicBezTo>
                <a:cubicBezTo>
                  <a:pt x="118909" y="50612"/>
                  <a:pt x="118545" y="50612"/>
                  <a:pt x="117818" y="51836"/>
                </a:cubicBezTo>
                <a:cubicBezTo>
                  <a:pt x="116727" y="52653"/>
                  <a:pt x="116000" y="49795"/>
                  <a:pt x="115636" y="49387"/>
                </a:cubicBezTo>
                <a:cubicBezTo>
                  <a:pt x="115636" y="48571"/>
                  <a:pt x="114545" y="46530"/>
                  <a:pt x="113454" y="46530"/>
                </a:cubicBezTo>
                <a:cubicBezTo>
                  <a:pt x="112363" y="46938"/>
                  <a:pt x="113090" y="44897"/>
                  <a:pt x="112000" y="45306"/>
                </a:cubicBezTo>
                <a:cubicBezTo>
                  <a:pt x="110909" y="45306"/>
                  <a:pt x="110909" y="43673"/>
                  <a:pt x="110909" y="41632"/>
                </a:cubicBezTo>
                <a:cubicBezTo>
                  <a:pt x="111272" y="40000"/>
                  <a:pt x="110181" y="41224"/>
                  <a:pt x="109818" y="40816"/>
                </a:cubicBezTo>
                <a:cubicBezTo>
                  <a:pt x="109454" y="40000"/>
                  <a:pt x="109090" y="40408"/>
                  <a:pt x="108363" y="40816"/>
                </a:cubicBezTo>
                <a:cubicBezTo>
                  <a:pt x="107636" y="41224"/>
                  <a:pt x="107272" y="39183"/>
                  <a:pt x="107636" y="38775"/>
                </a:cubicBezTo>
                <a:cubicBezTo>
                  <a:pt x="107636" y="37959"/>
                  <a:pt x="107272" y="37142"/>
                  <a:pt x="106545" y="36326"/>
                </a:cubicBezTo>
                <a:cubicBezTo>
                  <a:pt x="105454" y="35510"/>
                  <a:pt x="105454" y="34693"/>
                  <a:pt x="105454" y="33877"/>
                </a:cubicBezTo>
                <a:cubicBezTo>
                  <a:pt x="105454" y="32653"/>
                  <a:pt x="100000" y="29795"/>
                  <a:pt x="98545" y="29387"/>
                </a:cubicBezTo>
                <a:cubicBezTo>
                  <a:pt x="97454" y="28979"/>
                  <a:pt x="98545" y="27755"/>
                  <a:pt x="97818" y="26938"/>
                </a:cubicBezTo>
                <a:cubicBezTo>
                  <a:pt x="97454" y="26530"/>
                  <a:pt x="97090" y="24489"/>
                  <a:pt x="97090" y="23265"/>
                </a:cubicBezTo>
                <a:cubicBezTo>
                  <a:pt x="97090" y="21632"/>
                  <a:pt x="95272" y="20816"/>
                  <a:pt x="95636" y="19591"/>
                </a:cubicBezTo>
                <a:cubicBezTo>
                  <a:pt x="95636" y="18367"/>
                  <a:pt x="94909" y="17142"/>
                  <a:pt x="95272" y="15510"/>
                </a:cubicBezTo>
                <a:cubicBezTo>
                  <a:pt x="95272" y="14285"/>
                  <a:pt x="93090" y="13877"/>
                  <a:pt x="93090" y="13061"/>
                </a:cubicBezTo>
                <a:cubicBezTo>
                  <a:pt x="93090" y="12244"/>
                  <a:pt x="92000" y="13061"/>
                  <a:pt x="90909" y="13061"/>
                </a:cubicBezTo>
                <a:cubicBezTo>
                  <a:pt x="89818" y="13061"/>
                  <a:pt x="89818" y="11428"/>
                  <a:pt x="89818" y="9795"/>
                </a:cubicBezTo>
                <a:cubicBezTo>
                  <a:pt x="90181" y="8163"/>
                  <a:pt x="89454" y="5306"/>
                  <a:pt x="88727" y="4489"/>
                </a:cubicBezTo>
                <a:cubicBezTo>
                  <a:pt x="87636" y="3673"/>
                  <a:pt x="87636" y="816"/>
                  <a:pt x="87272" y="408"/>
                </a:cubicBezTo>
                <a:cubicBezTo>
                  <a:pt x="86909" y="0"/>
                  <a:pt x="85090" y="2040"/>
                  <a:pt x="85454" y="2857"/>
                </a:cubicBezTo>
                <a:cubicBezTo>
                  <a:pt x="85454" y="4081"/>
                  <a:pt x="85090" y="4897"/>
                  <a:pt x="84727" y="5714"/>
                </a:cubicBezTo>
                <a:cubicBezTo>
                  <a:pt x="84000" y="6122"/>
                  <a:pt x="85090" y="8571"/>
                  <a:pt x="84363" y="9387"/>
                </a:cubicBezTo>
                <a:cubicBezTo>
                  <a:pt x="83272" y="10204"/>
                  <a:pt x="84000" y="13061"/>
                  <a:pt x="84000" y="15102"/>
                </a:cubicBezTo>
                <a:cubicBezTo>
                  <a:pt x="83636" y="16734"/>
                  <a:pt x="83636" y="18775"/>
                  <a:pt x="82909" y="20000"/>
                </a:cubicBezTo>
                <a:cubicBezTo>
                  <a:pt x="82181" y="21224"/>
                  <a:pt x="82181" y="23265"/>
                  <a:pt x="80727" y="24081"/>
                </a:cubicBezTo>
                <a:cubicBezTo>
                  <a:pt x="78909" y="24489"/>
                  <a:pt x="77090" y="23265"/>
                  <a:pt x="77090" y="22448"/>
                </a:cubicBezTo>
                <a:cubicBezTo>
                  <a:pt x="77090" y="21224"/>
                  <a:pt x="75272" y="20816"/>
                  <a:pt x="74545" y="20816"/>
                </a:cubicBezTo>
                <a:cubicBezTo>
                  <a:pt x="73454" y="21224"/>
                  <a:pt x="73090" y="19591"/>
                  <a:pt x="71636" y="18367"/>
                </a:cubicBezTo>
                <a:cubicBezTo>
                  <a:pt x="70181" y="17142"/>
                  <a:pt x="69090" y="18775"/>
                  <a:pt x="68727" y="17142"/>
                </a:cubicBezTo>
                <a:cubicBezTo>
                  <a:pt x="68000" y="15918"/>
                  <a:pt x="67636" y="15510"/>
                  <a:pt x="66545" y="14693"/>
                </a:cubicBezTo>
                <a:cubicBezTo>
                  <a:pt x="65454" y="13877"/>
                  <a:pt x="65818" y="13877"/>
                  <a:pt x="66909" y="13061"/>
                </a:cubicBezTo>
                <a:cubicBezTo>
                  <a:pt x="68000" y="12244"/>
                  <a:pt x="67636" y="11428"/>
                  <a:pt x="67272" y="10204"/>
                </a:cubicBezTo>
                <a:cubicBezTo>
                  <a:pt x="66545" y="9387"/>
                  <a:pt x="67636" y="9795"/>
                  <a:pt x="69090" y="8979"/>
                </a:cubicBezTo>
                <a:cubicBezTo>
                  <a:pt x="70181" y="8163"/>
                  <a:pt x="69090" y="6938"/>
                  <a:pt x="69818" y="6530"/>
                </a:cubicBezTo>
                <a:cubicBezTo>
                  <a:pt x="70909" y="6122"/>
                  <a:pt x="70545" y="5306"/>
                  <a:pt x="69454" y="4897"/>
                </a:cubicBezTo>
                <a:cubicBezTo>
                  <a:pt x="68363" y="4897"/>
                  <a:pt x="68727" y="6122"/>
                  <a:pt x="68363" y="6530"/>
                </a:cubicBezTo>
                <a:cubicBezTo>
                  <a:pt x="68000" y="6530"/>
                  <a:pt x="67636" y="4489"/>
                  <a:pt x="67272" y="4489"/>
                </a:cubicBezTo>
                <a:cubicBezTo>
                  <a:pt x="66909" y="4489"/>
                  <a:pt x="65454" y="6530"/>
                  <a:pt x="65090" y="5714"/>
                </a:cubicBezTo>
                <a:cubicBezTo>
                  <a:pt x="64363" y="4489"/>
                  <a:pt x="60727" y="3673"/>
                  <a:pt x="59272" y="3673"/>
                </a:cubicBezTo>
                <a:cubicBezTo>
                  <a:pt x="57818" y="3265"/>
                  <a:pt x="57454" y="1224"/>
                  <a:pt x="56363" y="1632"/>
                </a:cubicBezTo>
                <a:cubicBezTo>
                  <a:pt x="55636" y="2040"/>
                  <a:pt x="56727" y="2857"/>
                  <a:pt x="57454" y="4081"/>
                </a:cubicBezTo>
                <a:cubicBezTo>
                  <a:pt x="58545" y="4897"/>
                  <a:pt x="54545" y="5714"/>
                  <a:pt x="53090" y="5306"/>
                </a:cubicBezTo>
                <a:cubicBezTo>
                  <a:pt x="52000" y="4897"/>
                  <a:pt x="53454" y="6530"/>
                  <a:pt x="52363" y="6530"/>
                </a:cubicBezTo>
                <a:cubicBezTo>
                  <a:pt x="51272" y="6530"/>
                  <a:pt x="50909" y="8571"/>
                  <a:pt x="50181" y="9387"/>
                </a:cubicBezTo>
                <a:cubicBezTo>
                  <a:pt x="49454" y="10612"/>
                  <a:pt x="49818" y="11020"/>
                  <a:pt x="49090" y="11836"/>
                </a:cubicBezTo>
                <a:cubicBezTo>
                  <a:pt x="48000" y="12244"/>
                  <a:pt x="48000" y="13061"/>
                  <a:pt x="49090" y="14693"/>
                </a:cubicBezTo>
                <a:cubicBezTo>
                  <a:pt x="50181" y="15918"/>
                  <a:pt x="48727" y="15918"/>
                  <a:pt x="47636" y="15102"/>
                </a:cubicBezTo>
                <a:cubicBezTo>
                  <a:pt x="46545" y="13877"/>
                  <a:pt x="45818" y="13877"/>
                  <a:pt x="45818" y="15102"/>
                </a:cubicBezTo>
                <a:cubicBezTo>
                  <a:pt x="45818" y="16326"/>
                  <a:pt x="44727" y="15918"/>
                  <a:pt x="44727" y="14285"/>
                </a:cubicBezTo>
                <a:cubicBezTo>
                  <a:pt x="45090" y="13061"/>
                  <a:pt x="43636" y="13469"/>
                  <a:pt x="43272" y="12653"/>
                </a:cubicBezTo>
                <a:cubicBezTo>
                  <a:pt x="42909" y="11836"/>
                  <a:pt x="41454" y="10612"/>
                  <a:pt x="40727" y="10612"/>
                </a:cubicBezTo>
                <a:cubicBezTo>
                  <a:pt x="40000" y="11020"/>
                  <a:pt x="40000" y="11836"/>
                  <a:pt x="38909" y="11836"/>
                </a:cubicBezTo>
                <a:cubicBezTo>
                  <a:pt x="38181" y="11836"/>
                  <a:pt x="38181" y="12244"/>
                  <a:pt x="38181" y="13469"/>
                </a:cubicBezTo>
                <a:cubicBezTo>
                  <a:pt x="38181" y="14285"/>
                  <a:pt x="36727" y="13469"/>
                  <a:pt x="36000" y="13469"/>
                </a:cubicBezTo>
                <a:cubicBezTo>
                  <a:pt x="34909" y="13469"/>
                  <a:pt x="36000" y="14693"/>
                  <a:pt x="35272" y="15102"/>
                </a:cubicBezTo>
                <a:cubicBezTo>
                  <a:pt x="34909" y="15102"/>
                  <a:pt x="34909" y="15918"/>
                  <a:pt x="34181" y="15918"/>
                </a:cubicBezTo>
                <a:cubicBezTo>
                  <a:pt x="33090" y="15918"/>
                  <a:pt x="33454" y="17959"/>
                  <a:pt x="33454" y="19183"/>
                </a:cubicBezTo>
                <a:cubicBezTo>
                  <a:pt x="33454" y="20408"/>
                  <a:pt x="32000" y="18775"/>
                  <a:pt x="31272" y="19183"/>
                </a:cubicBezTo>
                <a:cubicBezTo>
                  <a:pt x="30545" y="19183"/>
                  <a:pt x="31636" y="20408"/>
                  <a:pt x="31636" y="21632"/>
                </a:cubicBezTo>
                <a:cubicBezTo>
                  <a:pt x="32000" y="22857"/>
                  <a:pt x="31272" y="22448"/>
                  <a:pt x="30909" y="23265"/>
                </a:cubicBezTo>
                <a:cubicBezTo>
                  <a:pt x="30545" y="23673"/>
                  <a:pt x="29818" y="21632"/>
                  <a:pt x="29818" y="20816"/>
                </a:cubicBezTo>
                <a:cubicBezTo>
                  <a:pt x="29818" y="19591"/>
                  <a:pt x="28727" y="20408"/>
                  <a:pt x="27272" y="22040"/>
                </a:cubicBezTo>
                <a:cubicBezTo>
                  <a:pt x="26181" y="23265"/>
                  <a:pt x="27636" y="25306"/>
                  <a:pt x="27272" y="25714"/>
                </a:cubicBezTo>
                <a:cubicBezTo>
                  <a:pt x="26909" y="26122"/>
                  <a:pt x="24363" y="28571"/>
                  <a:pt x="22909" y="30612"/>
                </a:cubicBezTo>
                <a:cubicBezTo>
                  <a:pt x="21818" y="32244"/>
                  <a:pt x="18909" y="31428"/>
                  <a:pt x="17818" y="32244"/>
                </a:cubicBezTo>
                <a:cubicBezTo>
                  <a:pt x="17090" y="33061"/>
                  <a:pt x="16000" y="32244"/>
                  <a:pt x="14909" y="33061"/>
                </a:cubicBezTo>
                <a:cubicBezTo>
                  <a:pt x="14181" y="33877"/>
                  <a:pt x="12363" y="35510"/>
                  <a:pt x="12363" y="34693"/>
                </a:cubicBezTo>
                <a:cubicBezTo>
                  <a:pt x="12000" y="33469"/>
                  <a:pt x="9818" y="34285"/>
                  <a:pt x="8727" y="35510"/>
                </a:cubicBezTo>
                <a:cubicBezTo>
                  <a:pt x="7636" y="36734"/>
                  <a:pt x="6181" y="37551"/>
                  <a:pt x="5090" y="37551"/>
                </a:cubicBezTo>
                <a:cubicBezTo>
                  <a:pt x="4000" y="37959"/>
                  <a:pt x="4000" y="39591"/>
                  <a:pt x="3636" y="40000"/>
                </a:cubicBezTo>
                <a:cubicBezTo>
                  <a:pt x="3272" y="40408"/>
                  <a:pt x="3272" y="38775"/>
                  <a:pt x="3272" y="37959"/>
                </a:cubicBezTo>
                <a:cubicBezTo>
                  <a:pt x="3272" y="37551"/>
                  <a:pt x="2181" y="38775"/>
                  <a:pt x="1818" y="40408"/>
                </a:cubicBezTo>
                <a:cubicBezTo>
                  <a:pt x="1454" y="42040"/>
                  <a:pt x="2909" y="42448"/>
                  <a:pt x="1818" y="44081"/>
                </a:cubicBezTo>
                <a:cubicBezTo>
                  <a:pt x="1090" y="45714"/>
                  <a:pt x="0" y="47346"/>
                  <a:pt x="1454" y="49387"/>
                </a:cubicBezTo>
                <a:cubicBezTo>
                  <a:pt x="2909" y="51428"/>
                  <a:pt x="3636" y="52653"/>
                  <a:pt x="2909" y="53877"/>
                </a:cubicBezTo>
                <a:cubicBezTo>
                  <a:pt x="2545" y="54693"/>
                  <a:pt x="1818" y="51836"/>
                  <a:pt x="1454" y="52244"/>
                </a:cubicBezTo>
                <a:cubicBezTo>
                  <a:pt x="1090" y="52653"/>
                  <a:pt x="2545" y="53877"/>
                  <a:pt x="2181" y="54285"/>
                </a:cubicBezTo>
                <a:cubicBezTo>
                  <a:pt x="1818" y="55102"/>
                  <a:pt x="363" y="51836"/>
                  <a:pt x="0" y="52653"/>
                </a:cubicBezTo>
                <a:cubicBezTo>
                  <a:pt x="0" y="53469"/>
                  <a:pt x="2909" y="58367"/>
                  <a:pt x="2909" y="60000"/>
                </a:cubicBezTo>
                <a:cubicBezTo>
                  <a:pt x="3272" y="62040"/>
                  <a:pt x="5818" y="63673"/>
                  <a:pt x="5454" y="66122"/>
                </a:cubicBezTo>
                <a:cubicBezTo>
                  <a:pt x="5454" y="68979"/>
                  <a:pt x="7636" y="73061"/>
                  <a:pt x="8000" y="73877"/>
                </a:cubicBezTo>
                <a:cubicBezTo>
                  <a:pt x="8363" y="74285"/>
                  <a:pt x="7272" y="76326"/>
                  <a:pt x="7636" y="78367"/>
                </a:cubicBezTo>
                <a:cubicBezTo>
                  <a:pt x="7636" y="80000"/>
                  <a:pt x="6909" y="80816"/>
                  <a:pt x="5818" y="80816"/>
                </a:cubicBezTo>
                <a:cubicBezTo>
                  <a:pt x="4727" y="80816"/>
                  <a:pt x="5454" y="82857"/>
                  <a:pt x="6545" y="82857"/>
                </a:cubicBezTo>
                <a:cubicBezTo>
                  <a:pt x="7636" y="83265"/>
                  <a:pt x="7272" y="84081"/>
                  <a:pt x="8727" y="85306"/>
                </a:cubicBezTo>
                <a:cubicBezTo>
                  <a:pt x="10181" y="86122"/>
                  <a:pt x="13454" y="85714"/>
                  <a:pt x="14545" y="85714"/>
                </a:cubicBezTo>
                <a:cubicBezTo>
                  <a:pt x="15636" y="85714"/>
                  <a:pt x="16000" y="84081"/>
                  <a:pt x="17454" y="83673"/>
                </a:cubicBezTo>
                <a:cubicBezTo>
                  <a:pt x="18909" y="83673"/>
                  <a:pt x="18545" y="83265"/>
                  <a:pt x="19272" y="82448"/>
                </a:cubicBezTo>
                <a:cubicBezTo>
                  <a:pt x="20000" y="81224"/>
                  <a:pt x="23636" y="81632"/>
                  <a:pt x="26909" y="81632"/>
                </a:cubicBezTo>
                <a:cubicBezTo>
                  <a:pt x="30545" y="82040"/>
                  <a:pt x="32000" y="80816"/>
                  <a:pt x="32363" y="79183"/>
                </a:cubicBezTo>
                <a:cubicBezTo>
                  <a:pt x="32727" y="77959"/>
                  <a:pt x="35272" y="77551"/>
                  <a:pt x="36363" y="76734"/>
                </a:cubicBezTo>
                <a:cubicBezTo>
                  <a:pt x="37090" y="75510"/>
                  <a:pt x="38181" y="75510"/>
                  <a:pt x="40727" y="75918"/>
                </a:cubicBezTo>
                <a:cubicBezTo>
                  <a:pt x="43272" y="75918"/>
                  <a:pt x="45454" y="74285"/>
                  <a:pt x="47272" y="73469"/>
                </a:cubicBezTo>
                <a:cubicBezTo>
                  <a:pt x="48727" y="73061"/>
                  <a:pt x="51636" y="73061"/>
                  <a:pt x="53090" y="72653"/>
                </a:cubicBezTo>
                <a:cubicBezTo>
                  <a:pt x="54909" y="72244"/>
                  <a:pt x="54909" y="75102"/>
                  <a:pt x="56727" y="74693"/>
                </a:cubicBezTo>
                <a:cubicBezTo>
                  <a:pt x="58545" y="74693"/>
                  <a:pt x="59272" y="75510"/>
                  <a:pt x="60363" y="75102"/>
                </a:cubicBezTo>
                <a:cubicBezTo>
                  <a:pt x="61090" y="75102"/>
                  <a:pt x="61090" y="75918"/>
                  <a:pt x="61818" y="76326"/>
                </a:cubicBezTo>
                <a:cubicBezTo>
                  <a:pt x="62909" y="76326"/>
                  <a:pt x="62909" y="77142"/>
                  <a:pt x="62181" y="78367"/>
                </a:cubicBezTo>
                <a:cubicBezTo>
                  <a:pt x="61454" y="79183"/>
                  <a:pt x="63636" y="79183"/>
                  <a:pt x="64727" y="80816"/>
                </a:cubicBezTo>
                <a:cubicBezTo>
                  <a:pt x="65818" y="82857"/>
                  <a:pt x="64727" y="83265"/>
                  <a:pt x="65454" y="84489"/>
                </a:cubicBezTo>
                <a:cubicBezTo>
                  <a:pt x="66181" y="86122"/>
                  <a:pt x="66545" y="85714"/>
                  <a:pt x="68000" y="83673"/>
                </a:cubicBezTo>
                <a:cubicBezTo>
                  <a:pt x="69090" y="81632"/>
                  <a:pt x="70545" y="82857"/>
                  <a:pt x="70909" y="81224"/>
                </a:cubicBezTo>
                <a:cubicBezTo>
                  <a:pt x="70909" y="79591"/>
                  <a:pt x="72363" y="77551"/>
                  <a:pt x="73090" y="78367"/>
                </a:cubicBezTo>
                <a:cubicBezTo>
                  <a:pt x="74181" y="79183"/>
                  <a:pt x="72727" y="79591"/>
                  <a:pt x="72000" y="82857"/>
                </a:cubicBezTo>
                <a:cubicBezTo>
                  <a:pt x="71272" y="86530"/>
                  <a:pt x="70545" y="84489"/>
                  <a:pt x="70181" y="85714"/>
                </a:cubicBezTo>
                <a:cubicBezTo>
                  <a:pt x="69818" y="86530"/>
                  <a:pt x="73090" y="86938"/>
                  <a:pt x="73090" y="85306"/>
                </a:cubicBezTo>
                <a:cubicBezTo>
                  <a:pt x="73090" y="83673"/>
                  <a:pt x="73454" y="82857"/>
                  <a:pt x="74545" y="84489"/>
                </a:cubicBezTo>
                <a:cubicBezTo>
                  <a:pt x="75636" y="85714"/>
                  <a:pt x="73818" y="87346"/>
                  <a:pt x="74181" y="87755"/>
                </a:cubicBezTo>
                <a:cubicBezTo>
                  <a:pt x="74545" y="88571"/>
                  <a:pt x="75636" y="87755"/>
                  <a:pt x="76363" y="87755"/>
                </a:cubicBezTo>
                <a:cubicBezTo>
                  <a:pt x="77454" y="87755"/>
                  <a:pt x="78909" y="90612"/>
                  <a:pt x="78909" y="92244"/>
                </a:cubicBezTo>
                <a:cubicBezTo>
                  <a:pt x="78545" y="93877"/>
                  <a:pt x="78181" y="95102"/>
                  <a:pt x="80363" y="96326"/>
                </a:cubicBezTo>
                <a:cubicBezTo>
                  <a:pt x="82545" y="97959"/>
                  <a:pt x="81818" y="97959"/>
                  <a:pt x="83272" y="97959"/>
                </a:cubicBezTo>
                <a:cubicBezTo>
                  <a:pt x="85090" y="97959"/>
                  <a:pt x="88363" y="99591"/>
                  <a:pt x="89090" y="100408"/>
                </a:cubicBezTo>
                <a:cubicBezTo>
                  <a:pt x="90181" y="101224"/>
                  <a:pt x="92363" y="99591"/>
                  <a:pt x="92727" y="97959"/>
                </a:cubicBezTo>
                <a:cubicBezTo>
                  <a:pt x="93454" y="96326"/>
                  <a:pt x="94909" y="97959"/>
                  <a:pt x="94181" y="98367"/>
                </a:cubicBezTo>
                <a:cubicBezTo>
                  <a:pt x="93090" y="99183"/>
                  <a:pt x="94545" y="100408"/>
                  <a:pt x="94545" y="99591"/>
                </a:cubicBezTo>
                <a:cubicBezTo>
                  <a:pt x="94545" y="98367"/>
                  <a:pt x="95272" y="97551"/>
                  <a:pt x="95272" y="98775"/>
                </a:cubicBezTo>
                <a:cubicBezTo>
                  <a:pt x="95636" y="100000"/>
                  <a:pt x="97090" y="100000"/>
                  <a:pt x="97454" y="100816"/>
                </a:cubicBezTo>
                <a:cubicBezTo>
                  <a:pt x="97818" y="101632"/>
                  <a:pt x="98181" y="102448"/>
                  <a:pt x="98181" y="101632"/>
                </a:cubicBezTo>
                <a:cubicBezTo>
                  <a:pt x="98181" y="100816"/>
                  <a:pt x="98545" y="100000"/>
                  <a:pt x="99636" y="99591"/>
                </a:cubicBezTo>
                <a:cubicBezTo>
                  <a:pt x="100727" y="99183"/>
                  <a:pt x="101454" y="98367"/>
                  <a:pt x="102545" y="97551"/>
                </a:cubicBezTo>
                <a:cubicBezTo>
                  <a:pt x="103636" y="96326"/>
                  <a:pt x="108000" y="96326"/>
                  <a:pt x="108363" y="96326"/>
                </a:cubicBezTo>
                <a:cubicBezTo>
                  <a:pt x="109090" y="96326"/>
                  <a:pt x="109090" y="91836"/>
                  <a:pt x="109454" y="89795"/>
                </a:cubicBezTo>
                <a:cubicBezTo>
                  <a:pt x="109818" y="87346"/>
                  <a:pt x="111272" y="86938"/>
                  <a:pt x="111636" y="84489"/>
                </a:cubicBezTo>
                <a:cubicBezTo>
                  <a:pt x="112000" y="82040"/>
                  <a:pt x="114181" y="77551"/>
                  <a:pt x="114909" y="77551"/>
                </a:cubicBezTo>
                <a:cubicBezTo>
                  <a:pt x="115272" y="77142"/>
                  <a:pt x="116363" y="76734"/>
                  <a:pt x="116727" y="75102"/>
                </a:cubicBezTo>
                <a:cubicBezTo>
                  <a:pt x="116727" y="73877"/>
                  <a:pt x="118181" y="72244"/>
                  <a:pt x="118181" y="70612"/>
                </a:cubicBezTo>
                <a:cubicBezTo>
                  <a:pt x="118181" y="68979"/>
                  <a:pt x="118909" y="66938"/>
                  <a:pt x="118909" y="66530"/>
                </a:cubicBezTo>
                <a:cubicBezTo>
                  <a:pt x="118545" y="66122"/>
                  <a:pt x="118181" y="64489"/>
                  <a:pt x="119272" y="63265"/>
                </a:cubicBezTo>
                <a:cubicBezTo>
                  <a:pt x="120000" y="62040"/>
                  <a:pt x="118909" y="60816"/>
                  <a:pt x="119272" y="60408"/>
                </a:cubicBezTo>
                <a:close/>
                <a:moveTo>
                  <a:pt x="54181" y="3265"/>
                </a:moveTo>
                <a:cubicBezTo>
                  <a:pt x="54181" y="2448"/>
                  <a:pt x="49454" y="3265"/>
                  <a:pt x="50545" y="4489"/>
                </a:cubicBezTo>
                <a:cubicBezTo>
                  <a:pt x="51272" y="4897"/>
                  <a:pt x="54545" y="4081"/>
                  <a:pt x="54181" y="3265"/>
                </a:cubicBezTo>
                <a:close/>
                <a:moveTo>
                  <a:pt x="68727" y="89387"/>
                </a:moveTo>
                <a:cubicBezTo>
                  <a:pt x="69454" y="90204"/>
                  <a:pt x="72000" y="89795"/>
                  <a:pt x="72363" y="88979"/>
                </a:cubicBezTo>
                <a:cubicBezTo>
                  <a:pt x="72727" y="87755"/>
                  <a:pt x="68363" y="88979"/>
                  <a:pt x="68727" y="89387"/>
                </a:cubicBezTo>
                <a:close/>
                <a:moveTo>
                  <a:pt x="98181" y="109795"/>
                </a:moveTo>
                <a:cubicBezTo>
                  <a:pt x="96363" y="109795"/>
                  <a:pt x="93818" y="107755"/>
                  <a:pt x="93090" y="108163"/>
                </a:cubicBezTo>
                <a:cubicBezTo>
                  <a:pt x="92363" y="108163"/>
                  <a:pt x="95636" y="113469"/>
                  <a:pt x="94545" y="114693"/>
                </a:cubicBezTo>
                <a:cubicBezTo>
                  <a:pt x="93818" y="115918"/>
                  <a:pt x="97090" y="119591"/>
                  <a:pt x="98545" y="119591"/>
                </a:cubicBezTo>
                <a:cubicBezTo>
                  <a:pt x="99636" y="120000"/>
                  <a:pt x="99272" y="118367"/>
                  <a:pt x="100000" y="118367"/>
                </a:cubicBezTo>
                <a:cubicBezTo>
                  <a:pt x="101090" y="118367"/>
                  <a:pt x="100727" y="117551"/>
                  <a:pt x="100727" y="116734"/>
                </a:cubicBezTo>
                <a:cubicBezTo>
                  <a:pt x="100727" y="115918"/>
                  <a:pt x="101818" y="117551"/>
                  <a:pt x="102545" y="117142"/>
                </a:cubicBezTo>
                <a:cubicBezTo>
                  <a:pt x="103272" y="116734"/>
                  <a:pt x="102181" y="113469"/>
                  <a:pt x="103272" y="113469"/>
                </a:cubicBezTo>
                <a:cubicBezTo>
                  <a:pt x="104363" y="113469"/>
                  <a:pt x="103636" y="109795"/>
                  <a:pt x="103272" y="108571"/>
                </a:cubicBezTo>
                <a:cubicBezTo>
                  <a:pt x="102909" y="107346"/>
                  <a:pt x="100000" y="109387"/>
                  <a:pt x="98181" y="109795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7987299" y="4477757"/>
            <a:ext cx="252600" cy="301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663" y="58000"/>
                </a:moveTo>
                <a:cubicBezTo>
                  <a:pt x="71287" y="56000"/>
                  <a:pt x="70099" y="59000"/>
                  <a:pt x="66534" y="60000"/>
                </a:cubicBezTo>
                <a:cubicBezTo>
                  <a:pt x="62970" y="61000"/>
                  <a:pt x="60594" y="54000"/>
                  <a:pt x="57029" y="57000"/>
                </a:cubicBezTo>
                <a:cubicBezTo>
                  <a:pt x="53465" y="60000"/>
                  <a:pt x="57029" y="61000"/>
                  <a:pt x="52277" y="64000"/>
                </a:cubicBezTo>
                <a:cubicBezTo>
                  <a:pt x="47524" y="67000"/>
                  <a:pt x="49900" y="68000"/>
                  <a:pt x="43960" y="75000"/>
                </a:cubicBezTo>
                <a:cubicBezTo>
                  <a:pt x="39207" y="82000"/>
                  <a:pt x="20198" y="86000"/>
                  <a:pt x="17821" y="90000"/>
                </a:cubicBezTo>
                <a:cubicBezTo>
                  <a:pt x="15445" y="93000"/>
                  <a:pt x="5940" y="97000"/>
                  <a:pt x="5940" y="99000"/>
                </a:cubicBezTo>
                <a:cubicBezTo>
                  <a:pt x="5940" y="102000"/>
                  <a:pt x="0" y="104000"/>
                  <a:pt x="3564" y="108000"/>
                </a:cubicBezTo>
                <a:cubicBezTo>
                  <a:pt x="5940" y="111000"/>
                  <a:pt x="9504" y="109000"/>
                  <a:pt x="11881" y="111000"/>
                </a:cubicBezTo>
                <a:cubicBezTo>
                  <a:pt x="14257" y="114000"/>
                  <a:pt x="17821" y="112000"/>
                  <a:pt x="19009" y="114000"/>
                </a:cubicBezTo>
                <a:cubicBezTo>
                  <a:pt x="20198" y="116000"/>
                  <a:pt x="29702" y="116000"/>
                  <a:pt x="36831" y="110000"/>
                </a:cubicBezTo>
                <a:cubicBezTo>
                  <a:pt x="43960" y="105000"/>
                  <a:pt x="40396" y="102000"/>
                  <a:pt x="42772" y="101000"/>
                </a:cubicBezTo>
                <a:cubicBezTo>
                  <a:pt x="45148" y="100000"/>
                  <a:pt x="46336" y="95000"/>
                  <a:pt x="47524" y="93000"/>
                </a:cubicBezTo>
                <a:cubicBezTo>
                  <a:pt x="49900" y="90000"/>
                  <a:pt x="51089" y="87000"/>
                  <a:pt x="58217" y="87000"/>
                </a:cubicBezTo>
                <a:cubicBezTo>
                  <a:pt x="65346" y="87000"/>
                  <a:pt x="61782" y="86000"/>
                  <a:pt x="61782" y="83000"/>
                </a:cubicBezTo>
                <a:cubicBezTo>
                  <a:pt x="60594" y="80000"/>
                  <a:pt x="67722" y="79000"/>
                  <a:pt x="67722" y="75000"/>
                </a:cubicBezTo>
                <a:cubicBezTo>
                  <a:pt x="67722" y="71000"/>
                  <a:pt x="77227" y="68000"/>
                  <a:pt x="74851" y="65000"/>
                </a:cubicBezTo>
                <a:cubicBezTo>
                  <a:pt x="73663" y="62000"/>
                  <a:pt x="77227" y="60000"/>
                  <a:pt x="73663" y="58000"/>
                </a:cubicBezTo>
                <a:close/>
                <a:moveTo>
                  <a:pt x="13069" y="120000"/>
                </a:moveTo>
                <a:cubicBezTo>
                  <a:pt x="14257" y="120000"/>
                  <a:pt x="19009" y="119000"/>
                  <a:pt x="16633" y="116000"/>
                </a:cubicBezTo>
                <a:cubicBezTo>
                  <a:pt x="13069" y="113000"/>
                  <a:pt x="9504" y="119000"/>
                  <a:pt x="13069" y="120000"/>
                </a:cubicBezTo>
                <a:close/>
                <a:moveTo>
                  <a:pt x="108118" y="29000"/>
                </a:moveTo>
                <a:cubicBezTo>
                  <a:pt x="106930" y="32000"/>
                  <a:pt x="103366" y="29000"/>
                  <a:pt x="98613" y="29000"/>
                </a:cubicBezTo>
                <a:cubicBezTo>
                  <a:pt x="95049" y="29000"/>
                  <a:pt x="93861" y="27000"/>
                  <a:pt x="93861" y="24000"/>
                </a:cubicBezTo>
                <a:cubicBezTo>
                  <a:pt x="93861" y="21000"/>
                  <a:pt x="92673" y="17000"/>
                  <a:pt x="89108" y="17000"/>
                </a:cubicBezTo>
                <a:cubicBezTo>
                  <a:pt x="85544" y="18000"/>
                  <a:pt x="90297" y="21000"/>
                  <a:pt x="89108" y="22000"/>
                </a:cubicBezTo>
                <a:cubicBezTo>
                  <a:pt x="87920" y="23000"/>
                  <a:pt x="86732" y="20000"/>
                  <a:pt x="85544" y="20000"/>
                </a:cubicBezTo>
                <a:cubicBezTo>
                  <a:pt x="83168" y="20000"/>
                  <a:pt x="81980" y="18000"/>
                  <a:pt x="81980" y="15000"/>
                </a:cubicBezTo>
                <a:cubicBezTo>
                  <a:pt x="81980" y="11000"/>
                  <a:pt x="78415" y="12000"/>
                  <a:pt x="78415" y="8000"/>
                </a:cubicBezTo>
                <a:cubicBezTo>
                  <a:pt x="78415" y="3000"/>
                  <a:pt x="70099" y="0"/>
                  <a:pt x="66534" y="0"/>
                </a:cubicBezTo>
                <a:cubicBezTo>
                  <a:pt x="61782" y="0"/>
                  <a:pt x="66534" y="7000"/>
                  <a:pt x="68910" y="9000"/>
                </a:cubicBezTo>
                <a:cubicBezTo>
                  <a:pt x="71287" y="11000"/>
                  <a:pt x="76039" y="13000"/>
                  <a:pt x="76039" y="14000"/>
                </a:cubicBezTo>
                <a:cubicBezTo>
                  <a:pt x="76039" y="16000"/>
                  <a:pt x="78415" y="20000"/>
                  <a:pt x="80792" y="21000"/>
                </a:cubicBezTo>
                <a:cubicBezTo>
                  <a:pt x="84356" y="22000"/>
                  <a:pt x="79603" y="28000"/>
                  <a:pt x="79603" y="33000"/>
                </a:cubicBezTo>
                <a:cubicBezTo>
                  <a:pt x="79603" y="38000"/>
                  <a:pt x="74851" y="37000"/>
                  <a:pt x="72475" y="40000"/>
                </a:cubicBezTo>
                <a:cubicBezTo>
                  <a:pt x="68910" y="43000"/>
                  <a:pt x="79603" y="47000"/>
                  <a:pt x="84356" y="50000"/>
                </a:cubicBezTo>
                <a:cubicBezTo>
                  <a:pt x="89108" y="53000"/>
                  <a:pt x="80792" y="61000"/>
                  <a:pt x="81980" y="63000"/>
                </a:cubicBezTo>
                <a:cubicBezTo>
                  <a:pt x="83168" y="64000"/>
                  <a:pt x="85544" y="65000"/>
                  <a:pt x="90297" y="64000"/>
                </a:cubicBezTo>
                <a:cubicBezTo>
                  <a:pt x="95049" y="63000"/>
                  <a:pt x="97425" y="54000"/>
                  <a:pt x="100990" y="51000"/>
                </a:cubicBezTo>
                <a:cubicBezTo>
                  <a:pt x="104554" y="49000"/>
                  <a:pt x="102178" y="45000"/>
                  <a:pt x="104554" y="43000"/>
                </a:cubicBezTo>
                <a:cubicBezTo>
                  <a:pt x="105742" y="41000"/>
                  <a:pt x="108118" y="41000"/>
                  <a:pt x="110495" y="41000"/>
                </a:cubicBezTo>
                <a:cubicBezTo>
                  <a:pt x="112871" y="41000"/>
                  <a:pt x="111683" y="36000"/>
                  <a:pt x="114059" y="36000"/>
                </a:cubicBezTo>
                <a:cubicBezTo>
                  <a:pt x="117623" y="36000"/>
                  <a:pt x="116435" y="33000"/>
                  <a:pt x="117623" y="29000"/>
                </a:cubicBezTo>
                <a:cubicBezTo>
                  <a:pt x="120000" y="25000"/>
                  <a:pt x="110495" y="27000"/>
                  <a:pt x="108118" y="29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8208346" y="4072503"/>
            <a:ext cx="54300" cy="47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6363" y="101052"/>
                </a:moveTo>
                <a:cubicBezTo>
                  <a:pt x="32727" y="120000"/>
                  <a:pt x="65454" y="120000"/>
                  <a:pt x="65454" y="88421"/>
                </a:cubicBezTo>
                <a:cubicBezTo>
                  <a:pt x="65454" y="56842"/>
                  <a:pt x="0" y="88421"/>
                  <a:pt x="16363" y="101052"/>
                </a:cubicBezTo>
                <a:close/>
                <a:moveTo>
                  <a:pt x="76363" y="44210"/>
                </a:moveTo>
                <a:cubicBezTo>
                  <a:pt x="87272" y="50526"/>
                  <a:pt x="120000" y="37894"/>
                  <a:pt x="120000" y="18947"/>
                </a:cubicBezTo>
                <a:cubicBezTo>
                  <a:pt x="120000" y="0"/>
                  <a:pt x="60000" y="37894"/>
                  <a:pt x="76363" y="4421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5710162" y="2809376"/>
            <a:ext cx="287700" cy="18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956" y="75616"/>
                </a:moveTo>
                <a:cubicBezTo>
                  <a:pt x="118956" y="75616"/>
                  <a:pt x="113739" y="72328"/>
                  <a:pt x="111652" y="72328"/>
                </a:cubicBezTo>
                <a:cubicBezTo>
                  <a:pt x="109565" y="72328"/>
                  <a:pt x="106434" y="65753"/>
                  <a:pt x="103304" y="62465"/>
                </a:cubicBezTo>
                <a:cubicBezTo>
                  <a:pt x="100173" y="60821"/>
                  <a:pt x="94956" y="57534"/>
                  <a:pt x="93913" y="54246"/>
                </a:cubicBezTo>
                <a:cubicBezTo>
                  <a:pt x="91826" y="50958"/>
                  <a:pt x="85565" y="47671"/>
                  <a:pt x="85565" y="44383"/>
                </a:cubicBezTo>
                <a:cubicBezTo>
                  <a:pt x="84521" y="41095"/>
                  <a:pt x="83478" y="37808"/>
                  <a:pt x="81391" y="32876"/>
                </a:cubicBezTo>
                <a:cubicBezTo>
                  <a:pt x="79304" y="29589"/>
                  <a:pt x="79304" y="24657"/>
                  <a:pt x="78260" y="24657"/>
                </a:cubicBezTo>
                <a:cubicBezTo>
                  <a:pt x="76173" y="24657"/>
                  <a:pt x="65739" y="24657"/>
                  <a:pt x="65739" y="23013"/>
                </a:cubicBezTo>
                <a:cubicBezTo>
                  <a:pt x="65739" y="19726"/>
                  <a:pt x="64695" y="9863"/>
                  <a:pt x="62608" y="8219"/>
                </a:cubicBezTo>
                <a:cubicBezTo>
                  <a:pt x="60521" y="8219"/>
                  <a:pt x="57391" y="6575"/>
                  <a:pt x="56347" y="4931"/>
                </a:cubicBezTo>
                <a:cubicBezTo>
                  <a:pt x="55304" y="3287"/>
                  <a:pt x="51130" y="0"/>
                  <a:pt x="50086" y="3287"/>
                </a:cubicBezTo>
                <a:cubicBezTo>
                  <a:pt x="49043" y="4931"/>
                  <a:pt x="48000" y="4931"/>
                  <a:pt x="46956" y="4931"/>
                </a:cubicBezTo>
                <a:cubicBezTo>
                  <a:pt x="45913" y="4931"/>
                  <a:pt x="45913" y="11506"/>
                  <a:pt x="43826" y="9863"/>
                </a:cubicBezTo>
                <a:cubicBezTo>
                  <a:pt x="41739" y="9863"/>
                  <a:pt x="37565" y="14794"/>
                  <a:pt x="37565" y="18082"/>
                </a:cubicBezTo>
                <a:cubicBezTo>
                  <a:pt x="37565" y="19726"/>
                  <a:pt x="37565" y="24657"/>
                  <a:pt x="34434" y="23013"/>
                </a:cubicBezTo>
                <a:cubicBezTo>
                  <a:pt x="33391" y="23013"/>
                  <a:pt x="31304" y="23013"/>
                  <a:pt x="29217" y="21369"/>
                </a:cubicBezTo>
                <a:cubicBezTo>
                  <a:pt x="28173" y="21369"/>
                  <a:pt x="26086" y="24657"/>
                  <a:pt x="22956" y="19726"/>
                </a:cubicBezTo>
                <a:cubicBezTo>
                  <a:pt x="19826" y="13150"/>
                  <a:pt x="15652" y="6575"/>
                  <a:pt x="12521" y="6575"/>
                </a:cubicBezTo>
                <a:cubicBezTo>
                  <a:pt x="10434" y="6575"/>
                  <a:pt x="2086" y="6575"/>
                  <a:pt x="4173" y="14794"/>
                </a:cubicBezTo>
                <a:cubicBezTo>
                  <a:pt x="5217" y="13150"/>
                  <a:pt x="6260" y="11506"/>
                  <a:pt x="8347" y="11506"/>
                </a:cubicBezTo>
                <a:cubicBezTo>
                  <a:pt x="13565" y="13150"/>
                  <a:pt x="11478" y="23013"/>
                  <a:pt x="14608" y="23013"/>
                </a:cubicBezTo>
                <a:cubicBezTo>
                  <a:pt x="17739" y="24657"/>
                  <a:pt x="21913" y="31232"/>
                  <a:pt x="18782" y="31232"/>
                </a:cubicBezTo>
                <a:cubicBezTo>
                  <a:pt x="15652" y="31232"/>
                  <a:pt x="12521" y="36164"/>
                  <a:pt x="10434" y="34520"/>
                </a:cubicBezTo>
                <a:cubicBezTo>
                  <a:pt x="7304" y="32876"/>
                  <a:pt x="3130" y="29589"/>
                  <a:pt x="2086" y="34520"/>
                </a:cubicBezTo>
                <a:cubicBezTo>
                  <a:pt x="1043" y="39452"/>
                  <a:pt x="0" y="46027"/>
                  <a:pt x="4173" y="46027"/>
                </a:cubicBezTo>
                <a:cubicBezTo>
                  <a:pt x="8347" y="44383"/>
                  <a:pt x="7304" y="49315"/>
                  <a:pt x="4173" y="54246"/>
                </a:cubicBezTo>
                <a:cubicBezTo>
                  <a:pt x="2086" y="57534"/>
                  <a:pt x="8347" y="52602"/>
                  <a:pt x="9391" y="55890"/>
                </a:cubicBezTo>
                <a:cubicBezTo>
                  <a:pt x="9391" y="60821"/>
                  <a:pt x="12521" y="60821"/>
                  <a:pt x="11478" y="67397"/>
                </a:cubicBezTo>
                <a:cubicBezTo>
                  <a:pt x="10434" y="70684"/>
                  <a:pt x="10434" y="78904"/>
                  <a:pt x="11478" y="85479"/>
                </a:cubicBezTo>
                <a:cubicBezTo>
                  <a:pt x="13565" y="85479"/>
                  <a:pt x="16695" y="83835"/>
                  <a:pt x="17739" y="82191"/>
                </a:cubicBezTo>
                <a:cubicBezTo>
                  <a:pt x="18782" y="80547"/>
                  <a:pt x="22956" y="73972"/>
                  <a:pt x="25043" y="73972"/>
                </a:cubicBezTo>
                <a:cubicBezTo>
                  <a:pt x="27130" y="73972"/>
                  <a:pt x="30260" y="75616"/>
                  <a:pt x="31304" y="73972"/>
                </a:cubicBezTo>
                <a:cubicBezTo>
                  <a:pt x="32347" y="70684"/>
                  <a:pt x="39652" y="70684"/>
                  <a:pt x="40695" y="73972"/>
                </a:cubicBezTo>
                <a:cubicBezTo>
                  <a:pt x="42782" y="75616"/>
                  <a:pt x="45913" y="78904"/>
                  <a:pt x="46956" y="78904"/>
                </a:cubicBezTo>
                <a:cubicBezTo>
                  <a:pt x="48000" y="78904"/>
                  <a:pt x="49043" y="82191"/>
                  <a:pt x="51130" y="80547"/>
                </a:cubicBezTo>
                <a:cubicBezTo>
                  <a:pt x="53217" y="80547"/>
                  <a:pt x="58434" y="82191"/>
                  <a:pt x="58434" y="85479"/>
                </a:cubicBezTo>
                <a:cubicBezTo>
                  <a:pt x="58434" y="87123"/>
                  <a:pt x="60521" y="88767"/>
                  <a:pt x="62608" y="88767"/>
                </a:cubicBezTo>
                <a:cubicBezTo>
                  <a:pt x="63652" y="88767"/>
                  <a:pt x="65739" y="96986"/>
                  <a:pt x="67826" y="96986"/>
                </a:cubicBezTo>
                <a:cubicBezTo>
                  <a:pt x="69913" y="96986"/>
                  <a:pt x="74086" y="96986"/>
                  <a:pt x="74086" y="98630"/>
                </a:cubicBezTo>
                <a:cubicBezTo>
                  <a:pt x="74086" y="100273"/>
                  <a:pt x="74086" y="110136"/>
                  <a:pt x="75130" y="115068"/>
                </a:cubicBezTo>
                <a:cubicBezTo>
                  <a:pt x="76173" y="113424"/>
                  <a:pt x="76173" y="113424"/>
                  <a:pt x="77217" y="115068"/>
                </a:cubicBezTo>
                <a:cubicBezTo>
                  <a:pt x="78260" y="115068"/>
                  <a:pt x="82434" y="113424"/>
                  <a:pt x="83478" y="116712"/>
                </a:cubicBezTo>
                <a:cubicBezTo>
                  <a:pt x="83478" y="119999"/>
                  <a:pt x="90782" y="118356"/>
                  <a:pt x="90782" y="113424"/>
                </a:cubicBezTo>
                <a:cubicBezTo>
                  <a:pt x="89739" y="106849"/>
                  <a:pt x="101217" y="106849"/>
                  <a:pt x="102260" y="101917"/>
                </a:cubicBezTo>
                <a:cubicBezTo>
                  <a:pt x="103304" y="96986"/>
                  <a:pt x="104347" y="87123"/>
                  <a:pt x="107478" y="88767"/>
                </a:cubicBezTo>
                <a:cubicBezTo>
                  <a:pt x="109565" y="90410"/>
                  <a:pt x="111652" y="82191"/>
                  <a:pt x="113739" y="82191"/>
                </a:cubicBezTo>
                <a:cubicBezTo>
                  <a:pt x="115826" y="82191"/>
                  <a:pt x="117913" y="85479"/>
                  <a:pt x="120000" y="85479"/>
                </a:cubicBezTo>
                <a:lnTo>
                  <a:pt x="118956" y="75616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5534728" y="2877797"/>
            <a:ext cx="398400" cy="335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81" y="103880"/>
                </a:moveTo>
                <a:cubicBezTo>
                  <a:pt x="115471" y="102985"/>
                  <a:pt x="116981" y="97611"/>
                  <a:pt x="113962" y="95820"/>
                </a:cubicBezTo>
                <a:cubicBezTo>
                  <a:pt x="110943" y="94029"/>
                  <a:pt x="108679" y="92238"/>
                  <a:pt x="107924" y="89552"/>
                </a:cubicBezTo>
                <a:cubicBezTo>
                  <a:pt x="107169" y="87761"/>
                  <a:pt x="103396" y="85074"/>
                  <a:pt x="103396" y="83283"/>
                </a:cubicBezTo>
                <a:cubicBezTo>
                  <a:pt x="104150" y="81492"/>
                  <a:pt x="110943" y="76119"/>
                  <a:pt x="109433" y="73432"/>
                </a:cubicBezTo>
                <a:cubicBezTo>
                  <a:pt x="108679" y="69850"/>
                  <a:pt x="104150" y="70746"/>
                  <a:pt x="104150" y="68955"/>
                </a:cubicBezTo>
                <a:cubicBezTo>
                  <a:pt x="103396" y="68059"/>
                  <a:pt x="104150" y="64477"/>
                  <a:pt x="102641" y="60895"/>
                </a:cubicBezTo>
                <a:cubicBezTo>
                  <a:pt x="101886" y="58208"/>
                  <a:pt x="104150" y="55522"/>
                  <a:pt x="102641" y="53731"/>
                </a:cubicBezTo>
                <a:cubicBezTo>
                  <a:pt x="101886" y="51940"/>
                  <a:pt x="103396" y="48358"/>
                  <a:pt x="103396" y="47462"/>
                </a:cubicBezTo>
                <a:cubicBezTo>
                  <a:pt x="104150" y="45671"/>
                  <a:pt x="106415" y="44776"/>
                  <a:pt x="105660" y="41194"/>
                </a:cubicBezTo>
                <a:cubicBezTo>
                  <a:pt x="105660" y="39402"/>
                  <a:pt x="106415" y="38507"/>
                  <a:pt x="107169" y="38507"/>
                </a:cubicBezTo>
                <a:cubicBezTo>
                  <a:pt x="106415" y="35820"/>
                  <a:pt x="106415" y="30447"/>
                  <a:pt x="106415" y="29552"/>
                </a:cubicBezTo>
                <a:cubicBezTo>
                  <a:pt x="106415" y="28656"/>
                  <a:pt x="103396" y="28656"/>
                  <a:pt x="101886" y="28656"/>
                </a:cubicBezTo>
                <a:cubicBezTo>
                  <a:pt x="100377" y="28656"/>
                  <a:pt x="98867" y="24179"/>
                  <a:pt x="98113" y="24179"/>
                </a:cubicBezTo>
                <a:cubicBezTo>
                  <a:pt x="96603" y="24179"/>
                  <a:pt x="95094" y="23283"/>
                  <a:pt x="95094" y="22388"/>
                </a:cubicBezTo>
                <a:cubicBezTo>
                  <a:pt x="95094" y="20597"/>
                  <a:pt x="91320" y="19701"/>
                  <a:pt x="89811" y="19701"/>
                </a:cubicBezTo>
                <a:cubicBezTo>
                  <a:pt x="88301" y="20597"/>
                  <a:pt x="87547" y="18805"/>
                  <a:pt x="86792" y="18805"/>
                </a:cubicBezTo>
                <a:cubicBezTo>
                  <a:pt x="86037" y="18805"/>
                  <a:pt x="83773" y="17014"/>
                  <a:pt x="82264" y="16119"/>
                </a:cubicBezTo>
                <a:cubicBezTo>
                  <a:pt x="81509" y="14328"/>
                  <a:pt x="76226" y="14328"/>
                  <a:pt x="75471" y="16119"/>
                </a:cubicBezTo>
                <a:cubicBezTo>
                  <a:pt x="74716" y="17014"/>
                  <a:pt x="72452" y="16119"/>
                  <a:pt x="70943" y="16119"/>
                </a:cubicBezTo>
                <a:cubicBezTo>
                  <a:pt x="69433" y="16119"/>
                  <a:pt x="66415" y="19701"/>
                  <a:pt x="65660" y="20597"/>
                </a:cubicBezTo>
                <a:cubicBezTo>
                  <a:pt x="64905" y="21492"/>
                  <a:pt x="62641" y="22388"/>
                  <a:pt x="61132" y="22388"/>
                </a:cubicBezTo>
                <a:cubicBezTo>
                  <a:pt x="61132" y="24179"/>
                  <a:pt x="61132" y="25074"/>
                  <a:pt x="60377" y="25970"/>
                </a:cubicBezTo>
                <a:cubicBezTo>
                  <a:pt x="59622" y="27761"/>
                  <a:pt x="52830" y="28656"/>
                  <a:pt x="47547" y="29552"/>
                </a:cubicBezTo>
                <a:cubicBezTo>
                  <a:pt x="42264" y="29552"/>
                  <a:pt x="42264" y="21492"/>
                  <a:pt x="36226" y="21492"/>
                </a:cubicBezTo>
                <a:cubicBezTo>
                  <a:pt x="32452" y="21492"/>
                  <a:pt x="29433" y="17014"/>
                  <a:pt x="28679" y="12537"/>
                </a:cubicBezTo>
                <a:cubicBezTo>
                  <a:pt x="26415" y="11641"/>
                  <a:pt x="24150" y="9850"/>
                  <a:pt x="24905" y="8955"/>
                </a:cubicBezTo>
                <a:cubicBezTo>
                  <a:pt x="24905" y="8059"/>
                  <a:pt x="26415" y="895"/>
                  <a:pt x="23396" y="2686"/>
                </a:cubicBezTo>
                <a:cubicBezTo>
                  <a:pt x="20377" y="4477"/>
                  <a:pt x="16603" y="9850"/>
                  <a:pt x="11320" y="8955"/>
                </a:cubicBezTo>
                <a:cubicBezTo>
                  <a:pt x="6037" y="8059"/>
                  <a:pt x="9811" y="7164"/>
                  <a:pt x="7547" y="6268"/>
                </a:cubicBezTo>
                <a:cubicBezTo>
                  <a:pt x="4528" y="4477"/>
                  <a:pt x="6037" y="895"/>
                  <a:pt x="3773" y="895"/>
                </a:cubicBezTo>
                <a:cubicBezTo>
                  <a:pt x="754" y="0"/>
                  <a:pt x="3018" y="4477"/>
                  <a:pt x="1509" y="4477"/>
                </a:cubicBezTo>
                <a:cubicBezTo>
                  <a:pt x="0" y="4477"/>
                  <a:pt x="1509" y="8955"/>
                  <a:pt x="1509" y="9850"/>
                </a:cubicBezTo>
                <a:cubicBezTo>
                  <a:pt x="2264" y="11641"/>
                  <a:pt x="754" y="17910"/>
                  <a:pt x="1509" y="17910"/>
                </a:cubicBezTo>
                <a:cubicBezTo>
                  <a:pt x="3018" y="17910"/>
                  <a:pt x="4528" y="22388"/>
                  <a:pt x="4528" y="23283"/>
                </a:cubicBezTo>
                <a:cubicBezTo>
                  <a:pt x="4528" y="24179"/>
                  <a:pt x="6792" y="27761"/>
                  <a:pt x="6792" y="29552"/>
                </a:cubicBezTo>
                <a:cubicBezTo>
                  <a:pt x="6792" y="31343"/>
                  <a:pt x="9056" y="33134"/>
                  <a:pt x="9811" y="33134"/>
                </a:cubicBezTo>
                <a:cubicBezTo>
                  <a:pt x="11320" y="33134"/>
                  <a:pt x="12830" y="34029"/>
                  <a:pt x="12830" y="35820"/>
                </a:cubicBezTo>
                <a:cubicBezTo>
                  <a:pt x="12075" y="37611"/>
                  <a:pt x="12830" y="40298"/>
                  <a:pt x="12075" y="40298"/>
                </a:cubicBezTo>
                <a:cubicBezTo>
                  <a:pt x="10566" y="40298"/>
                  <a:pt x="10566" y="45671"/>
                  <a:pt x="9056" y="45671"/>
                </a:cubicBezTo>
                <a:cubicBezTo>
                  <a:pt x="8301" y="46567"/>
                  <a:pt x="9056" y="51940"/>
                  <a:pt x="9811" y="52835"/>
                </a:cubicBezTo>
                <a:cubicBezTo>
                  <a:pt x="11320" y="52835"/>
                  <a:pt x="12830" y="54626"/>
                  <a:pt x="12830" y="56417"/>
                </a:cubicBezTo>
                <a:cubicBezTo>
                  <a:pt x="12830" y="58208"/>
                  <a:pt x="18113" y="61791"/>
                  <a:pt x="19622" y="61791"/>
                </a:cubicBezTo>
                <a:cubicBezTo>
                  <a:pt x="21132" y="62686"/>
                  <a:pt x="21886" y="65373"/>
                  <a:pt x="22641" y="66268"/>
                </a:cubicBezTo>
                <a:cubicBezTo>
                  <a:pt x="23396" y="67164"/>
                  <a:pt x="21886" y="69850"/>
                  <a:pt x="21886" y="70746"/>
                </a:cubicBezTo>
                <a:cubicBezTo>
                  <a:pt x="22641" y="72537"/>
                  <a:pt x="24150" y="73432"/>
                  <a:pt x="24150" y="76119"/>
                </a:cubicBezTo>
                <a:cubicBezTo>
                  <a:pt x="24150" y="77014"/>
                  <a:pt x="25660" y="79701"/>
                  <a:pt x="27924" y="81492"/>
                </a:cubicBezTo>
                <a:cubicBezTo>
                  <a:pt x="27924" y="81492"/>
                  <a:pt x="28679" y="81492"/>
                  <a:pt x="29433" y="81492"/>
                </a:cubicBezTo>
                <a:cubicBezTo>
                  <a:pt x="30943" y="81492"/>
                  <a:pt x="30943" y="78805"/>
                  <a:pt x="31698" y="80597"/>
                </a:cubicBezTo>
                <a:cubicBezTo>
                  <a:pt x="33207" y="81492"/>
                  <a:pt x="34716" y="80597"/>
                  <a:pt x="36226" y="80597"/>
                </a:cubicBezTo>
                <a:cubicBezTo>
                  <a:pt x="37735" y="79701"/>
                  <a:pt x="40754" y="87761"/>
                  <a:pt x="42264" y="91343"/>
                </a:cubicBezTo>
                <a:cubicBezTo>
                  <a:pt x="43773" y="94925"/>
                  <a:pt x="43773" y="96716"/>
                  <a:pt x="46037" y="98507"/>
                </a:cubicBezTo>
                <a:cubicBezTo>
                  <a:pt x="47547" y="99402"/>
                  <a:pt x="50566" y="98507"/>
                  <a:pt x="52830" y="102089"/>
                </a:cubicBezTo>
                <a:cubicBezTo>
                  <a:pt x="55849" y="105671"/>
                  <a:pt x="63396" y="108358"/>
                  <a:pt x="67169" y="108358"/>
                </a:cubicBezTo>
                <a:cubicBezTo>
                  <a:pt x="70188" y="109253"/>
                  <a:pt x="72452" y="104776"/>
                  <a:pt x="76981" y="105671"/>
                </a:cubicBezTo>
                <a:cubicBezTo>
                  <a:pt x="80754" y="106567"/>
                  <a:pt x="80000" y="112835"/>
                  <a:pt x="81509" y="114626"/>
                </a:cubicBezTo>
                <a:cubicBezTo>
                  <a:pt x="83018" y="117313"/>
                  <a:pt x="99622" y="119104"/>
                  <a:pt x="102641" y="120000"/>
                </a:cubicBezTo>
                <a:cubicBezTo>
                  <a:pt x="103396" y="120000"/>
                  <a:pt x="106415" y="120000"/>
                  <a:pt x="108679" y="120000"/>
                </a:cubicBezTo>
                <a:cubicBezTo>
                  <a:pt x="108679" y="120000"/>
                  <a:pt x="108679" y="119104"/>
                  <a:pt x="108679" y="118208"/>
                </a:cubicBezTo>
                <a:cubicBezTo>
                  <a:pt x="108679" y="115522"/>
                  <a:pt x="110943" y="111940"/>
                  <a:pt x="112452" y="111044"/>
                </a:cubicBezTo>
                <a:cubicBezTo>
                  <a:pt x="114716" y="110149"/>
                  <a:pt x="116226" y="109253"/>
                  <a:pt x="118490" y="109253"/>
                </a:cubicBezTo>
                <a:cubicBezTo>
                  <a:pt x="120000" y="109253"/>
                  <a:pt x="118490" y="104776"/>
                  <a:pt x="116981" y="10388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5587358" y="2477807"/>
            <a:ext cx="817500" cy="3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66" y="49090"/>
                </a:moveTo>
                <a:cubicBezTo>
                  <a:pt x="119266" y="47532"/>
                  <a:pt x="118899" y="48311"/>
                  <a:pt x="118532" y="49090"/>
                </a:cubicBezTo>
                <a:cubicBezTo>
                  <a:pt x="117798" y="49090"/>
                  <a:pt x="116697" y="49870"/>
                  <a:pt x="115963" y="49870"/>
                </a:cubicBezTo>
                <a:cubicBezTo>
                  <a:pt x="115596" y="49870"/>
                  <a:pt x="114495" y="48311"/>
                  <a:pt x="114495" y="46753"/>
                </a:cubicBezTo>
                <a:cubicBezTo>
                  <a:pt x="114495" y="45974"/>
                  <a:pt x="114495" y="44415"/>
                  <a:pt x="113761" y="44415"/>
                </a:cubicBezTo>
                <a:cubicBezTo>
                  <a:pt x="113394" y="44415"/>
                  <a:pt x="112660" y="44415"/>
                  <a:pt x="111926" y="41298"/>
                </a:cubicBezTo>
                <a:cubicBezTo>
                  <a:pt x="111559" y="38961"/>
                  <a:pt x="110825" y="38961"/>
                  <a:pt x="110091" y="38181"/>
                </a:cubicBezTo>
                <a:cubicBezTo>
                  <a:pt x="109724" y="37402"/>
                  <a:pt x="107889" y="39740"/>
                  <a:pt x="107155" y="39740"/>
                </a:cubicBezTo>
                <a:cubicBezTo>
                  <a:pt x="106422" y="40519"/>
                  <a:pt x="105321" y="39740"/>
                  <a:pt x="104220" y="38961"/>
                </a:cubicBezTo>
                <a:cubicBezTo>
                  <a:pt x="103486" y="38961"/>
                  <a:pt x="102752" y="35064"/>
                  <a:pt x="102018" y="35844"/>
                </a:cubicBezTo>
                <a:cubicBezTo>
                  <a:pt x="101284" y="35844"/>
                  <a:pt x="100917" y="39740"/>
                  <a:pt x="100183" y="39740"/>
                </a:cubicBezTo>
                <a:cubicBezTo>
                  <a:pt x="99816" y="39740"/>
                  <a:pt x="98348" y="31948"/>
                  <a:pt x="97247" y="28051"/>
                </a:cubicBezTo>
                <a:cubicBezTo>
                  <a:pt x="96146" y="24155"/>
                  <a:pt x="93944" y="16363"/>
                  <a:pt x="91743" y="14805"/>
                </a:cubicBezTo>
                <a:cubicBezTo>
                  <a:pt x="89908" y="13246"/>
                  <a:pt x="90642" y="10909"/>
                  <a:pt x="91009" y="10129"/>
                </a:cubicBezTo>
                <a:cubicBezTo>
                  <a:pt x="91376" y="8571"/>
                  <a:pt x="89908" y="8571"/>
                  <a:pt x="89174" y="9350"/>
                </a:cubicBezTo>
                <a:cubicBezTo>
                  <a:pt x="88073" y="10129"/>
                  <a:pt x="87339" y="12467"/>
                  <a:pt x="86238" y="12467"/>
                </a:cubicBezTo>
                <a:cubicBezTo>
                  <a:pt x="85504" y="13246"/>
                  <a:pt x="84036" y="16363"/>
                  <a:pt x="83302" y="15584"/>
                </a:cubicBezTo>
                <a:cubicBezTo>
                  <a:pt x="82201" y="14805"/>
                  <a:pt x="81834" y="17922"/>
                  <a:pt x="80733" y="16363"/>
                </a:cubicBezTo>
                <a:cubicBezTo>
                  <a:pt x="80000" y="14805"/>
                  <a:pt x="81834" y="14025"/>
                  <a:pt x="81834" y="12467"/>
                </a:cubicBezTo>
                <a:cubicBezTo>
                  <a:pt x="81834" y="10909"/>
                  <a:pt x="80733" y="13246"/>
                  <a:pt x="80366" y="12467"/>
                </a:cubicBezTo>
                <a:cubicBezTo>
                  <a:pt x="80000" y="11688"/>
                  <a:pt x="78899" y="10129"/>
                  <a:pt x="78899" y="11688"/>
                </a:cubicBezTo>
                <a:cubicBezTo>
                  <a:pt x="78899" y="13246"/>
                  <a:pt x="78165" y="12467"/>
                  <a:pt x="78165" y="11688"/>
                </a:cubicBezTo>
                <a:cubicBezTo>
                  <a:pt x="78165" y="10129"/>
                  <a:pt x="77431" y="8571"/>
                  <a:pt x="77064" y="10129"/>
                </a:cubicBezTo>
                <a:cubicBezTo>
                  <a:pt x="76697" y="10909"/>
                  <a:pt x="74862" y="11688"/>
                  <a:pt x="74495" y="10909"/>
                </a:cubicBezTo>
                <a:cubicBezTo>
                  <a:pt x="74128" y="10129"/>
                  <a:pt x="74495" y="9350"/>
                  <a:pt x="74862" y="7792"/>
                </a:cubicBezTo>
                <a:cubicBezTo>
                  <a:pt x="74862" y="7012"/>
                  <a:pt x="74128" y="5454"/>
                  <a:pt x="74128" y="3896"/>
                </a:cubicBezTo>
                <a:cubicBezTo>
                  <a:pt x="74128" y="2337"/>
                  <a:pt x="73027" y="779"/>
                  <a:pt x="72293" y="1558"/>
                </a:cubicBezTo>
                <a:cubicBezTo>
                  <a:pt x="71559" y="1558"/>
                  <a:pt x="70825" y="1558"/>
                  <a:pt x="70091" y="779"/>
                </a:cubicBezTo>
                <a:cubicBezTo>
                  <a:pt x="69357" y="0"/>
                  <a:pt x="66422" y="779"/>
                  <a:pt x="66422" y="2337"/>
                </a:cubicBezTo>
                <a:cubicBezTo>
                  <a:pt x="66055" y="3896"/>
                  <a:pt x="62752" y="4675"/>
                  <a:pt x="62018" y="5454"/>
                </a:cubicBezTo>
                <a:cubicBezTo>
                  <a:pt x="61284" y="6233"/>
                  <a:pt x="58715" y="7012"/>
                  <a:pt x="57981" y="7012"/>
                </a:cubicBezTo>
                <a:cubicBezTo>
                  <a:pt x="56880" y="7012"/>
                  <a:pt x="56146" y="9350"/>
                  <a:pt x="54678" y="9350"/>
                </a:cubicBezTo>
                <a:cubicBezTo>
                  <a:pt x="53577" y="9350"/>
                  <a:pt x="51376" y="9350"/>
                  <a:pt x="50275" y="10909"/>
                </a:cubicBezTo>
                <a:cubicBezTo>
                  <a:pt x="49174" y="12467"/>
                  <a:pt x="47706" y="10909"/>
                  <a:pt x="46972" y="11688"/>
                </a:cubicBezTo>
                <a:cubicBezTo>
                  <a:pt x="45871" y="12467"/>
                  <a:pt x="44770" y="11688"/>
                  <a:pt x="44403" y="11688"/>
                </a:cubicBezTo>
                <a:cubicBezTo>
                  <a:pt x="44036" y="12467"/>
                  <a:pt x="44036" y="15584"/>
                  <a:pt x="44403" y="17142"/>
                </a:cubicBezTo>
                <a:cubicBezTo>
                  <a:pt x="44770" y="18701"/>
                  <a:pt x="46972" y="19480"/>
                  <a:pt x="46972" y="20259"/>
                </a:cubicBezTo>
                <a:cubicBezTo>
                  <a:pt x="47339" y="21038"/>
                  <a:pt x="45137" y="21038"/>
                  <a:pt x="44036" y="21038"/>
                </a:cubicBezTo>
                <a:cubicBezTo>
                  <a:pt x="42935" y="21818"/>
                  <a:pt x="43302" y="24155"/>
                  <a:pt x="43302" y="25714"/>
                </a:cubicBezTo>
                <a:cubicBezTo>
                  <a:pt x="43669" y="27272"/>
                  <a:pt x="42201" y="28051"/>
                  <a:pt x="41467" y="28831"/>
                </a:cubicBezTo>
                <a:cubicBezTo>
                  <a:pt x="40733" y="29610"/>
                  <a:pt x="41467" y="31948"/>
                  <a:pt x="42201" y="31948"/>
                </a:cubicBezTo>
                <a:cubicBezTo>
                  <a:pt x="43302" y="31948"/>
                  <a:pt x="43669" y="33506"/>
                  <a:pt x="44403" y="33506"/>
                </a:cubicBezTo>
                <a:cubicBezTo>
                  <a:pt x="45137" y="33506"/>
                  <a:pt x="45137" y="36623"/>
                  <a:pt x="45137" y="38181"/>
                </a:cubicBezTo>
                <a:cubicBezTo>
                  <a:pt x="45137" y="39740"/>
                  <a:pt x="44403" y="40519"/>
                  <a:pt x="43302" y="40519"/>
                </a:cubicBezTo>
                <a:cubicBezTo>
                  <a:pt x="42201" y="40519"/>
                  <a:pt x="41834" y="38961"/>
                  <a:pt x="41100" y="38181"/>
                </a:cubicBezTo>
                <a:cubicBezTo>
                  <a:pt x="40366" y="38181"/>
                  <a:pt x="40733" y="41298"/>
                  <a:pt x="40000" y="41298"/>
                </a:cubicBezTo>
                <a:cubicBezTo>
                  <a:pt x="39633" y="42077"/>
                  <a:pt x="39633" y="39740"/>
                  <a:pt x="38532" y="39740"/>
                </a:cubicBezTo>
                <a:cubicBezTo>
                  <a:pt x="37798" y="39740"/>
                  <a:pt x="37064" y="38961"/>
                  <a:pt x="36697" y="37402"/>
                </a:cubicBezTo>
                <a:cubicBezTo>
                  <a:pt x="36330" y="35844"/>
                  <a:pt x="34495" y="35844"/>
                  <a:pt x="33761" y="37402"/>
                </a:cubicBezTo>
                <a:cubicBezTo>
                  <a:pt x="33027" y="38961"/>
                  <a:pt x="32660" y="38181"/>
                  <a:pt x="32293" y="37402"/>
                </a:cubicBezTo>
                <a:cubicBezTo>
                  <a:pt x="31559" y="35844"/>
                  <a:pt x="29357" y="37402"/>
                  <a:pt x="29357" y="38961"/>
                </a:cubicBezTo>
                <a:cubicBezTo>
                  <a:pt x="28990" y="40519"/>
                  <a:pt x="27522" y="41298"/>
                  <a:pt x="26422" y="39740"/>
                </a:cubicBezTo>
                <a:cubicBezTo>
                  <a:pt x="25321" y="38181"/>
                  <a:pt x="24954" y="37402"/>
                  <a:pt x="24954" y="39740"/>
                </a:cubicBezTo>
                <a:cubicBezTo>
                  <a:pt x="24954" y="41298"/>
                  <a:pt x="23853" y="39740"/>
                  <a:pt x="23853" y="38961"/>
                </a:cubicBezTo>
                <a:cubicBezTo>
                  <a:pt x="23853" y="37402"/>
                  <a:pt x="22385" y="35064"/>
                  <a:pt x="21651" y="34285"/>
                </a:cubicBezTo>
                <a:cubicBezTo>
                  <a:pt x="20917" y="33506"/>
                  <a:pt x="18348" y="33506"/>
                  <a:pt x="17981" y="31948"/>
                </a:cubicBezTo>
                <a:cubicBezTo>
                  <a:pt x="17981" y="31168"/>
                  <a:pt x="16513" y="30389"/>
                  <a:pt x="16146" y="31948"/>
                </a:cubicBezTo>
                <a:cubicBezTo>
                  <a:pt x="15779" y="34285"/>
                  <a:pt x="15045" y="32727"/>
                  <a:pt x="14311" y="31948"/>
                </a:cubicBezTo>
                <a:cubicBezTo>
                  <a:pt x="13944" y="31168"/>
                  <a:pt x="12844" y="32727"/>
                  <a:pt x="12110" y="33506"/>
                </a:cubicBezTo>
                <a:cubicBezTo>
                  <a:pt x="11743" y="34285"/>
                  <a:pt x="9908" y="36623"/>
                  <a:pt x="9174" y="36623"/>
                </a:cubicBezTo>
                <a:cubicBezTo>
                  <a:pt x="8073" y="36623"/>
                  <a:pt x="8807" y="38961"/>
                  <a:pt x="7706" y="39740"/>
                </a:cubicBezTo>
                <a:cubicBezTo>
                  <a:pt x="6238" y="39740"/>
                  <a:pt x="6605" y="42077"/>
                  <a:pt x="6605" y="42857"/>
                </a:cubicBezTo>
                <a:cubicBezTo>
                  <a:pt x="6972" y="43636"/>
                  <a:pt x="7706" y="45974"/>
                  <a:pt x="6605" y="46753"/>
                </a:cubicBezTo>
                <a:cubicBezTo>
                  <a:pt x="5504" y="47532"/>
                  <a:pt x="5137" y="43636"/>
                  <a:pt x="4036" y="42857"/>
                </a:cubicBezTo>
                <a:cubicBezTo>
                  <a:pt x="3302" y="41298"/>
                  <a:pt x="2568" y="42857"/>
                  <a:pt x="2568" y="45194"/>
                </a:cubicBezTo>
                <a:cubicBezTo>
                  <a:pt x="2568" y="46753"/>
                  <a:pt x="1467" y="46753"/>
                  <a:pt x="733" y="49090"/>
                </a:cubicBezTo>
                <a:cubicBezTo>
                  <a:pt x="366" y="50649"/>
                  <a:pt x="1834" y="50649"/>
                  <a:pt x="1834" y="51428"/>
                </a:cubicBezTo>
                <a:cubicBezTo>
                  <a:pt x="1834" y="52987"/>
                  <a:pt x="1100" y="53766"/>
                  <a:pt x="733" y="53766"/>
                </a:cubicBezTo>
                <a:cubicBezTo>
                  <a:pt x="366" y="53766"/>
                  <a:pt x="0" y="56883"/>
                  <a:pt x="0" y="57662"/>
                </a:cubicBezTo>
                <a:cubicBezTo>
                  <a:pt x="366" y="58441"/>
                  <a:pt x="1834" y="58441"/>
                  <a:pt x="1834" y="60000"/>
                </a:cubicBezTo>
                <a:cubicBezTo>
                  <a:pt x="1834" y="62337"/>
                  <a:pt x="1467" y="63896"/>
                  <a:pt x="2201" y="63116"/>
                </a:cubicBezTo>
                <a:cubicBezTo>
                  <a:pt x="2935" y="63116"/>
                  <a:pt x="4036" y="63116"/>
                  <a:pt x="4403" y="63116"/>
                </a:cubicBezTo>
                <a:cubicBezTo>
                  <a:pt x="4770" y="63116"/>
                  <a:pt x="5137" y="65454"/>
                  <a:pt x="6238" y="67792"/>
                </a:cubicBezTo>
                <a:cubicBezTo>
                  <a:pt x="6972" y="70129"/>
                  <a:pt x="7706" y="70909"/>
                  <a:pt x="6605" y="71688"/>
                </a:cubicBezTo>
                <a:cubicBezTo>
                  <a:pt x="5871" y="71688"/>
                  <a:pt x="6238" y="73246"/>
                  <a:pt x="7339" y="74025"/>
                </a:cubicBezTo>
                <a:cubicBezTo>
                  <a:pt x="7706" y="74805"/>
                  <a:pt x="8073" y="74805"/>
                  <a:pt x="8073" y="75584"/>
                </a:cubicBezTo>
                <a:cubicBezTo>
                  <a:pt x="8440" y="75584"/>
                  <a:pt x="8440" y="74805"/>
                  <a:pt x="8807" y="74805"/>
                </a:cubicBezTo>
                <a:cubicBezTo>
                  <a:pt x="10275" y="71688"/>
                  <a:pt x="12844" y="69350"/>
                  <a:pt x="15045" y="70129"/>
                </a:cubicBezTo>
                <a:cubicBezTo>
                  <a:pt x="16880" y="71688"/>
                  <a:pt x="18715" y="69350"/>
                  <a:pt x="19449" y="72467"/>
                </a:cubicBezTo>
                <a:cubicBezTo>
                  <a:pt x="20550" y="74805"/>
                  <a:pt x="19449" y="79480"/>
                  <a:pt x="19816" y="81818"/>
                </a:cubicBezTo>
                <a:cubicBezTo>
                  <a:pt x="20183" y="83376"/>
                  <a:pt x="18348" y="83376"/>
                  <a:pt x="16880" y="83376"/>
                </a:cubicBezTo>
                <a:cubicBezTo>
                  <a:pt x="15779" y="82597"/>
                  <a:pt x="12844" y="84155"/>
                  <a:pt x="13211" y="85714"/>
                </a:cubicBezTo>
                <a:cubicBezTo>
                  <a:pt x="13577" y="87272"/>
                  <a:pt x="14678" y="91168"/>
                  <a:pt x="12844" y="89610"/>
                </a:cubicBezTo>
                <a:cubicBezTo>
                  <a:pt x="11009" y="87272"/>
                  <a:pt x="10275" y="91168"/>
                  <a:pt x="11376" y="91168"/>
                </a:cubicBezTo>
                <a:cubicBezTo>
                  <a:pt x="12477" y="91168"/>
                  <a:pt x="13577" y="94285"/>
                  <a:pt x="13577" y="95844"/>
                </a:cubicBezTo>
                <a:cubicBezTo>
                  <a:pt x="13577" y="97402"/>
                  <a:pt x="13577" y="101298"/>
                  <a:pt x="14678" y="100519"/>
                </a:cubicBezTo>
                <a:cubicBezTo>
                  <a:pt x="15412" y="99740"/>
                  <a:pt x="15412" y="102857"/>
                  <a:pt x="16880" y="102857"/>
                </a:cubicBezTo>
                <a:cubicBezTo>
                  <a:pt x="17981" y="102857"/>
                  <a:pt x="19082" y="103636"/>
                  <a:pt x="17981" y="105974"/>
                </a:cubicBezTo>
                <a:cubicBezTo>
                  <a:pt x="17247" y="108311"/>
                  <a:pt x="18715" y="115324"/>
                  <a:pt x="19082" y="113766"/>
                </a:cubicBezTo>
                <a:cubicBezTo>
                  <a:pt x="19449" y="112987"/>
                  <a:pt x="19082" y="110649"/>
                  <a:pt x="19449" y="109870"/>
                </a:cubicBezTo>
                <a:cubicBezTo>
                  <a:pt x="18715" y="105974"/>
                  <a:pt x="21651" y="105974"/>
                  <a:pt x="22385" y="105974"/>
                </a:cubicBezTo>
                <a:cubicBezTo>
                  <a:pt x="23486" y="105974"/>
                  <a:pt x="24954" y="109090"/>
                  <a:pt x="26055" y="112207"/>
                </a:cubicBezTo>
                <a:cubicBezTo>
                  <a:pt x="27155" y="115324"/>
                  <a:pt x="28256" y="112987"/>
                  <a:pt x="28256" y="112987"/>
                </a:cubicBezTo>
                <a:cubicBezTo>
                  <a:pt x="28623" y="84935"/>
                  <a:pt x="28623" y="84935"/>
                  <a:pt x="28623" y="84935"/>
                </a:cubicBezTo>
                <a:cubicBezTo>
                  <a:pt x="35963" y="81038"/>
                  <a:pt x="35963" y="81038"/>
                  <a:pt x="35963" y="81038"/>
                </a:cubicBezTo>
                <a:cubicBezTo>
                  <a:pt x="35963" y="81038"/>
                  <a:pt x="36330" y="80259"/>
                  <a:pt x="36330" y="80259"/>
                </a:cubicBezTo>
                <a:cubicBezTo>
                  <a:pt x="37064" y="77142"/>
                  <a:pt x="38532" y="79480"/>
                  <a:pt x="38899" y="80259"/>
                </a:cubicBezTo>
                <a:cubicBezTo>
                  <a:pt x="39266" y="81038"/>
                  <a:pt x="39266" y="77142"/>
                  <a:pt x="40000" y="77142"/>
                </a:cubicBezTo>
                <a:cubicBezTo>
                  <a:pt x="41100" y="77142"/>
                  <a:pt x="40000" y="81038"/>
                  <a:pt x="40733" y="81038"/>
                </a:cubicBezTo>
                <a:cubicBezTo>
                  <a:pt x="41467" y="81038"/>
                  <a:pt x="42935" y="85714"/>
                  <a:pt x="42568" y="88831"/>
                </a:cubicBezTo>
                <a:cubicBezTo>
                  <a:pt x="43669" y="91168"/>
                  <a:pt x="45871" y="95844"/>
                  <a:pt x="45871" y="97402"/>
                </a:cubicBezTo>
                <a:cubicBezTo>
                  <a:pt x="46238" y="98961"/>
                  <a:pt x="49174" y="95844"/>
                  <a:pt x="49908" y="96623"/>
                </a:cubicBezTo>
                <a:cubicBezTo>
                  <a:pt x="50275" y="97402"/>
                  <a:pt x="55045" y="97402"/>
                  <a:pt x="55779" y="97402"/>
                </a:cubicBezTo>
                <a:cubicBezTo>
                  <a:pt x="56513" y="97402"/>
                  <a:pt x="57247" y="100519"/>
                  <a:pt x="57981" y="100519"/>
                </a:cubicBezTo>
                <a:cubicBezTo>
                  <a:pt x="59082" y="101298"/>
                  <a:pt x="58715" y="104415"/>
                  <a:pt x="58715" y="106753"/>
                </a:cubicBezTo>
                <a:cubicBezTo>
                  <a:pt x="58715" y="109090"/>
                  <a:pt x="60183" y="111428"/>
                  <a:pt x="60183" y="112987"/>
                </a:cubicBezTo>
                <a:cubicBezTo>
                  <a:pt x="60550" y="115324"/>
                  <a:pt x="62018" y="114545"/>
                  <a:pt x="62752" y="114545"/>
                </a:cubicBezTo>
                <a:cubicBezTo>
                  <a:pt x="63853" y="115324"/>
                  <a:pt x="65321" y="116103"/>
                  <a:pt x="65321" y="117662"/>
                </a:cubicBezTo>
                <a:cubicBezTo>
                  <a:pt x="65321" y="120000"/>
                  <a:pt x="66788" y="118441"/>
                  <a:pt x="66788" y="116883"/>
                </a:cubicBezTo>
                <a:cubicBezTo>
                  <a:pt x="66788" y="115324"/>
                  <a:pt x="67889" y="113766"/>
                  <a:pt x="69724" y="112207"/>
                </a:cubicBezTo>
                <a:cubicBezTo>
                  <a:pt x="70458" y="111428"/>
                  <a:pt x="71192" y="111428"/>
                  <a:pt x="71559" y="111428"/>
                </a:cubicBezTo>
                <a:cubicBezTo>
                  <a:pt x="71926" y="109870"/>
                  <a:pt x="72293" y="108311"/>
                  <a:pt x="72293" y="108311"/>
                </a:cubicBezTo>
                <a:cubicBezTo>
                  <a:pt x="73027" y="107532"/>
                  <a:pt x="74128" y="105974"/>
                  <a:pt x="74128" y="103636"/>
                </a:cubicBezTo>
                <a:cubicBezTo>
                  <a:pt x="74128" y="102077"/>
                  <a:pt x="76697" y="102077"/>
                  <a:pt x="78165" y="103636"/>
                </a:cubicBezTo>
                <a:cubicBezTo>
                  <a:pt x="79633" y="105194"/>
                  <a:pt x="80733" y="105194"/>
                  <a:pt x="80733" y="102857"/>
                </a:cubicBezTo>
                <a:cubicBezTo>
                  <a:pt x="81100" y="100519"/>
                  <a:pt x="83302" y="99740"/>
                  <a:pt x="84036" y="100519"/>
                </a:cubicBezTo>
                <a:cubicBezTo>
                  <a:pt x="84770" y="101298"/>
                  <a:pt x="86605" y="103636"/>
                  <a:pt x="87706" y="102857"/>
                </a:cubicBezTo>
                <a:cubicBezTo>
                  <a:pt x="88807" y="102077"/>
                  <a:pt x="93944" y="102857"/>
                  <a:pt x="95412" y="103636"/>
                </a:cubicBezTo>
                <a:cubicBezTo>
                  <a:pt x="96880" y="104415"/>
                  <a:pt x="97247" y="102077"/>
                  <a:pt x="98348" y="105194"/>
                </a:cubicBezTo>
                <a:cubicBezTo>
                  <a:pt x="99082" y="107532"/>
                  <a:pt x="99449" y="105194"/>
                  <a:pt x="100550" y="107532"/>
                </a:cubicBezTo>
                <a:cubicBezTo>
                  <a:pt x="100550" y="106753"/>
                  <a:pt x="100550" y="105974"/>
                  <a:pt x="100550" y="104415"/>
                </a:cubicBezTo>
                <a:cubicBezTo>
                  <a:pt x="100550" y="102857"/>
                  <a:pt x="102018" y="101298"/>
                  <a:pt x="102018" y="99740"/>
                </a:cubicBezTo>
                <a:cubicBezTo>
                  <a:pt x="102385" y="98961"/>
                  <a:pt x="100917" y="94285"/>
                  <a:pt x="100917" y="92727"/>
                </a:cubicBezTo>
                <a:cubicBezTo>
                  <a:pt x="100917" y="91948"/>
                  <a:pt x="100917" y="88051"/>
                  <a:pt x="100183" y="87272"/>
                </a:cubicBezTo>
                <a:cubicBezTo>
                  <a:pt x="99816" y="87272"/>
                  <a:pt x="101651" y="84935"/>
                  <a:pt x="102018" y="84935"/>
                </a:cubicBezTo>
                <a:cubicBezTo>
                  <a:pt x="103119" y="84935"/>
                  <a:pt x="104220" y="83376"/>
                  <a:pt x="104954" y="84155"/>
                </a:cubicBezTo>
                <a:cubicBezTo>
                  <a:pt x="105321" y="84935"/>
                  <a:pt x="106055" y="84935"/>
                  <a:pt x="106788" y="84935"/>
                </a:cubicBezTo>
                <a:cubicBezTo>
                  <a:pt x="107889" y="84935"/>
                  <a:pt x="107522" y="83376"/>
                  <a:pt x="106788" y="82597"/>
                </a:cubicBezTo>
                <a:cubicBezTo>
                  <a:pt x="106422" y="81038"/>
                  <a:pt x="108623" y="73246"/>
                  <a:pt x="108623" y="70129"/>
                </a:cubicBezTo>
                <a:cubicBezTo>
                  <a:pt x="108990" y="67012"/>
                  <a:pt x="109724" y="70129"/>
                  <a:pt x="110825" y="70129"/>
                </a:cubicBezTo>
                <a:cubicBezTo>
                  <a:pt x="111559" y="70129"/>
                  <a:pt x="113027" y="70129"/>
                  <a:pt x="113394" y="70909"/>
                </a:cubicBezTo>
                <a:cubicBezTo>
                  <a:pt x="114128" y="71688"/>
                  <a:pt x="115963" y="70129"/>
                  <a:pt x="116330" y="68571"/>
                </a:cubicBezTo>
                <a:cubicBezTo>
                  <a:pt x="116697" y="67012"/>
                  <a:pt x="115596" y="67012"/>
                  <a:pt x="115963" y="63116"/>
                </a:cubicBezTo>
                <a:cubicBezTo>
                  <a:pt x="115963" y="60000"/>
                  <a:pt x="116697" y="58441"/>
                  <a:pt x="117798" y="58441"/>
                </a:cubicBezTo>
                <a:cubicBezTo>
                  <a:pt x="118532" y="58441"/>
                  <a:pt x="118899" y="56883"/>
                  <a:pt x="118899" y="55324"/>
                </a:cubicBezTo>
                <a:cubicBezTo>
                  <a:pt x="118899" y="53766"/>
                  <a:pt x="119633" y="52987"/>
                  <a:pt x="120000" y="51428"/>
                </a:cubicBezTo>
                <a:cubicBezTo>
                  <a:pt x="119633" y="50649"/>
                  <a:pt x="119633" y="49870"/>
                  <a:pt x="119266" y="49090"/>
                </a:cubicBezTo>
                <a:close/>
                <a:moveTo>
                  <a:pt x="44770" y="76363"/>
                </a:moveTo>
                <a:cubicBezTo>
                  <a:pt x="44403" y="77142"/>
                  <a:pt x="41100" y="74805"/>
                  <a:pt x="40733" y="74025"/>
                </a:cubicBezTo>
                <a:cubicBezTo>
                  <a:pt x="40366" y="72467"/>
                  <a:pt x="45504" y="74025"/>
                  <a:pt x="44770" y="76363"/>
                </a:cubicBezTo>
                <a:close/>
                <a:moveTo>
                  <a:pt x="94311" y="75584"/>
                </a:moveTo>
                <a:cubicBezTo>
                  <a:pt x="91743" y="75584"/>
                  <a:pt x="86605" y="72467"/>
                  <a:pt x="84403" y="77922"/>
                </a:cubicBezTo>
                <a:cubicBezTo>
                  <a:pt x="82201" y="82597"/>
                  <a:pt x="83669" y="85714"/>
                  <a:pt x="82568" y="85714"/>
                </a:cubicBezTo>
                <a:cubicBezTo>
                  <a:pt x="81467" y="86493"/>
                  <a:pt x="81100" y="77922"/>
                  <a:pt x="82201" y="75584"/>
                </a:cubicBezTo>
                <a:cubicBezTo>
                  <a:pt x="83669" y="73246"/>
                  <a:pt x="87339" y="71688"/>
                  <a:pt x="89908" y="73246"/>
                </a:cubicBezTo>
                <a:cubicBezTo>
                  <a:pt x="92477" y="74805"/>
                  <a:pt x="96880" y="71688"/>
                  <a:pt x="97247" y="72467"/>
                </a:cubicBezTo>
                <a:cubicBezTo>
                  <a:pt x="97981" y="72467"/>
                  <a:pt x="96880" y="75584"/>
                  <a:pt x="94311" y="75584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5047021" y="1528705"/>
            <a:ext cx="3438600" cy="1320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34" y="86755"/>
                </a:moveTo>
                <a:cubicBezTo>
                  <a:pt x="1746" y="86755"/>
                  <a:pt x="1484" y="86527"/>
                  <a:pt x="1397" y="86299"/>
                </a:cubicBezTo>
                <a:cubicBezTo>
                  <a:pt x="1397" y="86072"/>
                  <a:pt x="1135" y="86072"/>
                  <a:pt x="960" y="86072"/>
                </a:cubicBezTo>
                <a:cubicBezTo>
                  <a:pt x="1048" y="86299"/>
                  <a:pt x="1048" y="86299"/>
                  <a:pt x="1135" y="86527"/>
                </a:cubicBezTo>
                <a:cubicBezTo>
                  <a:pt x="1222" y="86982"/>
                  <a:pt x="698" y="86982"/>
                  <a:pt x="873" y="87438"/>
                </a:cubicBezTo>
                <a:cubicBezTo>
                  <a:pt x="1048" y="87893"/>
                  <a:pt x="524" y="87893"/>
                  <a:pt x="524" y="87438"/>
                </a:cubicBezTo>
                <a:cubicBezTo>
                  <a:pt x="524" y="86982"/>
                  <a:pt x="87" y="87210"/>
                  <a:pt x="87" y="87438"/>
                </a:cubicBezTo>
                <a:cubicBezTo>
                  <a:pt x="87" y="87666"/>
                  <a:pt x="87" y="87893"/>
                  <a:pt x="0" y="87893"/>
                </a:cubicBezTo>
                <a:cubicBezTo>
                  <a:pt x="174" y="88121"/>
                  <a:pt x="349" y="88349"/>
                  <a:pt x="349" y="88349"/>
                </a:cubicBezTo>
                <a:cubicBezTo>
                  <a:pt x="436" y="88349"/>
                  <a:pt x="1746" y="88804"/>
                  <a:pt x="2183" y="88576"/>
                </a:cubicBezTo>
                <a:cubicBezTo>
                  <a:pt x="2183" y="88349"/>
                  <a:pt x="2270" y="87666"/>
                  <a:pt x="2270" y="87210"/>
                </a:cubicBezTo>
                <a:cubicBezTo>
                  <a:pt x="2270" y="86982"/>
                  <a:pt x="1921" y="86527"/>
                  <a:pt x="1834" y="86755"/>
                </a:cubicBezTo>
                <a:close/>
                <a:moveTo>
                  <a:pt x="31877" y="3187"/>
                </a:moveTo>
                <a:cubicBezTo>
                  <a:pt x="32663" y="2960"/>
                  <a:pt x="32663" y="1821"/>
                  <a:pt x="32227" y="1821"/>
                </a:cubicBezTo>
                <a:cubicBezTo>
                  <a:pt x="31790" y="1593"/>
                  <a:pt x="31790" y="2277"/>
                  <a:pt x="31528" y="2277"/>
                </a:cubicBezTo>
                <a:cubicBezTo>
                  <a:pt x="31353" y="2277"/>
                  <a:pt x="30567" y="2732"/>
                  <a:pt x="30742" y="3187"/>
                </a:cubicBezTo>
                <a:cubicBezTo>
                  <a:pt x="30917" y="3643"/>
                  <a:pt x="31528" y="3415"/>
                  <a:pt x="31877" y="3187"/>
                </a:cubicBezTo>
                <a:close/>
                <a:moveTo>
                  <a:pt x="35895" y="33472"/>
                </a:moveTo>
                <a:cubicBezTo>
                  <a:pt x="36157" y="33472"/>
                  <a:pt x="36943" y="33017"/>
                  <a:pt x="36943" y="32789"/>
                </a:cubicBezTo>
                <a:cubicBezTo>
                  <a:pt x="37030" y="32333"/>
                  <a:pt x="36681" y="31878"/>
                  <a:pt x="36244" y="31878"/>
                </a:cubicBezTo>
                <a:cubicBezTo>
                  <a:pt x="35720" y="31878"/>
                  <a:pt x="35633" y="33244"/>
                  <a:pt x="35895" y="33472"/>
                </a:cubicBezTo>
                <a:close/>
                <a:moveTo>
                  <a:pt x="51266" y="5692"/>
                </a:moveTo>
                <a:cubicBezTo>
                  <a:pt x="51615" y="6148"/>
                  <a:pt x="51528" y="6375"/>
                  <a:pt x="51091" y="6375"/>
                </a:cubicBezTo>
                <a:cubicBezTo>
                  <a:pt x="50655" y="6375"/>
                  <a:pt x="50305" y="6831"/>
                  <a:pt x="50567" y="7058"/>
                </a:cubicBezTo>
                <a:cubicBezTo>
                  <a:pt x="50829" y="7286"/>
                  <a:pt x="50742" y="7969"/>
                  <a:pt x="51179" y="8197"/>
                </a:cubicBezTo>
                <a:cubicBezTo>
                  <a:pt x="51615" y="8425"/>
                  <a:pt x="52052" y="7514"/>
                  <a:pt x="52052" y="6831"/>
                </a:cubicBezTo>
                <a:cubicBezTo>
                  <a:pt x="51965" y="6148"/>
                  <a:pt x="53537" y="5692"/>
                  <a:pt x="53973" y="5237"/>
                </a:cubicBezTo>
                <a:cubicBezTo>
                  <a:pt x="54410" y="5009"/>
                  <a:pt x="53711" y="3870"/>
                  <a:pt x="54148" y="3870"/>
                </a:cubicBezTo>
                <a:cubicBezTo>
                  <a:pt x="54585" y="3643"/>
                  <a:pt x="54410" y="3187"/>
                  <a:pt x="53886" y="2960"/>
                </a:cubicBezTo>
                <a:cubicBezTo>
                  <a:pt x="53275" y="2732"/>
                  <a:pt x="53537" y="1593"/>
                  <a:pt x="53362" y="1138"/>
                </a:cubicBezTo>
                <a:cubicBezTo>
                  <a:pt x="53187" y="683"/>
                  <a:pt x="53100" y="1593"/>
                  <a:pt x="52314" y="2049"/>
                </a:cubicBezTo>
                <a:cubicBezTo>
                  <a:pt x="51615" y="2277"/>
                  <a:pt x="51266" y="2960"/>
                  <a:pt x="51528" y="3187"/>
                </a:cubicBezTo>
                <a:cubicBezTo>
                  <a:pt x="51790" y="3643"/>
                  <a:pt x="51528" y="4554"/>
                  <a:pt x="51266" y="4554"/>
                </a:cubicBezTo>
                <a:cubicBezTo>
                  <a:pt x="50917" y="4326"/>
                  <a:pt x="50829" y="5237"/>
                  <a:pt x="51266" y="5692"/>
                </a:cubicBezTo>
                <a:close/>
                <a:moveTo>
                  <a:pt x="52314" y="7286"/>
                </a:moveTo>
                <a:cubicBezTo>
                  <a:pt x="52314" y="7741"/>
                  <a:pt x="51703" y="8425"/>
                  <a:pt x="51877" y="8880"/>
                </a:cubicBezTo>
                <a:cubicBezTo>
                  <a:pt x="52052" y="9335"/>
                  <a:pt x="52227" y="9108"/>
                  <a:pt x="52401" y="9335"/>
                </a:cubicBezTo>
                <a:cubicBezTo>
                  <a:pt x="52576" y="9335"/>
                  <a:pt x="52663" y="10702"/>
                  <a:pt x="53100" y="10474"/>
                </a:cubicBezTo>
                <a:cubicBezTo>
                  <a:pt x="53449" y="10246"/>
                  <a:pt x="54497" y="11612"/>
                  <a:pt x="55109" y="11612"/>
                </a:cubicBezTo>
                <a:cubicBezTo>
                  <a:pt x="55633" y="11612"/>
                  <a:pt x="55720" y="10246"/>
                  <a:pt x="55545" y="10246"/>
                </a:cubicBezTo>
                <a:cubicBezTo>
                  <a:pt x="55371" y="10246"/>
                  <a:pt x="55545" y="9335"/>
                  <a:pt x="55895" y="8197"/>
                </a:cubicBezTo>
                <a:cubicBezTo>
                  <a:pt x="56157" y="6831"/>
                  <a:pt x="54847" y="5920"/>
                  <a:pt x="54847" y="7058"/>
                </a:cubicBezTo>
                <a:cubicBezTo>
                  <a:pt x="54847" y="7969"/>
                  <a:pt x="54410" y="6831"/>
                  <a:pt x="54323" y="6148"/>
                </a:cubicBezTo>
                <a:cubicBezTo>
                  <a:pt x="54148" y="5464"/>
                  <a:pt x="52314" y="6603"/>
                  <a:pt x="52314" y="7286"/>
                </a:cubicBezTo>
                <a:close/>
                <a:moveTo>
                  <a:pt x="42008" y="34155"/>
                </a:moveTo>
                <a:cubicBezTo>
                  <a:pt x="42270" y="34611"/>
                  <a:pt x="42532" y="34383"/>
                  <a:pt x="42532" y="33700"/>
                </a:cubicBezTo>
                <a:cubicBezTo>
                  <a:pt x="42445" y="32789"/>
                  <a:pt x="41746" y="33927"/>
                  <a:pt x="42008" y="34155"/>
                </a:cubicBezTo>
                <a:close/>
                <a:moveTo>
                  <a:pt x="50742" y="1821"/>
                </a:moveTo>
                <a:cubicBezTo>
                  <a:pt x="50829" y="1138"/>
                  <a:pt x="49432" y="1366"/>
                  <a:pt x="49781" y="2277"/>
                </a:cubicBezTo>
                <a:cubicBezTo>
                  <a:pt x="49868" y="2504"/>
                  <a:pt x="50655" y="2732"/>
                  <a:pt x="50742" y="1821"/>
                </a:cubicBezTo>
                <a:close/>
                <a:moveTo>
                  <a:pt x="111790" y="41214"/>
                </a:moveTo>
                <a:cubicBezTo>
                  <a:pt x="112227" y="41669"/>
                  <a:pt x="112489" y="40531"/>
                  <a:pt x="112838" y="40986"/>
                </a:cubicBezTo>
                <a:cubicBezTo>
                  <a:pt x="113187" y="41669"/>
                  <a:pt x="113973" y="40759"/>
                  <a:pt x="114323" y="40759"/>
                </a:cubicBezTo>
                <a:cubicBezTo>
                  <a:pt x="114672" y="40531"/>
                  <a:pt x="114497" y="39392"/>
                  <a:pt x="113537" y="39165"/>
                </a:cubicBezTo>
                <a:cubicBezTo>
                  <a:pt x="112576" y="38709"/>
                  <a:pt x="111353" y="40531"/>
                  <a:pt x="111790" y="41214"/>
                </a:cubicBezTo>
                <a:close/>
                <a:moveTo>
                  <a:pt x="55545" y="14800"/>
                </a:moveTo>
                <a:cubicBezTo>
                  <a:pt x="55895" y="15256"/>
                  <a:pt x="56768" y="14345"/>
                  <a:pt x="57379" y="14345"/>
                </a:cubicBezTo>
                <a:cubicBezTo>
                  <a:pt x="58078" y="14345"/>
                  <a:pt x="59825" y="13206"/>
                  <a:pt x="59825" y="12296"/>
                </a:cubicBezTo>
                <a:cubicBezTo>
                  <a:pt x="59912" y="11385"/>
                  <a:pt x="59213" y="11385"/>
                  <a:pt x="58951" y="10702"/>
                </a:cubicBezTo>
                <a:cubicBezTo>
                  <a:pt x="58689" y="10018"/>
                  <a:pt x="58078" y="10702"/>
                  <a:pt x="57903" y="11157"/>
                </a:cubicBezTo>
                <a:cubicBezTo>
                  <a:pt x="57729" y="11840"/>
                  <a:pt x="57641" y="11385"/>
                  <a:pt x="57991" y="10246"/>
                </a:cubicBezTo>
                <a:cubicBezTo>
                  <a:pt x="58427" y="9335"/>
                  <a:pt x="57641" y="8425"/>
                  <a:pt x="57554" y="9108"/>
                </a:cubicBezTo>
                <a:cubicBezTo>
                  <a:pt x="57554" y="9791"/>
                  <a:pt x="56855" y="9108"/>
                  <a:pt x="56855" y="9791"/>
                </a:cubicBezTo>
                <a:cubicBezTo>
                  <a:pt x="56855" y="10474"/>
                  <a:pt x="56593" y="10702"/>
                  <a:pt x="56593" y="11157"/>
                </a:cubicBezTo>
                <a:cubicBezTo>
                  <a:pt x="56593" y="11840"/>
                  <a:pt x="56069" y="10929"/>
                  <a:pt x="56069" y="12296"/>
                </a:cubicBezTo>
                <a:cubicBezTo>
                  <a:pt x="56069" y="13662"/>
                  <a:pt x="55283" y="14345"/>
                  <a:pt x="55545" y="14800"/>
                </a:cubicBezTo>
                <a:close/>
                <a:moveTo>
                  <a:pt x="82358" y="25958"/>
                </a:moveTo>
                <a:cubicBezTo>
                  <a:pt x="82620" y="26413"/>
                  <a:pt x="82794" y="26869"/>
                  <a:pt x="82882" y="27324"/>
                </a:cubicBezTo>
                <a:cubicBezTo>
                  <a:pt x="83056" y="27552"/>
                  <a:pt x="83668" y="27096"/>
                  <a:pt x="83930" y="26869"/>
                </a:cubicBezTo>
                <a:cubicBezTo>
                  <a:pt x="84192" y="26641"/>
                  <a:pt x="84192" y="27779"/>
                  <a:pt x="84628" y="27096"/>
                </a:cubicBezTo>
                <a:cubicBezTo>
                  <a:pt x="84978" y="26413"/>
                  <a:pt x="85414" y="26869"/>
                  <a:pt x="85851" y="26869"/>
                </a:cubicBezTo>
                <a:cubicBezTo>
                  <a:pt x="86288" y="26869"/>
                  <a:pt x="85764" y="25275"/>
                  <a:pt x="85851" y="24592"/>
                </a:cubicBezTo>
                <a:cubicBezTo>
                  <a:pt x="85851" y="24136"/>
                  <a:pt x="86375" y="24364"/>
                  <a:pt x="86200" y="25047"/>
                </a:cubicBezTo>
                <a:cubicBezTo>
                  <a:pt x="86026" y="25502"/>
                  <a:pt x="86462" y="26869"/>
                  <a:pt x="87074" y="26641"/>
                </a:cubicBezTo>
                <a:cubicBezTo>
                  <a:pt x="87772" y="26641"/>
                  <a:pt x="87248" y="25502"/>
                  <a:pt x="87598" y="25047"/>
                </a:cubicBezTo>
                <a:cubicBezTo>
                  <a:pt x="87947" y="24819"/>
                  <a:pt x="87860" y="24364"/>
                  <a:pt x="87423" y="23453"/>
                </a:cubicBezTo>
                <a:cubicBezTo>
                  <a:pt x="86899" y="22770"/>
                  <a:pt x="86288" y="23225"/>
                  <a:pt x="85851" y="22770"/>
                </a:cubicBezTo>
                <a:cubicBezTo>
                  <a:pt x="85414" y="22314"/>
                  <a:pt x="84890" y="22314"/>
                  <a:pt x="84890" y="23453"/>
                </a:cubicBezTo>
                <a:cubicBezTo>
                  <a:pt x="84890" y="24592"/>
                  <a:pt x="84017" y="22087"/>
                  <a:pt x="83580" y="21859"/>
                </a:cubicBezTo>
                <a:cubicBezTo>
                  <a:pt x="83056" y="21404"/>
                  <a:pt x="81659" y="25047"/>
                  <a:pt x="82358" y="25958"/>
                </a:cubicBezTo>
                <a:close/>
                <a:moveTo>
                  <a:pt x="86724" y="33017"/>
                </a:moveTo>
                <a:cubicBezTo>
                  <a:pt x="87074" y="32789"/>
                  <a:pt x="86462" y="30967"/>
                  <a:pt x="85764" y="30740"/>
                </a:cubicBezTo>
                <a:cubicBezTo>
                  <a:pt x="85152" y="30512"/>
                  <a:pt x="84541" y="31878"/>
                  <a:pt x="84628" y="32106"/>
                </a:cubicBezTo>
                <a:cubicBezTo>
                  <a:pt x="84803" y="32789"/>
                  <a:pt x="86288" y="33244"/>
                  <a:pt x="86724" y="33017"/>
                </a:cubicBezTo>
                <a:close/>
                <a:moveTo>
                  <a:pt x="85065" y="29373"/>
                </a:moveTo>
                <a:cubicBezTo>
                  <a:pt x="85065" y="28462"/>
                  <a:pt x="83930" y="29601"/>
                  <a:pt x="84366" y="30056"/>
                </a:cubicBezTo>
                <a:cubicBezTo>
                  <a:pt x="84628" y="30284"/>
                  <a:pt x="85065" y="30284"/>
                  <a:pt x="85065" y="29373"/>
                </a:cubicBezTo>
                <a:close/>
                <a:moveTo>
                  <a:pt x="88646" y="25958"/>
                </a:moveTo>
                <a:cubicBezTo>
                  <a:pt x="89170" y="26185"/>
                  <a:pt x="89432" y="27324"/>
                  <a:pt x="90393" y="27552"/>
                </a:cubicBezTo>
                <a:cubicBezTo>
                  <a:pt x="91353" y="27552"/>
                  <a:pt x="92052" y="27096"/>
                  <a:pt x="92052" y="26641"/>
                </a:cubicBezTo>
                <a:cubicBezTo>
                  <a:pt x="92052" y="26185"/>
                  <a:pt x="91179" y="25275"/>
                  <a:pt x="90917" y="25730"/>
                </a:cubicBezTo>
                <a:cubicBezTo>
                  <a:pt x="90655" y="26185"/>
                  <a:pt x="90393" y="25047"/>
                  <a:pt x="90131" y="25275"/>
                </a:cubicBezTo>
                <a:cubicBezTo>
                  <a:pt x="89781" y="25502"/>
                  <a:pt x="89257" y="25502"/>
                  <a:pt x="89170" y="24819"/>
                </a:cubicBezTo>
                <a:cubicBezTo>
                  <a:pt x="88995" y="23908"/>
                  <a:pt x="88384" y="25958"/>
                  <a:pt x="88646" y="25958"/>
                </a:cubicBezTo>
                <a:close/>
                <a:moveTo>
                  <a:pt x="19301" y="4098"/>
                </a:moveTo>
                <a:cubicBezTo>
                  <a:pt x="19737" y="2960"/>
                  <a:pt x="20349" y="3870"/>
                  <a:pt x="20436" y="3415"/>
                </a:cubicBezTo>
                <a:cubicBezTo>
                  <a:pt x="20524" y="2960"/>
                  <a:pt x="19563" y="2732"/>
                  <a:pt x="19213" y="3187"/>
                </a:cubicBezTo>
                <a:cubicBezTo>
                  <a:pt x="18864" y="3643"/>
                  <a:pt x="17991" y="3187"/>
                  <a:pt x="18165" y="3870"/>
                </a:cubicBezTo>
                <a:cubicBezTo>
                  <a:pt x="18165" y="4326"/>
                  <a:pt x="18777" y="5237"/>
                  <a:pt x="19301" y="4098"/>
                </a:cubicBezTo>
                <a:close/>
                <a:moveTo>
                  <a:pt x="86550" y="95407"/>
                </a:moveTo>
                <a:cubicBezTo>
                  <a:pt x="86288" y="94041"/>
                  <a:pt x="86899" y="92447"/>
                  <a:pt x="86462" y="91537"/>
                </a:cubicBezTo>
                <a:cubicBezTo>
                  <a:pt x="86026" y="90853"/>
                  <a:pt x="86200" y="89032"/>
                  <a:pt x="86026" y="89487"/>
                </a:cubicBezTo>
                <a:cubicBezTo>
                  <a:pt x="85764" y="89715"/>
                  <a:pt x="86026" y="91309"/>
                  <a:pt x="85676" y="91309"/>
                </a:cubicBezTo>
                <a:cubicBezTo>
                  <a:pt x="85327" y="91537"/>
                  <a:pt x="85676" y="92220"/>
                  <a:pt x="85502" y="93358"/>
                </a:cubicBezTo>
                <a:cubicBezTo>
                  <a:pt x="85414" y="94497"/>
                  <a:pt x="85589" y="96091"/>
                  <a:pt x="85764" y="97001"/>
                </a:cubicBezTo>
                <a:cubicBezTo>
                  <a:pt x="85938" y="97912"/>
                  <a:pt x="85502" y="103149"/>
                  <a:pt x="85676" y="104060"/>
                </a:cubicBezTo>
                <a:cubicBezTo>
                  <a:pt x="85851" y="104971"/>
                  <a:pt x="85414" y="108614"/>
                  <a:pt x="85589" y="109070"/>
                </a:cubicBezTo>
                <a:cubicBezTo>
                  <a:pt x="85851" y="109981"/>
                  <a:pt x="85676" y="108159"/>
                  <a:pt x="86026" y="107931"/>
                </a:cubicBezTo>
                <a:cubicBezTo>
                  <a:pt x="86375" y="107703"/>
                  <a:pt x="86375" y="109070"/>
                  <a:pt x="86637" y="109297"/>
                </a:cubicBezTo>
                <a:cubicBezTo>
                  <a:pt x="86812" y="109525"/>
                  <a:pt x="86724" y="107476"/>
                  <a:pt x="86462" y="107703"/>
                </a:cubicBezTo>
                <a:cubicBezTo>
                  <a:pt x="86288" y="107703"/>
                  <a:pt x="86113" y="106337"/>
                  <a:pt x="86026" y="105426"/>
                </a:cubicBezTo>
                <a:cubicBezTo>
                  <a:pt x="85938" y="104743"/>
                  <a:pt x="86200" y="103605"/>
                  <a:pt x="86200" y="102466"/>
                </a:cubicBezTo>
                <a:cubicBezTo>
                  <a:pt x="86200" y="101555"/>
                  <a:pt x="86724" y="101555"/>
                  <a:pt x="87074" y="102239"/>
                </a:cubicBezTo>
                <a:cubicBezTo>
                  <a:pt x="87336" y="103149"/>
                  <a:pt x="87423" y="102694"/>
                  <a:pt x="87248" y="102011"/>
                </a:cubicBezTo>
                <a:cubicBezTo>
                  <a:pt x="87161" y="101328"/>
                  <a:pt x="86724" y="97001"/>
                  <a:pt x="86550" y="95407"/>
                </a:cubicBezTo>
                <a:close/>
                <a:moveTo>
                  <a:pt x="21222" y="3415"/>
                </a:moveTo>
                <a:cubicBezTo>
                  <a:pt x="21484" y="4098"/>
                  <a:pt x="20436" y="3870"/>
                  <a:pt x="20262" y="4326"/>
                </a:cubicBezTo>
                <a:cubicBezTo>
                  <a:pt x="20087" y="5009"/>
                  <a:pt x="19475" y="4781"/>
                  <a:pt x="19563" y="5464"/>
                </a:cubicBezTo>
                <a:cubicBezTo>
                  <a:pt x="19737" y="6148"/>
                  <a:pt x="20786" y="6148"/>
                  <a:pt x="20786" y="5464"/>
                </a:cubicBezTo>
                <a:cubicBezTo>
                  <a:pt x="20786" y="5009"/>
                  <a:pt x="21310" y="5464"/>
                  <a:pt x="21310" y="5009"/>
                </a:cubicBezTo>
                <a:cubicBezTo>
                  <a:pt x="21310" y="4554"/>
                  <a:pt x="21572" y="4098"/>
                  <a:pt x="22183" y="3870"/>
                </a:cubicBezTo>
                <a:cubicBezTo>
                  <a:pt x="22707" y="3870"/>
                  <a:pt x="22707" y="3187"/>
                  <a:pt x="22183" y="2504"/>
                </a:cubicBezTo>
                <a:cubicBezTo>
                  <a:pt x="21659" y="1821"/>
                  <a:pt x="20960" y="2960"/>
                  <a:pt x="21222" y="3415"/>
                </a:cubicBezTo>
                <a:close/>
                <a:moveTo>
                  <a:pt x="20349" y="47362"/>
                </a:moveTo>
                <a:cubicBezTo>
                  <a:pt x="20873" y="48500"/>
                  <a:pt x="21397" y="46679"/>
                  <a:pt x="21659" y="46451"/>
                </a:cubicBezTo>
                <a:cubicBezTo>
                  <a:pt x="21921" y="46451"/>
                  <a:pt x="21484" y="45768"/>
                  <a:pt x="21048" y="45313"/>
                </a:cubicBezTo>
                <a:cubicBezTo>
                  <a:pt x="20524" y="45085"/>
                  <a:pt x="19912" y="46223"/>
                  <a:pt x="20349" y="47362"/>
                </a:cubicBezTo>
                <a:close/>
                <a:moveTo>
                  <a:pt x="119825" y="56470"/>
                </a:moveTo>
                <a:cubicBezTo>
                  <a:pt x="119650" y="56242"/>
                  <a:pt x="118951" y="55104"/>
                  <a:pt x="118777" y="54648"/>
                </a:cubicBezTo>
                <a:cubicBezTo>
                  <a:pt x="118602" y="53965"/>
                  <a:pt x="117816" y="53738"/>
                  <a:pt x="117816" y="53965"/>
                </a:cubicBezTo>
                <a:cubicBezTo>
                  <a:pt x="117816" y="54193"/>
                  <a:pt x="117554" y="53965"/>
                  <a:pt x="117467" y="53510"/>
                </a:cubicBezTo>
                <a:cubicBezTo>
                  <a:pt x="117467" y="53282"/>
                  <a:pt x="116593" y="53055"/>
                  <a:pt x="116593" y="53510"/>
                </a:cubicBezTo>
                <a:cubicBezTo>
                  <a:pt x="116593" y="53965"/>
                  <a:pt x="116768" y="53965"/>
                  <a:pt x="116855" y="54421"/>
                </a:cubicBezTo>
                <a:cubicBezTo>
                  <a:pt x="117030" y="54876"/>
                  <a:pt x="116768" y="55104"/>
                  <a:pt x="116768" y="55559"/>
                </a:cubicBezTo>
                <a:cubicBezTo>
                  <a:pt x="116855" y="56015"/>
                  <a:pt x="116506" y="55332"/>
                  <a:pt x="116331" y="55104"/>
                </a:cubicBezTo>
                <a:cubicBezTo>
                  <a:pt x="116244" y="54648"/>
                  <a:pt x="116244" y="53738"/>
                  <a:pt x="116331" y="53055"/>
                </a:cubicBezTo>
                <a:cubicBezTo>
                  <a:pt x="116331" y="52599"/>
                  <a:pt x="116069" y="52599"/>
                  <a:pt x="116069" y="52144"/>
                </a:cubicBezTo>
                <a:cubicBezTo>
                  <a:pt x="115982" y="51688"/>
                  <a:pt x="115109" y="50550"/>
                  <a:pt x="114672" y="50094"/>
                </a:cubicBezTo>
                <a:cubicBezTo>
                  <a:pt x="114323" y="49639"/>
                  <a:pt x="113799" y="49184"/>
                  <a:pt x="113624" y="48728"/>
                </a:cubicBezTo>
                <a:cubicBezTo>
                  <a:pt x="113537" y="48273"/>
                  <a:pt x="112838" y="48045"/>
                  <a:pt x="112576" y="47362"/>
                </a:cubicBezTo>
                <a:cubicBezTo>
                  <a:pt x="112227" y="46679"/>
                  <a:pt x="111091" y="45313"/>
                  <a:pt x="110567" y="45313"/>
                </a:cubicBezTo>
                <a:cubicBezTo>
                  <a:pt x="110043" y="45085"/>
                  <a:pt x="110218" y="44402"/>
                  <a:pt x="109956" y="44629"/>
                </a:cubicBezTo>
                <a:cubicBezTo>
                  <a:pt x="109694" y="44629"/>
                  <a:pt x="108646" y="44629"/>
                  <a:pt x="108296" y="44402"/>
                </a:cubicBezTo>
                <a:cubicBezTo>
                  <a:pt x="107947" y="44174"/>
                  <a:pt x="107860" y="44857"/>
                  <a:pt x="107598" y="44629"/>
                </a:cubicBezTo>
                <a:cubicBezTo>
                  <a:pt x="107423" y="44402"/>
                  <a:pt x="106200" y="43263"/>
                  <a:pt x="106026" y="43719"/>
                </a:cubicBezTo>
                <a:cubicBezTo>
                  <a:pt x="105851" y="44174"/>
                  <a:pt x="105938" y="44857"/>
                  <a:pt x="105764" y="44857"/>
                </a:cubicBezTo>
                <a:cubicBezTo>
                  <a:pt x="105676" y="45085"/>
                  <a:pt x="105764" y="45540"/>
                  <a:pt x="106113" y="46223"/>
                </a:cubicBezTo>
                <a:cubicBezTo>
                  <a:pt x="106462" y="47134"/>
                  <a:pt x="106288" y="47817"/>
                  <a:pt x="105938" y="48045"/>
                </a:cubicBezTo>
                <a:cubicBezTo>
                  <a:pt x="105676" y="48500"/>
                  <a:pt x="105152" y="47817"/>
                  <a:pt x="104978" y="47134"/>
                </a:cubicBezTo>
                <a:cubicBezTo>
                  <a:pt x="104803" y="46451"/>
                  <a:pt x="104366" y="46907"/>
                  <a:pt x="104279" y="45996"/>
                </a:cubicBezTo>
                <a:cubicBezTo>
                  <a:pt x="104192" y="45085"/>
                  <a:pt x="104454" y="45085"/>
                  <a:pt x="104628" y="45540"/>
                </a:cubicBezTo>
                <a:cubicBezTo>
                  <a:pt x="104803" y="45996"/>
                  <a:pt x="105152" y="45540"/>
                  <a:pt x="105152" y="45085"/>
                </a:cubicBezTo>
                <a:cubicBezTo>
                  <a:pt x="105152" y="44402"/>
                  <a:pt x="104628" y="43946"/>
                  <a:pt x="104279" y="44174"/>
                </a:cubicBezTo>
                <a:cubicBezTo>
                  <a:pt x="103930" y="44174"/>
                  <a:pt x="103755" y="45313"/>
                  <a:pt x="103406" y="45768"/>
                </a:cubicBezTo>
                <a:cubicBezTo>
                  <a:pt x="103144" y="46223"/>
                  <a:pt x="101834" y="45540"/>
                  <a:pt x="101659" y="45313"/>
                </a:cubicBezTo>
                <a:cubicBezTo>
                  <a:pt x="101572" y="44857"/>
                  <a:pt x="99737" y="45313"/>
                  <a:pt x="99563" y="45540"/>
                </a:cubicBezTo>
                <a:cubicBezTo>
                  <a:pt x="99388" y="45996"/>
                  <a:pt x="99475" y="47134"/>
                  <a:pt x="99388" y="47362"/>
                </a:cubicBezTo>
                <a:cubicBezTo>
                  <a:pt x="99301" y="47362"/>
                  <a:pt x="99213" y="45768"/>
                  <a:pt x="99213" y="45540"/>
                </a:cubicBezTo>
                <a:cubicBezTo>
                  <a:pt x="99213" y="45313"/>
                  <a:pt x="99039" y="45085"/>
                  <a:pt x="98689" y="45085"/>
                </a:cubicBezTo>
                <a:cubicBezTo>
                  <a:pt x="98340" y="45085"/>
                  <a:pt x="98165" y="45085"/>
                  <a:pt x="98340" y="44629"/>
                </a:cubicBezTo>
                <a:cubicBezTo>
                  <a:pt x="98427" y="44174"/>
                  <a:pt x="98165" y="43946"/>
                  <a:pt x="98427" y="43491"/>
                </a:cubicBezTo>
                <a:cubicBezTo>
                  <a:pt x="98689" y="43036"/>
                  <a:pt x="97991" y="41669"/>
                  <a:pt x="97292" y="40759"/>
                </a:cubicBezTo>
                <a:cubicBezTo>
                  <a:pt x="96593" y="40075"/>
                  <a:pt x="95021" y="40531"/>
                  <a:pt x="94672" y="40986"/>
                </a:cubicBezTo>
                <a:cubicBezTo>
                  <a:pt x="94235" y="41214"/>
                  <a:pt x="93362" y="41214"/>
                  <a:pt x="93013" y="41214"/>
                </a:cubicBezTo>
                <a:cubicBezTo>
                  <a:pt x="92576" y="41214"/>
                  <a:pt x="92925" y="40759"/>
                  <a:pt x="92838" y="40303"/>
                </a:cubicBezTo>
                <a:cubicBezTo>
                  <a:pt x="92663" y="39848"/>
                  <a:pt x="92052" y="39165"/>
                  <a:pt x="91965" y="39620"/>
                </a:cubicBezTo>
                <a:cubicBezTo>
                  <a:pt x="91877" y="40075"/>
                  <a:pt x="91703" y="39620"/>
                  <a:pt x="91703" y="39165"/>
                </a:cubicBezTo>
                <a:cubicBezTo>
                  <a:pt x="91703" y="38937"/>
                  <a:pt x="91004" y="38481"/>
                  <a:pt x="90742" y="38481"/>
                </a:cubicBezTo>
                <a:cubicBezTo>
                  <a:pt x="90567" y="38709"/>
                  <a:pt x="90393" y="38026"/>
                  <a:pt x="90742" y="38026"/>
                </a:cubicBezTo>
                <a:cubicBezTo>
                  <a:pt x="91004" y="38026"/>
                  <a:pt x="91528" y="38026"/>
                  <a:pt x="91266" y="37115"/>
                </a:cubicBezTo>
                <a:cubicBezTo>
                  <a:pt x="91091" y="36432"/>
                  <a:pt x="89170" y="35977"/>
                  <a:pt x="88995" y="36204"/>
                </a:cubicBezTo>
                <a:cubicBezTo>
                  <a:pt x="88820" y="36432"/>
                  <a:pt x="88995" y="37115"/>
                  <a:pt x="88646" y="38026"/>
                </a:cubicBezTo>
                <a:cubicBezTo>
                  <a:pt x="88209" y="38937"/>
                  <a:pt x="87772" y="38254"/>
                  <a:pt x="87860" y="37798"/>
                </a:cubicBezTo>
                <a:cubicBezTo>
                  <a:pt x="87947" y="37343"/>
                  <a:pt x="88384" y="37343"/>
                  <a:pt x="88384" y="36888"/>
                </a:cubicBezTo>
                <a:cubicBezTo>
                  <a:pt x="88384" y="36432"/>
                  <a:pt x="87685" y="36660"/>
                  <a:pt x="87598" y="36432"/>
                </a:cubicBezTo>
                <a:cubicBezTo>
                  <a:pt x="87510" y="35977"/>
                  <a:pt x="87772" y="35749"/>
                  <a:pt x="88034" y="35749"/>
                </a:cubicBezTo>
                <a:cubicBezTo>
                  <a:pt x="88296" y="35977"/>
                  <a:pt x="88733" y="36204"/>
                  <a:pt x="88733" y="35749"/>
                </a:cubicBezTo>
                <a:cubicBezTo>
                  <a:pt x="88733" y="35521"/>
                  <a:pt x="88471" y="35521"/>
                  <a:pt x="88034" y="35294"/>
                </a:cubicBezTo>
                <a:cubicBezTo>
                  <a:pt x="87598" y="35066"/>
                  <a:pt x="86637" y="34611"/>
                  <a:pt x="86113" y="34611"/>
                </a:cubicBezTo>
                <a:cubicBezTo>
                  <a:pt x="85589" y="34838"/>
                  <a:pt x="85327" y="34155"/>
                  <a:pt x="85065" y="34155"/>
                </a:cubicBezTo>
                <a:cubicBezTo>
                  <a:pt x="84716" y="33927"/>
                  <a:pt x="84716" y="34383"/>
                  <a:pt x="84890" y="34838"/>
                </a:cubicBezTo>
                <a:cubicBezTo>
                  <a:pt x="84978" y="35294"/>
                  <a:pt x="84628" y="35521"/>
                  <a:pt x="84279" y="35521"/>
                </a:cubicBezTo>
                <a:cubicBezTo>
                  <a:pt x="83930" y="35294"/>
                  <a:pt x="83406" y="35977"/>
                  <a:pt x="83580" y="36660"/>
                </a:cubicBezTo>
                <a:cubicBezTo>
                  <a:pt x="83842" y="37343"/>
                  <a:pt x="84017" y="36432"/>
                  <a:pt x="84192" y="36660"/>
                </a:cubicBezTo>
                <a:cubicBezTo>
                  <a:pt x="84366" y="36888"/>
                  <a:pt x="83755" y="37343"/>
                  <a:pt x="84017" y="37571"/>
                </a:cubicBezTo>
                <a:cubicBezTo>
                  <a:pt x="84192" y="38026"/>
                  <a:pt x="84192" y="38481"/>
                  <a:pt x="84192" y="38937"/>
                </a:cubicBezTo>
                <a:cubicBezTo>
                  <a:pt x="84192" y="39165"/>
                  <a:pt x="83755" y="39392"/>
                  <a:pt x="83668" y="38937"/>
                </a:cubicBezTo>
                <a:cubicBezTo>
                  <a:pt x="83493" y="38481"/>
                  <a:pt x="83231" y="38709"/>
                  <a:pt x="82969" y="38709"/>
                </a:cubicBezTo>
                <a:cubicBezTo>
                  <a:pt x="82707" y="38709"/>
                  <a:pt x="82445" y="39165"/>
                  <a:pt x="82794" y="39165"/>
                </a:cubicBezTo>
                <a:cubicBezTo>
                  <a:pt x="83056" y="39165"/>
                  <a:pt x="83144" y="39848"/>
                  <a:pt x="82794" y="39848"/>
                </a:cubicBezTo>
                <a:cubicBezTo>
                  <a:pt x="82358" y="40075"/>
                  <a:pt x="82445" y="38937"/>
                  <a:pt x="82183" y="38937"/>
                </a:cubicBezTo>
                <a:cubicBezTo>
                  <a:pt x="81921" y="39165"/>
                  <a:pt x="81397" y="38481"/>
                  <a:pt x="81135" y="38481"/>
                </a:cubicBezTo>
                <a:cubicBezTo>
                  <a:pt x="80873" y="38481"/>
                  <a:pt x="80698" y="39165"/>
                  <a:pt x="80349" y="39165"/>
                </a:cubicBezTo>
                <a:cubicBezTo>
                  <a:pt x="79912" y="39392"/>
                  <a:pt x="79388" y="38709"/>
                  <a:pt x="79213" y="38254"/>
                </a:cubicBezTo>
                <a:cubicBezTo>
                  <a:pt x="79126" y="37571"/>
                  <a:pt x="79039" y="37571"/>
                  <a:pt x="78864" y="38026"/>
                </a:cubicBezTo>
                <a:cubicBezTo>
                  <a:pt x="78689" y="38709"/>
                  <a:pt x="78689" y="39848"/>
                  <a:pt x="78515" y="40075"/>
                </a:cubicBezTo>
                <a:cubicBezTo>
                  <a:pt x="78253" y="40075"/>
                  <a:pt x="78253" y="41214"/>
                  <a:pt x="77991" y="41442"/>
                </a:cubicBezTo>
                <a:cubicBezTo>
                  <a:pt x="77816" y="41669"/>
                  <a:pt x="77816" y="40986"/>
                  <a:pt x="77554" y="40986"/>
                </a:cubicBezTo>
                <a:cubicBezTo>
                  <a:pt x="77379" y="41214"/>
                  <a:pt x="76593" y="39165"/>
                  <a:pt x="76506" y="38481"/>
                </a:cubicBezTo>
                <a:cubicBezTo>
                  <a:pt x="76506" y="38026"/>
                  <a:pt x="76069" y="36888"/>
                  <a:pt x="75895" y="36660"/>
                </a:cubicBezTo>
                <a:cubicBezTo>
                  <a:pt x="75807" y="36432"/>
                  <a:pt x="76069" y="36432"/>
                  <a:pt x="76157" y="36660"/>
                </a:cubicBezTo>
                <a:cubicBezTo>
                  <a:pt x="76331" y="37115"/>
                  <a:pt x="76506" y="37115"/>
                  <a:pt x="76681" y="36888"/>
                </a:cubicBezTo>
                <a:cubicBezTo>
                  <a:pt x="76855" y="36660"/>
                  <a:pt x="76855" y="35749"/>
                  <a:pt x="76593" y="35749"/>
                </a:cubicBezTo>
                <a:cubicBezTo>
                  <a:pt x="76244" y="35521"/>
                  <a:pt x="76419" y="35066"/>
                  <a:pt x="76506" y="34838"/>
                </a:cubicBezTo>
                <a:cubicBezTo>
                  <a:pt x="76681" y="34838"/>
                  <a:pt x="76244" y="33700"/>
                  <a:pt x="76419" y="33700"/>
                </a:cubicBezTo>
                <a:cubicBezTo>
                  <a:pt x="76506" y="33472"/>
                  <a:pt x="76506" y="33017"/>
                  <a:pt x="76244" y="33017"/>
                </a:cubicBezTo>
                <a:cubicBezTo>
                  <a:pt x="75982" y="33017"/>
                  <a:pt x="75807" y="32333"/>
                  <a:pt x="75807" y="32106"/>
                </a:cubicBezTo>
                <a:cubicBezTo>
                  <a:pt x="75720" y="31878"/>
                  <a:pt x="74759" y="31650"/>
                  <a:pt x="74847" y="32106"/>
                </a:cubicBezTo>
                <a:cubicBezTo>
                  <a:pt x="74847" y="32561"/>
                  <a:pt x="74497" y="32333"/>
                  <a:pt x="74585" y="32106"/>
                </a:cubicBezTo>
                <a:cubicBezTo>
                  <a:pt x="74585" y="31650"/>
                  <a:pt x="74235" y="31878"/>
                  <a:pt x="73799" y="31423"/>
                </a:cubicBezTo>
                <a:cubicBezTo>
                  <a:pt x="73275" y="31195"/>
                  <a:pt x="73275" y="30284"/>
                  <a:pt x="73187" y="30284"/>
                </a:cubicBezTo>
                <a:cubicBezTo>
                  <a:pt x="73013" y="30284"/>
                  <a:pt x="73013" y="31423"/>
                  <a:pt x="72838" y="31195"/>
                </a:cubicBezTo>
                <a:cubicBezTo>
                  <a:pt x="72576" y="30967"/>
                  <a:pt x="72314" y="31423"/>
                  <a:pt x="72489" y="32106"/>
                </a:cubicBezTo>
                <a:cubicBezTo>
                  <a:pt x="72576" y="32789"/>
                  <a:pt x="72489" y="33017"/>
                  <a:pt x="72489" y="33472"/>
                </a:cubicBezTo>
                <a:cubicBezTo>
                  <a:pt x="72401" y="34155"/>
                  <a:pt x="72314" y="33927"/>
                  <a:pt x="72052" y="33700"/>
                </a:cubicBezTo>
                <a:cubicBezTo>
                  <a:pt x="71790" y="33472"/>
                  <a:pt x="71790" y="34155"/>
                  <a:pt x="71179" y="33927"/>
                </a:cubicBezTo>
                <a:cubicBezTo>
                  <a:pt x="70567" y="33472"/>
                  <a:pt x="70305" y="33927"/>
                  <a:pt x="70218" y="33472"/>
                </a:cubicBezTo>
                <a:cubicBezTo>
                  <a:pt x="70131" y="32789"/>
                  <a:pt x="69956" y="32789"/>
                  <a:pt x="69956" y="33244"/>
                </a:cubicBezTo>
                <a:cubicBezTo>
                  <a:pt x="69956" y="33700"/>
                  <a:pt x="68995" y="33472"/>
                  <a:pt x="68995" y="32789"/>
                </a:cubicBezTo>
                <a:cubicBezTo>
                  <a:pt x="68908" y="32333"/>
                  <a:pt x="69082" y="32106"/>
                  <a:pt x="69257" y="32106"/>
                </a:cubicBezTo>
                <a:cubicBezTo>
                  <a:pt x="69344" y="31878"/>
                  <a:pt x="69082" y="31650"/>
                  <a:pt x="68646" y="31650"/>
                </a:cubicBezTo>
                <a:cubicBezTo>
                  <a:pt x="68122" y="31878"/>
                  <a:pt x="67772" y="30967"/>
                  <a:pt x="67336" y="31195"/>
                </a:cubicBezTo>
                <a:cubicBezTo>
                  <a:pt x="66812" y="31423"/>
                  <a:pt x="65676" y="31650"/>
                  <a:pt x="65589" y="31878"/>
                </a:cubicBezTo>
                <a:cubicBezTo>
                  <a:pt x="65414" y="31878"/>
                  <a:pt x="65676" y="32789"/>
                  <a:pt x="65414" y="32789"/>
                </a:cubicBezTo>
                <a:cubicBezTo>
                  <a:pt x="65240" y="32789"/>
                  <a:pt x="65414" y="31650"/>
                  <a:pt x="65327" y="30967"/>
                </a:cubicBezTo>
                <a:cubicBezTo>
                  <a:pt x="65327" y="30284"/>
                  <a:pt x="64978" y="30284"/>
                  <a:pt x="64978" y="30740"/>
                </a:cubicBezTo>
                <a:cubicBezTo>
                  <a:pt x="65065" y="31195"/>
                  <a:pt x="64454" y="31423"/>
                  <a:pt x="64279" y="30967"/>
                </a:cubicBezTo>
                <a:cubicBezTo>
                  <a:pt x="64104" y="30740"/>
                  <a:pt x="63842" y="30284"/>
                  <a:pt x="63493" y="29829"/>
                </a:cubicBezTo>
                <a:cubicBezTo>
                  <a:pt x="63056" y="29601"/>
                  <a:pt x="62532" y="30740"/>
                  <a:pt x="62620" y="31195"/>
                </a:cubicBezTo>
                <a:cubicBezTo>
                  <a:pt x="62794" y="31423"/>
                  <a:pt x="63056" y="31195"/>
                  <a:pt x="63056" y="31423"/>
                </a:cubicBezTo>
                <a:cubicBezTo>
                  <a:pt x="63144" y="31878"/>
                  <a:pt x="62270" y="31650"/>
                  <a:pt x="62270" y="32106"/>
                </a:cubicBezTo>
                <a:cubicBezTo>
                  <a:pt x="62270" y="32333"/>
                  <a:pt x="61397" y="33017"/>
                  <a:pt x="61135" y="33017"/>
                </a:cubicBezTo>
                <a:cubicBezTo>
                  <a:pt x="60436" y="33244"/>
                  <a:pt x="60349" y="33244"/>
                  <a:pt x="60000" y="33927"/>
                </a:cubicBezTo>
                <a:cubicBezTo>
                  <a:pt x="59650" y="34611"/>
                  <a:pt x="59912" y="33244"/>
                  <a:pt x="60174" y="32789"/>
                </a:cubicBezTo>
                <a:cubicBezTo>
                  <a:pt x="60436" y="32106"/>
                  <a:pt x="60698" y="32333"/>
                  <a:pt x="60873" y="31878"/>
                </a:cubicBezTo>
                <a:cubicBezTo>
                  <a:pt x="60960" y="31195"/>
                  <a:pt x="61222" y="31423"/>
                  <a:pt x="61572" y="31195"/>
                </a:cubicBezTo>
                <a:cubicBezTo>
                  <a:pt x="62008" y="30967"/>
                  <a:pt x="62008" y="30512"/>
                  <a:pt x="62183" y="30284"/>
                </a:cubicBezTo>
                <a:cubicBezTo>
                  <a:pt x="62358" y="30056"/>
                  <a:pt x="62794" y="29601"/>
                  <a:pt x="62882" y="29146"/>
                </a:cubicBezTo>
                <a:cubicBezTo>
                  <a:pt x="62969" y="28462"/>
                  <a:pt x="63930" y="27779"/>
                  <a:pt x="64104" y="27779"/>
                </a:cubicBezTo>
                <a:cubicBezTo>
                  <a:pt x="64279" y="27779"/>
                  <a:pt x="64366" y="26869"/>
                  <a:pt x="64454" y="26869"/>
                </a:cubicBezTo>
                <a:cubicBezTo>
                  <a:pt x="64541" y="26869"/>
                  <a:pt x="65065" y="26185"/>
                  <a:pt x="65240" y="25958"/>
                </a:cubicBezTo>
                <a:cubicBezTo>
                  <a:pt x="65502" y="25730"/>
                  <a:pt x="65589" y="25275"/>
                  <a:pt x="65589" y="24819"/>
                </a:cubicBezTo>
                <a:cubicBezTo>
                  <a:pt x="65589" y="24364"/>
                  <a:pt x="65327" y="24592"/>
                  <a:pt x="65327" y="24136"/>
                </a:cubicBezTo>
                <a:cubicBezTo>
                  <a:pt x="65240" y="23908"/>
                  <a:pt x="65414" y="24136"/>
                  <a:pt x="65676" y="23908"/>
                </a:cubicBezTo>
                <a:cubicBezTo>
                  <a:pt x="65851" y="23681"/>
                  <a:pt x="65676" y="22998"/>
                  <a:pt x="65502" y="22998"/>
                </a:cubicBezTo>
                <a:cubicBezTo>
                  <a:pt x="65327" y="23225"/>
                  <a:pt x="65589" y="22542"/>
                  <a:pt x="65414" y="22087"/>
                </a:cubicBezTo>
                <a:cubicBezTo>
                  <a:pt x="65240" y="21631"/>
                  <a:pt x="64978" y="22542"/>
                  <a:pt x="64978" y="21859"/>
                </a:cubicBezTo>
                <a:cubicBezTo>
                  <a:pt x="64978" y="21404"/>
                  <a:pt x="64890" y="20721"/>
                  <a:pt x="64803" y="20493"/>
                </a:cubicBezTo>
                <a:cubicBezTo>
                  <a:pt x="64716" y="20037"/>
                  <a:pt x="64454" y="20948"/>
                  <a:pt x="64192" y="20493"/>
                </a:cubicBezTo>
                <a:cubicBezTo>
                  <a:pt x="63930" y="20037"/>
                  <a:pt x="63144" y="19582"/>
                  <a:pt x="63144" y="19810"/>
                </a:cubicBezTo>
                <a:cubicBezTo>
                  <a:pt x="63144" y="20037"/>
                  <a:pt x="62794" y="19582"/>
                  <a:pt x="62707" y="19810"/>
                </a:cubicBezTo>
                <a:cubicBezTo>
                  <a:pt x="62620" y="20037"/>
                  <a:pt x="62096" y="20037"/>
                  <a:pt x="61834" y="19810"/>
                </a:cubicBezTo>
                <a:cubicBezTo>
                  <a:pt x="61659" y="19582"/>
                  <a:pt x="61397" y="20037"/>
                  <a:pt x="61397" y="20493"/>
                </a:cubicBezTo>
                <a:cubicBezTo>
                  <a:pt x="61397" y="20948"/>
                  <a:pt x="60698" y="20721"/>
                  <a:pt x="60524" y="20721"/>
                </a:cubicBezTo>
                <a:cubicBezTo>
                  <a:pt x="60436" y="20721"/>
                  <a:pt x="61048" y="19127"/>
                  <a:pt x="61048" y="18899"/>
                </a:cubicBezTo>
                <a:cubicBezTo>
                  <a:pt x="61048" y="18671"/>
                  <a:pt x="59912" y="19127"/>
                  <a:pt x="59912" y="18671"/>
                </a:cubicBezTo>
                <a:cubicBezTo>
                  <a:pt x="59825" y="18444"/>
                  <a:pt x="59301" y="18444"/>
                  <a:pt x="59039" y="18444"/>
                </a:cubicBezTo>
                <a:cubicBezTo>
                  <a:pt x="58864" y="18444"/>
                  <a:pt x="59039" y="18216"/>
                  <a:pt x="59301" y="18216"/>
                </a:cubicBezTo>
                <a:cubicBezTo>
                  <a:pt x="59475" y="18216"/>
                  <a:pt x="59650" y="17760"/>
                  <a:pt x="59912" y="17533"/>
                </a:cubicBezTo>
                <a:cubicBezTo>
                  <a:pt x="60174" y="17533"/>
                  <a:pt x="60087" y="17305"/>
                  <a:pt x="60000" y="16850"/>
                </a:cubicBezTo>
                <a:cubicBezTo>
                  <a:pt x="59912" y="16394"/>
                  <a:pt x="59650" y="16622"/>
                  <a:pt x="59388" y="16394"/>
                </a:cubicBezTo>
                <a:cubicBezTo>
                  <a:pt x="59213" y="16394"/>
                  <a:pt x="58864" y="15939"/>
                  <a:pt x="58689" y="15939"/>
                </a:cubicBezTo>
                <a:cubicBezTo>
                  <a:pt x="58427" y="15939"/>
                  <a:pt x="58253" y="16394"/>
                  <a:pt x="57729" y="16622"/>
                </a:cubicBezTo>
                <a:cubicBezTo>
                  <a:pt x="57292" y="16850"/>
                  <a:pt x="57205" y="17760"/>
                  <a:pt x="56943" y="17988"/>
                </a:cubicBezTo>
                <a:cubicBezTo>
                  <a:pt x="56681" y="18444"/>
                  <a:pt x="56244" y="19582"/>
                  <a:pt x="56506" y="19582"/>
                </a:cubicBezTo>
                <a:cubicBezTo>
                  <a:pt x="56681" y="19810"/>
                  <a:pt x="56593" y="20037"/>
                  <a:pt x="56593" y="20493"/>
                </a:cubicBezTo>
                <a:cubicBezTo>
                  <a:pt x="56681" y="20721"/>
                  <a:pt x="56506" y="20948"/>
                  <a:pt x="56244" y="20721"/>
                </a:cubicBezTo>
                <a:cubicBezTo>
                  <a:pt x="55982" y="20721"/>
                  <a:pt x="55196" y="20721"/>
                  <a:pt x="55196" y="21176"/>
                </a:cubicBezTo>
                <a:cubicBezTo>
                  <a:pt x="55196" y="21631"/>
                  <a:pt x="55633" y="21859"/>
                  <a:pt x="55633" y="22087"/>
                </a:cubicBezTo>
                <a:cubicBezTo>
                  <a:pt x="55633" y="22314"/>
                  <a:pt x="55283" y="22087"/>
                  <a:pt x="55109" y="21859"/>
                </a:cubicBezTo>
                <a:cubicBezTo>
                  <a:pt x="54934" y="21631"/>
                  <a:pt x="54585" y="21631"/>
                  <a:pt x="54497" y="22087"/>
                </a:cubicBezTo>
                <a:cubicBezTo>
                  <a:pt x="54410" y="22542"/>
                  <a:pt x="54148" y="22542"/>
                  <a:pt x="54061" y="22314"/>
                </a:cubicBezTo>
                <a:cubicBezTo>
                  <a:pt x="53973" y="22314"/>
                  <a:pt x="53711" y="22542"/>
                  <a:pt x="53537" y="22542"/>
                </a:cubicBezTo>
                <a:cubicBezTo>
                  <a:pt x="53449" y="22314"/>
                  <a:pt x="53886" y="21631"/>
                  <a:pt x="53799" y="21404"/>
                </a:cubicBezTo>
                <a:cubicBezTo>
                  <a:pt x="53624" y="21176"/>
                  <a:pt x="53187" y="21404"/>
                  <a:pt x="53100" y="21859"/>
                </a:cubicBezTo>
                <a:cubicBezTo>
                  <a:pt x="53013" y="22314"/>
                  <a:pt x="52751" y="21631"/>
                  <a:pt x="52663" y="21631"/>
                </a:cubicBezTo>
                <a:cubicBezTo>
                  <a:pt x="52489" y="21859"/>
                  <a:pt x="52401" y="22087"/>
                  <a:pt x="52139" y="22314"/>
                </a:cubicBezTo>
                <a:cubicBezTo>
                  <a:pt x="51965" y="22542"/>
                  <a:pt x="51615" y="22087"/>
                  <a:pt x="51528" y="22542"/>
                </a:cubicBezTo>
                <a:cubicBezTo>
                  <a:pt x="51441" y="22998"/>
                  <a:pt x="51877" y="22998"/>
                  <a:pt x="51965" y="23225"/>
                </a:cubicBezTo>
                <a:cubicBezTo>
                  <a:pt x="51965" y="23453"/>
                  <a:pt x="50829" y="23453"/>
                  <a:pt x="50742" y="23681"/>
                </a:cubicBezTo>
                <a:cubicBezTo>
                  <a:pt x="50742" y="23908"/>
                  <a:pt x="50305" y="23908"/>
                  <a:pt x="49868" y="23908"/>
                </a:cubicBezTo>
                <a:cubicBezTo>
                  <a:pt x="49432" y="24136"/>
                  <a:pt x="49606" y="24592"/>
                  <a:pt x="49257" y="24819"/>
                </a:cubicBezTo>
                <a:cubicBezTo>
                  <a:pt x="48820" y="25047"/>
                  <a:pt x="48646" y="25047"/>
                  <a:pt x="48558" y="25502"/>
                </a:cubicBezTo>
                <a:cubicBezTo>
                  <a:pt x="48471" y="25958"/>
                  <a:pt x="48122" y="26185"/>
                  <a:pt x="48034" y="25730"/>
                </a:cubicBezTo>
                <a:cubicBezTo>
                  <a:pt x="47860" y="25275"/>
                  <a:pt x="47510" y="25958"/>
                  <a:pt x="47772" y="25958"/>
                </a:cubicBezTo>
                <a:cubicBezTo>
                  <a:pt x="47947" y="25958"/>
                  <a:pt x="47772" y="26413"/>
                  <a:pt x="47598" y="26413"/>
                </a:cubicBezTo>
                <a:cubicBezTo>
                  <a:pt x="47510" y="26185"/>
                  <a:pt x="47161" y="26869"/>
                  <a:pt x="47336" y="26869"/>
                </a:cubicBezTo>
                <a:cubicBezTo>
                  <a:pt x="47598" y="26869"/>
                  <a:pt x="47685" y="27096"/>
                  <a:pt x="47598" y="27552"/>
                </a:cubicBezTo>
                <a:cubicBezTo>
                  <a:pt x="47510" y="27779"/>
                  <a:pt x="47074" y="27096"/>
                  <a:pt x="46986" y="27324"/>
                </a:cubicBezTo>
                <a:cubicBezTo>
                  <a:pt x="46899" y="27779"/>
                  <a:pt x="47161" y="28007"/>
                  <a:pt x="47336" y="28007"/>
                </a:cubicBezTo>
                <a:cubicBezTo>
                  <a:pt x="47510" y="28007"/>
                  <a:pt x="47598" y="28235"/>
                  <a:pt x="47685" y="28690"/>
                </a:cubicBezTo>
                <a:cubicBezTo>
                  <a:pt x="47685" y="28918"/>
                  <a:pt x="47248" y="28462"/>
                  <a:pt x="47161" y="28690"/>
                </a:cubicBezTo>
                <a:cubicBezTo>
                  <a:pt x="47074" y="28918"/>
                  <a:pt x="47161" y="29146"/>
                  <a:pt x="47423" y="29146"/>
                </a:cubicBezTo>
                <a:cubicBezTo>
                  <a:pt x="47598" y="29146"/>
                  <a:pt x="47423" y="29373"/>
                  <a:pt x="47598" y="29829"/>
                </a:cubicBezTo>
                <a:cubicBezTo>
                  <a:pt x="47598" y="29829"/>
                  <a:pt x="47685" y="29829"/>
                  <a:pt x="47685" y="29829"/>
                </a:cubicBezTo>
                <a:cubicBezTo>
                  <a:pt x="47772" y="30284"/>
                  <a:pt x="47598" y="30284"/>
                  <a:pt x="47598" y="30740"/>
                </a:cubicBezTo>
                <a:cubicBezTo>
                  <a:pt x="47598" y="30967"/>
                  <a:pt x="47423" y="31195"/>
                  <a:pt x="47423" y="30740"/>
                </a:cubicBezTo>
                <a:cubicBezTo>
                  <a:pt x="47423" y="30512"/>
                  <a:pt x="46812" y="30512"/>
                  <a:pt x="46724" y="30740"/>
                </a:cubicBezTo>
                <a:cubicBezTo>
                  <a:pt x="46637" y="31195"/>
                  <a:pt x="46550" y="31423"/>
                  <a:pt x="46375" y="30967"/>
                </a:cubicBezTo>
                <a:cubicBezTo>
                  <a:pt x="46288" y="30740"/>
                  <a:pt x="45851" y="31195"/>
                  <a:pt x="45327" y="31195"/>
                </a:cubicBezTo>
                <a:cubicBezTo>
                  <a:pt x="44803" y="31195"/>
                  <a:pt x="43755" y="31423"/>
                  <a:pt x="43493" y="31650"/>
                </a:cubicBezTo>
                <a:cubicBezTo>
                  <a:pt x="43318" y="31878"/>
                  <a:pt x="43056" y="32789"/>
                  <a:pt x="43318" y="33472"/>
                </a:cubicBezTo>
                <a:cubicBezTo>
                  <a:pt x="43493" y="34155"/>
                  <a:pt x="43318" y="34383"/>
                  <a:pt x="43318" y="34611"/>
                </a:cubicBezTo>
                <a:cubicBezTo>
                  <a:pt x="43318" y="35066"/>
                  <a:pt x="43930" y="35977"/>
                  <a:pt x="44279" y="35977"/>
                </a:cubicBezTo>
                <a:cubicBezTo>
                  <a:pt x="44628" y="36204"/>
                  <a:pt x="44890" y="37115"/>
                  <a:pt x="44628" y="37798"/>
                </a:cubicBezTo>
                <a:cubicBezTo>
                  <a:pt x="44454" y="38481"/>
                  <a:pt x="43842" y="37571"/>
                  <a:pt x="43493" y="36888"/>
                </a:cubicBezTo>
                <a:cubicBezTo>
                  <a:pt x="43056" y="35977"/>
                  <a:pt x="42183" y="35749"/>
                  <a:pt x="41834" y="35749"/>
                </a:cubicBezTo>
                <a:cubicBezTo>
                  <a:pt x="41572" y="35749"/>
                  <a:pt x="41746" y="35066"/>
                  <a:pt x="41397" y="35066"/>
                </a:cubicBezTo>
                <a:cubicBezTo>
                  <a:pt x="40960" y="35066"/>
                  <a:pt x="40611" y="35977"/>
                  <a:pt x="40873" y="35977"/>
                </a:cubicBezTo>
                <a:cubicBezTo>
                  <a:pt x="41135" y="35977"/>
                  <a:pt x="41310" y="35977"/>
                  <a:pt x="41222" y="36204"/>
                </a:cubicBezTo>
                <a:cubicBezTo>
                  <a:pt x="41048" y="36660"/>
                  <a:pt x="41310" y="36432"/>
                  <a:pt x="41572" y="36888"/>
                </a:cubicBezTo>
                <a:cubicBezTo>
                  <a:pt x="41921" y="37115"/>
                  <a:pt x="41310" y="37798"/>
                  <a:pt x="40960" y="37115"/>
                </a:cubicBezTo>
                <a:cubicBezTo>
                  <a:pt x="40698" y="36660"/>
                  <a:pt x="40349" y="37115"/>
                  <a:pt x="40262" y="37571"/>
                </a:cubicBezTo>
                <a:cubicBezTo>
                  <a:pt x="40174" y="38026"/>
                  <a:pt x="40611" y="39165"/>
                  <a:pt x="41135" y="39392"/>
                </a:cubicBezTo>
                <a:cubicBezTo>
                  <a:pt x="41746" y="39620"/>
                  <a:pt x="41572" y="40075"/>
                  <a:pt x="41834" y="40303"/>
                </a:cubicBezTo>
                <a:cubicBezTo>
                  <a:pt x="42096" y="40531"/>
                  <a:pt x="41921" y="40759"/>
                  <a:pt x="41746" y="40986"/>
                </a:cubicBezTo>
                <a:cubicBezTo>
                  <a:pt x="41572" y="40986"/>
                  <a:pt x="41135" y="40303"/>
                  <a:pt x="40873" y="39848"/>
                </a:cubicBezTo>
                <a:cubicBezTo>
                  <a:pt x="40611" y="39392"/>
                  <a:pt x="39825" y="40075"/>
                  <a:pt x="39737" y="39620"/>
                </a:cubicBezTo>
                <a:cubicBezTo>
                  <a:pt x="39563" y="39165"/>
                  <a:pt x="39825" y="38709"/>
                  <a:pt x="39650" y="38254"/>
                </a:cubicBezTo>
                <a:cubicBezTo>
                  <a:pt x="39475" y="38026"/>
                  <a:pt x="39650" y="37343"/>
                  <a:pt x="39825" y="36432"/>
                </a:cubicBezTo>
                <a:cubicBezTo>
                  <a:pt x="40000" y="35749"/>
                  <a:pt x="39825" y="34383"/>
                  <a:pt x="39563" y="34155"/>
                </a:cubicBezTo>
                <a:cubicBezTo>
                  <a:pt x="39301" y="34155"/>
                  <a:pt x="39301" y="34838"/>
                  <a:pt x="39301" y="35066"/>
                </a:cubicBezTo>
                <a:cubicBezTo>
                  <a:pt x="39388" y="35294"/>
                  <a:pt x="39388" y="36204"/>
                  <a:pt x="39126" y="36888"/>
                </a:cubicBezTo>
                <a:cubicBezTo>
                  <a:pt x="38951" y="37571"/>
                  <a:pt x="38340" y="37571"/>
                  <a:pt x="38340" y="38026"/>
                </a:cubicBezTo>
                <a:cubicBezTo>
                  <a:pt x="38340" y="38481"/>
                  <a:pt x="37903" y="38937"/>
                  <a:pt x="38078" y="39165"/>
                </a:cubicBezTo>
                <a:cubicBezTo>
                  <a:pt x="38165" y="39620"/>
                  <a:pt x="38777" y="41214"/>
                  <a:pt x="38864" y="41669"/>
                </a:cubicBezTo>
                <a:cubicBezTo>
                  <a:pt x="38951" y="42125"/>
                  <a:pt x="38340" y="43946"/>
                  <a:pt x="38427" y="44857"/>
                </a:cubicBezTo>
                <a:cubicBezTo>
                  <a:pt x="38515" y="45768"/>
                  <a:pt x="38340" y="46223"/>
                  <a:pt x="38427" y="46679"/>
                </a:cubicBezTo>
                <a:cubicBezTo>
                  <a:pt x="38602" y="47134"/>
                  <a:pt x="38864" y="46679"/>
                  <a:pt x="39039" y="46907"/>
                </a:cubicBezTo>
                <a:cubicBezTo>
                  <a:pt x="39126" y="47134"/>
                  <a:pt x="39475" y="46679"/>
                  <a:pt x="39825" y="46451"/>
                </a:cubicBezTo>
                <a:cubicBezTo>
                  <a:pt x="40174" y="46223"/>
                  <a:pt x="40873" y="47362"/>
                  <a:pt x="41135" y="47590"/>
                </a:cubicBezTo>
                <a:cubicBezTo>
                  <a:pt x="41397" y="48045"/>
                  <a:pt x="41310" y="48500"/>
                  <a:pt x="41397" y="48956"/>
                </a:cubicBezTo>
                <a:cubicBezTo>
                  <a:pt x="41572" y="49639"/>
                  <a:pt x="41135" y="49639"/>
                  <a:pt x="41135" y="50322"/>
                </a:cubicBezTo>
                <a:cubicBezTo>
                  <a:pt x="41135" y="51233"/>
                  <a:pt x="41921" y="51461"/>
                  <a:pt x="41921" y="51688"/>
                </a:cubicBezTo>
                <a:cubicBezTo>
                  <a:pt x="41921" y="51916"/>
                  <a:pt x="41397" y="51916"/>
                  <a:pt x="41135" y="51688"/>
                </a:cubicBezTo>
                <a:cubicBezTo>
                  <a:pt x="40873" y="51461"/>
                  <a:pt x="40873" y="50550"/>
                  <a:pt x="40786" y="50550"/>
                </a:cubicBezTo>
                <a:cubicBezTo>
                  <a:pt x="40698" y="50322"/>
                  <a:pt x="40960" y="49639"/>
                  <a:pt x="40960" y="49184"/>
                </a:cubicBezTo>
                <a:cubicBezTo>
                  <a:pt x="40960" y="48500"/>
                  <a:pt x="40698" y="48273"/>
                  <a:pt x="40611" y="48045"/>
                </a:cubicBezTo>
                <a:cubicBezTo>
                  <a:pt x="40524" y="47590"/>
                  <a:pt x="40349" y="47134"/>
                  <a:pt x="40174" y="47134"/>
                </a:cubicBezTo>
                <a:cubicBezTo>
                  <a:pt x="40000" y="47362"/>
                  <a:pt x="39301" y="47362"/>
                  <a:pt x="39126" y="48045"/>
                </a:cubicBezTo>
                <a:cubicBezTo>
                  <a:pt x="38864" y="48500"/>
                  <a:pt x="39126" y="49867"/>
                  <a:pt x="39213" y="50550"/>
                </a:cubicBezTo>
                <a:cubicBezTo>
                  <a:pt x="39388" y="51233"/>
                  <a:pt x="38602" y="52144"/>
                  <a:pt x="38689" y="52599"/>
                </a:cubicBezTo>
                <a:cubicBezTo>
                  <a:pt x="38689" y="53282"/>
                  <a:pt x="38427" y="53510"/>
                  <a:pt x="38165" y="53965"/>
                </a:cubicBezTo>
                <a:cubicBezTo>
                  <a:pt x="37816" y="54421"/>
                  <a:pt x="37467" y="54648"/>
                  <a:pt x="37467" y="55332"/>
                </a:cubicBezTo>
                <a:cubicBezTo>
                  <a:pt x="37467" y="56015"/>
                  <a:pt x="37117" y="55787"/>
                  <a:pt x="36855" y="55332"/>
                </a:cubicBezTo>
                <a:cubicBezTo>
                  <a:pt x="36681" y="55104"/>
                  <a:pt x="36331" y="55559"/>
                  <a:pt x="36069" y="55559"/>
                </a:cubicBezTo>
                <a:cubicBezTo>
                  <a:pt x="35720" y="55559"/>
                  <a:pt x="35720" y="54876"/>
                  <a:pt x="35458" y="55104"/>
                </a:cubicBezTo>
                <a:cubicBezTo>
                  <a:pt x="35196" y="55332"/>
                  <a:pt x="35109" y="54648"/>
                  <a:pt x="35109" y="54193"/>
                </a:cubicBezTo>
                <a:cubicBezTo>
                  <a:pt x="35196" y="53738"/>
                  <a:pt x="35458" y="54193"/>
                  <a:pt x="35545" y="54421"/>
                </a:cubicBezTo>
                <a:cubicBezTo>
                  <a:pt x="35545" y="54876"/>
                  <a:pt x="35720" y="54648"/>
                  <a:pt x="35895" y="54421"/>
                </a:cubicBezTo>
                <a:cubicBezTo>
                  <a:pt x="36157" y="54193"/>
                  <a:pt x="36069" y="54876"/>
                  <a:pt x="36331" y="54876"/>
                </a:cubicBezTo>
                <a:cubicBezTo>
                  <a:pt x="36593" y="54876"/>
                  <a:pt x="36506" y="54421"/>
                  <a:pt x="36681" y="54421"/>
                </a:cubicBezTo>
                <a:cubicBezTo>
                  <a:pt x="36943" y="54648"/>
                  <a:pt x="36943" y="54421"/>
                  <a:pt x="36855" y="53965"/>
                </a:cubicBezTo>
                <a:cubicBezTo>
                  <a:pt x="36768" y="53738"/>
                  <a:pt x="37030" y="53510"/>
                  <a:pt x="37205" y="53282"/>
                </a:cubicBezTo>
                <a:cubicBezTo>
                  <a:pt x="37292" y="53282"/>
                  <a:pt x="37292" y="52599"/>
                  <a:pt x="37379" y="52371"/>
                </a:cubicBezTo>
                <a:cubicBezTo>
                  <a:pt x="37554" y="52144"/>
                  <a:pt x="37467" y="51916"/>
                  <a:pt x="37554" y="51916"/>
                </a:cubicBezTo>
                <a:cubicBezTo>
                  <a:pt x="37729" y="51688"/>
                  <a:pt x="37816" y="51233"/>
                  <a:pt x="37903" y="51233"/>
                </a:cubicBezTo>
                <a:cubicBezTo>
                  <a:pt x="38078" y="51233"/>
                  <a:pt x="38165" y="50550"/>
                  <a:pt x="38078" y="50322"/>
                </a:cubicBezTo>
                <a:cubicBezTo>
                  <a:pt x="37991" y="50094"/>
                  <a:pt x="38078" y="49184"/>
                  <a:pt x="38253" y="49184"/>
                </a:cubicBezTo>
                <a:cubicBezTo>
                  <a:pt x="38340" y="48956"/>
                  <a:pt x="38340" y="48728"/>
                  <a:pt x="38253" y="48500"/>
                </a:cubicBezTo>
                <a:cubicBezTo>
                  <a:pt x="38165" y="48273"/>
                  <a:pt x="37641" y="47362"/>
                  <a:pt x="37729" y="46907"/>
                </a:cubicBezTo>
                <a:cubicBezTo>
                  <a:pt x="37729" y="46451"/>
                  <a:pt x="37641" y="45313"/>
                  <a:pt x="37641" y="45085"/>
                </a:cubicBezTo>
                <a:cubicBezTo>
                  <a:pt x="37729" y="44629"/>
                  <a:pt x="37729" y="43719"/>
                  <a:pt x="37641" y="43263"/>
                </a:cubicBezTo>
                <a:cubicBezTo>
                  <a:pt x="37641" y="42808"/>
                  <a:pt x="37816" y="42352"/>
                  <a:pt x="37816" y="41442"/>
                </a:cubicBezTo>
                <a:cubicBezTo>
                  <a:pt x="37903" y="40531"/>
                  <a:pt x="37467" y="39620"/>
                  <a:pt x="37292" y="39165"/>
                </a:cubicBezTo>
                <a:cubicBezTo>
                  <a:pt x="37030" y="38937"/>
                  <a:pt x="37205" y="38481"/>
                  <a:pt x="37467" y="37798"/>
                </a:cubicBezTo>
                <a:cubicBezTo>
                  <a:pt x="37816" y="37343"/>
                  <a:pt x="37816" y="35294"/>
                  <a:pt x="37816" y="34838"/>
                </a:cubicBezTo>
                <a:cubicBezTo>
                  <a:pt x="37816" y="34383"/>
                  <a:pt x="37205" y="33927"/>
                  <a:pt x="36943" y="33927"/>
                </a:cubicBezTo>
                <a:cubicBezTo>
                  <a:pt x="36681" y="34155"/>
                  <a:pt x="35807" y="33927"/>
                  <a:pt x="35633" y="33927"/>
                </a:cubicBezTo>
                <a:cubicBezTo>
                  <a:pt x="35371" y="33700"/>
                  <a:pt x="35283" y="34383"/>
                  <a:pt x="35196" y="34838"/>
                </a:cubicBezTo>
                <a:cubicBezTo>
                  <a:pt x="35109" y="35521"/>
                  <a:pt x="34847" y="36204"/>
                  <a:pt x="34759" y="37571"/>
                </a:cubicBezTo>
                <a:cubicBezTo>
                  <a:pt x="34585" y="38709"/>
                  <a:pt x="34061" y="39165"/>
                  <a:pt x="33799" y="39392"/>
                </a:cubicBezTo>
                <a:cubicBezTo>
                  <a:pt x="33537" y="39620"/>
                  <a:pt x="33362" y="40531"/>
                  <a:pt x="33537" y="40986"/>
                </a:cubicBezTo>
                <a:cubicBezTo>
                  <a:pt x="33624" y="41442"/>
                  <a:pt x="33799" y="40986"/>
                  <a:pt x="33886" y="41214"/>
                </a:cubicBezTo>
                <a:cubicBezTo>
                  <a:pt x="33973" y="41442"/>
                  <a:pt x="33886" y="42580"/>
                  <a:pt x="33799" y="42580"/>
                </a:cubicBezTo>
                <a:cubicBezTo>
                  <a:pt x="33711" y="42808"/>
                  <a:pt x="33973" y="43263"/>
                  <a:pt x="33799" y="43491"/>
                </a:cubicBezTo>
                <a:cubicBezTo>
                  <a:pt x="33624" y="43719"/>
                  <a:pt x="33449" y="44402"/>
                  <a:pt x="33537" y="44857"/>
                </a:cubicBezTo>
                <a:cubicBezTo>
                  <a:pt x="33624" y="45085"/>
                  <a:pt x="34148" y="45313"/>
                  <a:pt x="34323" y="45540"/>
                </a:cubicBezTo>
                <a:cubicBezTo>
                  <a:pt x="34585" y="45996"/>
                  <a:pt x="34497" y="46451"/>
                  <a:pt x="34672" y="47134"/>
                </a:cubicBezTo>
                <a:cubicBezTo>
                  <a:pt x="34847" y="47590"/>
                  <a:pt x="35021" y="47362"/>
                  <a:pt x="35109" y="47590"/>
                </a:cubicBezTo>
                <a:cubicBezTo>
                  <a:pt x="35196" y="48045"/>
                  <a:pt x="34759" y="49411"/>
                  <a:pt x="34672" y="49411"/>
                </a:cubicBezTo>
                <a:cubicBezTo>
                  <a:pt x="34497" y="49411"/>
                  <a:pt x="33973" y="48045"/>
                  <a:pt x="33799" y="47590"/>
                </a:cubicBezTo>
                <a:cubicBezTo>
                  <a:pt x="33624" y="47362"/>
                  <a:pt x="33013" y="46907"/>
                  <a:pt x="32663" y="46451"/>
                </a:cubicBezTo>
                <a:cubicBezTo>
                  <a:pt x="32314" y="45996"/>
                  <a:pt x="32052" y="45996"/>
                  <a:pt x="31703" y="45313"/>
                </a:cubicBezTo>
                <a:cubicBezTo>
                  <a:pt x="31353" y="44857"/>
                  <a:pt x="31091" y="44402"/>
                  <a:pt x="30480" y="44629"/>
                </a:cubicBezTo>
                <a:cubicBezTo>
                  <a:pt x="29781" y="44629"/>
                  <a:pt x="29344" y="44174"/>
                  <a:pt x="29170" y="44174"/>
                </a:cubicBezTo>
                <a:cubicBezTo>
                  <a:pt x="28908" y="44402"/>
                  <a:pt x="28995" y="43719"/>
                  <a:pt x="28646" y="43263"/>
                </a:cubicBezTo>
                <a:cubicBezTo>
                  <a:pt x="28296" y="42808"/>
                  <a:pt x="28034" y="42125"/>
                  <a:pt x="27772" y="42580"/>
                </a:cubicBezTo>
                <a:cubicBezTo>
                  <a:pt x="27598" y="42808"/>
                  <a:pt x="27685" y="43946"/>
                  <a:pt x="28034" y="43946"/>
                </a:cubicBezTo>
                <a:cubicBezTo>
                  <a:pt x="28296" y="44174"/>
                  <a:pt x="28122" y="44629"/>
                  <a:pt x="28471" y="44629"/>
                </a:cubicBezTo>
                <a:cubicBezTo>
                  <a:pt x="28820" y="44402"/>
                  <a:pt x="28995" y="44857"/>
                  <a:pt x="28995" y="45313"/>
                </a:cubicBezTo>
                <a:cubicBezTo>
                  <a:pt x="28908" y="45996"/>
                  <a:pt x="29082" y="46451"/>
                  <a:pt x="29257" y="46907"/>
                </a:cubicBezTo>
                <a:cubicBezTo>
                  <a:pt x="29432" y="47362"/>
                  <a:pt x="29344" y="47817"/>
                  <a:pt x="29082" y="47817"/>
                </a:cubicBezTo>
                <a:cubicBezTo>
                  <a:pt x="28820" y="47817"/>
                  <a:pt x="28471" y="48045"/>
                  <a:pt x="28558" y="48500"/>
                </a:cubicBezTo>
                <a:cubicBezTo>
                  <a:pt x="28733" y="48956"/>
                  <a:pt x="28471" y="49184"/>
                  <a:pt x="28209" y="48956"/>
                </a:cubicBezTo>
                <a:cubicBezTo>
                  <a:pt x="27947" y="48728"/>
                  <a:pt x="28122" y="48045"/>
                  <a:pt x="28209" y="47817"/>
                </a:cubicBezTo>
                <a:cubicBezTo>
                  <a:pt x="28296" y="47590"/>
                  <a:pt x="27947" y="47134"/>
                  <a:pt x="27772" y="46907"/>
                </a:cubicBezTo>
                <a:cubicBezTo>
                  <a:pt x="27598" y="46907"/>
                  <a:pt x="26899" y="48273"/>
                  <a:pt x="26724" y="48500"/>
                </a:cubicBezTo>
                <a:cubicBezTo>
                  <a:pt x="26550" y="48500"/>
                  <a:pt x="26026" y="48045"/>
                  <a:pt x="25502" y="48500"/>
                </a:cubicBezTo>
                <a:cubicBezTo>
                  <a:pt x="25065" y="48728"/>
                  <a:pt x="25065" y="49639"/>
                  <a:pt x="24890" y="49639"/>
                </a:cubicBezTo>
                <a:cubicBezTo>
                  <a:pt x="24716" y="49639"/>
                  <a:pt x="24104" y="49867"/>
                  <a:pt x="23930" y="49411"/>
                </a:cubicBezTo>
                <a:cubicBezTo>
                  <a:pt x="23755" y="49184"/>
                  <a:pt x="23930" y="48956"/>
                  <a:pt x="24104" y="48956"/>
                </a:cubicBezTo>
                <a:cubicBezTo>
                  <a:pt x="24366" y="48956"/>
                  <a:pt x="24366" y="48728"/>
                  <a:pt x="24279" y="48500"/>
                </a:cubicBezTo>
                <a:cubicBezTo>
                  <a:pt x="24192" y="48045"/>
                  <a:pt x="24454" y="47362"/>
                  <a:pt x="24454" y="47134"/>
                </a:cubicBezTo>
                <a:cubicBezTo>
                  <a:pt x="24454" y="46907"/>
                  <a:pt x="23580" y="47590"/>
                  <a:pt x="23493" y="47817"/>
                </a:cubicBezTo>
                <a:cubicBezTo>
                  <a:pt x="23318" y="48273"/>
                  <a:pt x="23493" y="48728"/>
                  <a:pt x="23318" y="48956"/>
                </a:cubicBezTo>
                <a:cubicBezTo>
                  <a:pt x="23231" y="49184"/>
                  <a:pt x="23231" y="48500"/>
                  <a:pt x="23056" y="48500"/>
                </a:cubicBezTo>
                <a:cubicBezTo>
                  <a:pt x="22882" y="48273"/>
                  <a:pt x="21659" y="48956"/>
                  <a:pt x="21397" y="49639"/>
                </a:cubicBezTo>
                <a:cubicBezTo>
                  <a:pt x="21222" y="50322"/>
                  <a:pt x="20786" y="50322"/>
                  <a:pt x="20786" y="50777"/>
                </a:cubicBezTo>
                <a:cubicBezTo>
                  <a:pt x="20786" y="51233"/>
                  <a:pt x="20174" y="51233"/>
                  <a:pt x="20000" y="51461"/>
                </a:cubicBezTo>
                <a:cubicBezTo>
                  <a:pt x="19737" y="51688"/>
                  <a:pt x="19912" y="52827"/>
                  <a:pt x="19825" y="53282"/>
                </a:cubicBezTo>
                <a:cubicBezTo>
                  <a:pt x="19737" y="53965"/>
                  <a:pt x="18864" y="53738"/>
                  <a:pt x="18602" y="53738"/>
                </a:cubicBezTo>
                <a:cubicBezTo>
                  <a:pt x="18340" y="53738"/>
                  <a:pt x="18253" y="52371"/>
                  <a:pt x="18078" y="52371"/>
                </a:cubicBezTo>
                <a:cubicBezTo>
                  <a:pt x="17816" y="52371"/>
                  <a:pt x="17991" y="51461"/>
                  <a:pt x="18078" y="51233"/>
                </a:cubicBezTo>
                <a:cubicBezTo>
                  <a:pt x="18078" y="50777"/>
                  <a:pt x="18253" y="51233"/>
                  <a:pt x="18515" y="50777"/>
                </a:cubicBezTo>
                <a:cubicBezTo>
                  <a:pt x="18777" y="50322"/>
                  <a:pt x="19039" y="51005"/>
                  <a:pt x="19126" y="50550"/>
                </a:cubicBezTo>
                <a:cubicBezTo>
                  <a:pt x="19301" y="50322"/>
                  <a:pt x="18777" y="49639"/>
                  <a:pt x="18689" y="48956"/>
                </a:cubicBezTo>
                <a:cubicBezTo>
                  <a:pt x="18689" y="48273"/>
                  <a:pt x="18165" y="48045"/>
                  <a:pt x="17816" y="48273"/>
                </a:cubicBezTo>
                <a:cubicBezTo>
                  <a:pt x="17554" y="48500"/>
                  <a:pt x="17205" y="48273"/>
                  <a:pt x="16943" y="48045"/>
                </a:cubicBezTo>
                <a:cubicBezTo>
                  <a:pt x="16768" y="47590"/>
                  <a:pt x="16768" y="48500"/>
                  <a:pt x="17117" y="48728"/>
                </a:cubicBezTo>
                <a:cubicBezTo>
                  <a:pt x="17379" y="48956"/>
                  <a:pt x="17205" y="49639"/>
                  <a:pt x="17292" y="49867"/>
                </a:cubicBezTo>
                <a:cubicBezTo>
                  <a:pt x="17379" y="50322"/>
                  <a:pt x="17205" y="51233"/>
                  <a:pt x="17030" y="51916"/>
                </a:cubicBezTo>
                <a:cubicBezTo>
                  <a:pt x="16855" y="52599"/>
                  <a:pt x="16943" y="52599"/>
                  <a:pt x="17292" y="52599"/>
                </a:cubicBezTo>
                <a:cubicBezTo>
                  <a:pt x="17554" y="52599"/>
                  <a:pt x="17554" y="53510"/>
                  <a:pt x="17554" y="54193"/>
                </a:cubicBezTo>
                <a:cubicBezTo>
                  <a:pt x="17554" y="54876"/>
                  <a:pt x="17292" y="55104"/>
                  <a:pt x="17292" y="55559"/>
                </a:cubicBezTo>
                <a:cubicBezTo>
                  <a:pt x="17292" y="56242"/>
                  <a:pt x="17030" y="55332"/>
                  <a:pt x="17030" y="55559"/>
                </a:cubicBezTo>
                <a:cubicBezTo>
                  <a:pt x="16943" y="55787"/>
                  <a:pt x="16855" y="55559"/>
                  <a:pt x="16768" y="55104"/>
                </a:cubicBezTo>
                <a:cubicBezTo>
                  <a:pt x="16768" y="54648"/>
                  <a:pt x="16331" y="54876"/>
                  <a:pt x="16069" y="54648"/>
                </a:cubicBezTo>
                <a:cubicBezTo>
                  <a:pt x="15807" y="54648"/>
                  <a:pt x="15720" y="54876"/>
                  <a:pt x="15633" y="55332"/>
                </a:cubicBezTo>
                <a:cubicBezTo>
                  <a:pt x="15545" y="55787"/>
                  <a:pt x="15196" y="56015"/>
                  <a:pt x="15021" y="56015"/>
                </a:cubicBezTo>
                <a:cubicBezTo>
                  <a:pt x="14847" y="56015"/>
                  <a:pt x="14497" y="56925"/>
                  <a:pt x="14323" y="57381"/>
                </a:cubicBezTo>
                <a:cubicBezTo>
                  <a:pt x="14148" y="57609"/>
                  <a:pt x="14148" y="58292"/>
                  <a:pt x="14410" y="58975"/>
                </a:cubicBezTo>
                <a:cubicBezTo>
                  <a:pt x="14672" y="59430"/>
                  <a:pt x="14672" y="59886"/>
                  <a:pt x="14672" y="60341"/>
                </a:cubicBezTo>
                <a:cubicBezTo>
                  <a:pt x="14672" y="60569"/>
                  <a:pt x="13973" y="60569"/>
                  <a:pt x="13799" y="60113"/>
                </a:cubicBezTo>
                <a:cubicBezTo>
                  <a:pt x="13711" y="59886"/>
                  <a:pt x="13275" y="59658"/>
                  <a:pt x="13100" y="59658"/>
                </a:cubicBezTo>
                <a:cubicBezTo>
                  <a:pt x="12925" y="59886"/>
                  <a:pt x="12489" y="58519"/>
                  <a:pt x="12314" y="58519"/>
                </a:cubicBezTo>
                <a:cubicBezTo>
                  <a:pt x="12052" y="58519"/>
                  <a:pt x="11965" y="59203"/>
                  <a:pt x="11877" y="59430"/>
                </a:cubicBezTo>
                <a:cubicBezTo>
                  <a:pt x="11790" y="59886"/>
                  <a:pt x="11965" y="59886"/>
                  <a:pt x="12052" y="60569"/>
                </a:cubicBezTo>
                <a:cubicBezTo>
                  <a:pt x="12227" y="61252"/>
                  <a:pt x="12576" y="61252"/>
                  <a:pt x="12751" y="61252"/>
                </a:cubicBezTo>
                <a:cubicBezTo>
                  <a:pt x="12925" y="61252"/>
                  <a:pt x="12925" y="61935"/>
                  <a:pt x="12838" y="62390"/>
                </a:cubicBezTo>
                <a:cubicBezTo>
                  <a:pt x="12751" y="62618"/>
                  <a:pt x="12401" y="62846"/>
                  <a:pt x="12314" y="62618"/>
                </a:cubicBezTo>
                <a:cubicBezTo>
                  <a:pt x="12227" y="62163"/>
                  <a:pt x="11790" y="62618"/>
                  <a:pt x="11790" y="62163"/>
                </a:cubicBezTo>
                <a:cubicBezTo>
                  <a:pt x="11703" y="61707"/>
                  <a:pt x="11441" y="61024"/>
                  <a:pt x="11091" y="61252"/>
                </a:cubicBezTo>
                <a:cubicBezTo>
                  <a:pt x="10742" y="61252"/>
                  <a:pt x="10742" y="60796"/>
                  <a:pt x="10742" y="60113"/>
                </a:cubicBezTo>
                <a:cubicBezTo>
                  <a:pt x="10742" y="59430"/>
                  <a:pt x="10567" y="58975"/>
                  <a:pt x="10567" y="58747"/>
                </a:cubicBezTo>
                <a:cubicBezTo>
                  <a:pt x="10567" y="58519"/>
                  <a:pt x="10393" y="57836"/>
                  <a:pt x="10567" y="57609"/>
                </a:cubicBezTo>
                <a:cubicBezTo>
                  <a:pt x="10742" y="57381"/>
                  <a:pt x="10655" y="56925"/>
                  <a:pt x="10655" y="56470"/>
                </a:cubicBezTo>
                <a:cubicBezTo>
                  <a:pt x="10655" y="56015"/>
                  <a:pt x="10393" y="55332"/>
                  <a:pt x="10131" y="55332"/>
                </a:cubicBezTo>
                <a:cubicBezTo>
                  <a:pt x="9868" y="55332"/>
                  <a:pt x="9868" y="54648"/>
                  <a:pt x="9694" y="54648"/>
                </a:cubicBezTo>
                <a:cubicBezTo>
                  <a:pt x="9432" y="54421"/>
                  <a:pt x="8995" y="53510"/>
                  <a:pt x="8995" y="53055"/>
                </a:cubicBezTo>
                <a:cubicBezTo>
                  <a:pt x="8995" y="52599"/>
                  <a:pt x="8646" y="52599"/>
                  <a:pt x="8733" y="52371"/>
                </a:cubicBezTo>
                <a:cubicBezTo>
                  <a:pt x="8820" y="52371"/>
                  <a:pt x="9082" y="52599"/>
                  <a:pt x="9344" y="53055"/>
                </a:cubicBezTo>
                <a:cubicBezTo>
                  <a:pt x="9519" y="53510"/>
                  <a:pt x="9781" y="53965"/>
                  <a:pt x="10305" y="54193"/>
                </a:cubicBezTo>
                <a:cubicBezTo>
                  <a:pt x="10742" y="54193"/>
                  <a:pt x="11004" y="54876"/>
                  <a:pt x="11528" y="55104"/>
                </a:cubicBezTo>
                <a:cubicBezTo>
                  <a:pt x="12052" y="55332"/>
                  <a:pt x="12401" y="55559"/>
                  <a:pt x="13187" y="55787"/>
                </a:cubicBezTo>
                <a:cubicBezTo>
                  <a:pt x="13973" y="56015"/>
                  <a:pt x="14934" y="53965"/>
                  <a:pt x="15196" y="53510"/>
                </a:cubicBezTo>
                <a:cubicBezTo>
                  <a:pt x="15371" y="52827"/>
                  <a:pt x="15109" y="51688"/>
                  <a:pt x="15109" y="51233"/>
                </a:cubicBezTo>
                <a:cubicBezTo>
                  <a:pt x="15109" y="50777"/>
                  <a:pt x="14759" y="50777"/>
                  <a:pt x="14759" y="50550"/>
                </a:cubicBezTo>
                <a:cubicBezTo>
                  <a:pt x="14672" y="50094"/>
                  <a:pt x="14410" y="49639"/>
                  <a:pt x="14148" y="49639"/>
                </a:cubicBezTo>
                <a:cubicBezTo>
                  <a:pt x="13799" y="49639"/>
                  <a:pt x="13799" y="48728"/>
                  <a:pt x="13537" y="48728"/>
                </a:cubicBezTo>
                <a:cubicBezTo>
                  <a:pt x="13275" y="48728"/>
                  <a:pt x="13187" y="48500"/>
                  <a:pt x="12489" y="47362"/>
                </a:cubicBezTo>
                <a:cubicBezTo>
                  <a:pt x="11877" y="46223"/>
                  <a:pt x="11004" y="45540"/>
                  <a:pt x="10917" y="45768"/>
                </a:cubicBezTo>
                <a:cubicBezTo>
                  <a:pt x="10742" y="45996"/>
                  <a:pt x="10655" y="45996"/>
                  <a:pt x="10567" y="45540"/>
                </a:cubicBezTo>
                <a:cubicBezTo>
                  <a:pt x="10393" y="45085"/>
                  <a:pt x="10218" y="45313"/>
                  <a:pt x="10043" y="45540"/>
                </a:cubicBezTo>
                <a:cubicBezTo>
                  <a:pt x="9868" y="45996"/>
                  <a:pt x="9694" y="45313"/>
                  <a:pt x="9344" y="45540"/>
                </a:cubicBezTo>
                <a:cubicBezTo>
                  <a:pt x="9082" y="45768"/>
                  <a:pt x="8908" y="45085"/>
                  <a:pt x="8995" y="44857"/>
                </a:cubicBezTo>
                <a:cubicBezTo>
                  <a:pt x="9082" y="44629"/>
                  <a:pt x="9519" y="44857"/>
                  <a:pt x="9519" y="44402"/>
                </a:cubicBezTo>
                <a:cubicBezTo>
                  <a:pt x="9519" y="43946"/>
                  <a:pt x="9344" y="44402"/>
                  <a:pt x="8995" y="43946"/>
                </a:cubicBezTo>
                <a:cubicBezTo>
                  <a:pt x="8733" y="43491"/>
                  <a:pt x="8558" y="43719"/>
                  <a:pt x="8558" y="44174"/>
                </a:cubicBezTo>
                <a:cubicBezTo>
                  <a:pt x="8471" y="44629"/>
                  <a:pt x="8209" y="44402"/>
                  <a:pt x="8122" y="44174"/>
                </a:cubicBezTo>
                <a:cubicBezTo>
                  <a:pt x="8122" y="44174"/>
                  <a:pt x="8034" y="44174"/>
                  <a:pt x="8034" y="43946"/>
                </a:cubicBezTo>
                <a:cubicBezTo>
                  <a:pt x="8034" y="44629"/>
                  <a:pt x="7860" y="44857"/>
                  <a:pt x="7685" y="44629"/>
                </a:cubicBezTo>
                <a:cubicBezTo>
                  <a:pt x="7510" y="44629"/>
                  <a:pt x="7336" y="45313"/>
                  <a:pt x="7161" y="45313"/>
                </a:cubicBezTo>
                <a:cubicBezTo>
                  <a:pt x="6899" y="45313"/>
                  <a:pt x="6724" y="45996"/>
                  <a:pt x="6637" y="46451"/>
                </a:cubicBezTo>
                <a:cubicBezTo>
                  <a:pt x="6637" y="46907"/>
                  <a:pt x="6375" y="46679"/>
                  <a:pt x="6375" y="47134"/>
                </a:cubicBezTo>
                <a:cubicBezTo>
                  <a:pt x="6375" y="47362"/>
                  <a:pt x="6375" y="47590"/>
                  <a:pt x="6288" y="48045"/>
                </a:cubicBezTo>
                <a:cubicBezTo>
                  <a:pt x="6200" y="48273"/>
                  <a:pt x="6288" y="48500"/>
                  <a:pt x="6375" y="48956"/>
                </a:cubicBezTo>
                <a:cubicBezTo>
                  <a:pt x="6462" y="49639"/>
                  <a:pt x="6724" y="49639"/>
                  <a:pt x="6812" y="49639"/>
                </a:cubicBezTo>
                <a:cubicBezTo>
                  <a:pt x="6899" y="49867"/>
                  <a:pt x="7336" y="50777"/>
                  <a:pt x="7336" y="51005"/>
                </a:cubicBezTo>
                <a:cubicBezTo>
                  <a:pt x="7336" y="51461"/>
                  <a:pt x="6986" y="52144"/>
                  <a:pt x="6899" y="52371"/>
                </a:cubicBezTo>
                <a:cubicBezTo>
                  <a:pt x="6724" y="52599"/>
                  <a:pt x="6550" y="53055"/>
                  <a:pt x="6637" y="53510"/>
                </a:cubicBezTo>
                <a:cubicBezTo>
                  <a:pt x="6724" y="53738"/>
                  <a:pt x="7074" y="55104"/>
                  <a:pt x="7336" y="56242"/>
                </a:cubicBezTo>
                <a:cubicBezTo>
                  <a:pt x="7598" y="57381"/>
                  <a:pt x="7248" y="56925"/>
                  <a:pt x="7074" y="57381"/>
                </a:cubicBezTo>
                <a:cubicBezTo>
                  <a:pt x="6986" y="57836"/>
                  <a:pt x="7161" y="58519"/>
                  <a:pt x="7161" y="58747"/>
                </a:cubicBezTo>
                <a:cubicBezTo>
                  <a:pt x="7248" y="58975"/>
                  <a:pt x="6986" y="58975"/>
                  <a:pt x="7074" y="59203"/>
                </a:cubicBezTo>
                <a:cubicBezTo>
                  <a:pt x="7074" y="59658"/>
                  <a:pt x="7336" y="59658"/>
                  <a:pt x="7423" y="59886"/>
                </a:cubicBezTo>
                <a:cubicBezTo>
                  <a:pt x="7423" y="60113"/>
                  <a:pt x="7161" y="60341"/>
                  <a:pt x="7248" y="60796"/>
                </a:cubicBezTo>
                <a:cubicBezTo>
                  <a:pt x="7423" y="61252"/>
                  <a:pt x="7598" y="61252"/>
                  <a:pt x="7685" y="61707"/>
                </a:cubicBezTo>
                <a:cubicBezTo>
                  <a:pt x="7685" y="62390"/>
                  <a:pt x="7161" y="62390"/>
                  <a:pt x="7248" y="62846"/>
                </a:cubicBezTo>
                <a:cubicBezTo>
                  <a:pt x="7248" y="63301"/>
                  <a:pt x="7860" y="63757"/>
                  <a:pt x="8122" y="64667"/>
                </a:cubicBezTo>
                <a:cubicBezTo>
                  <a:pt x="8384" y="65351"/>
                  <a:pt x="8384" y="65578"/>
                  <a:pt x="8296" y="66034"/>
                </a:cubicBezTo>
                <a:cubicBezTo>
                  <a:pt x="8209" y="66944"/>
                  <a:pt x="7423" y="67628"/>
                  <a:pt x="7248" y="68538"/>
                </a:cubicBezTo>
                <a:cubicBezTo>
                  <a:pt x="7074" y="69677"/>
                  <a:pt x="6462" y="70132"/>
                  <a:pt x="6200" y="70815"/>
                </a:cubicBezTo>
                <a:cubicBezTo>
                  <a:pt x="6026" y="71271"/>
                  <a:pt x="5938" y="71726"/>
                  <a:pt x="5851" y="71954"/>
                </a:cubicBezTo>
                <a:cubicBezTo>
                  <a:pt x="5938" y="71954"/>
                  <a:pt x="6113" y="71954"/>
                  <a:pt x="6113" y="71726"/>
                </a:cubicBezTo>
                <a:cubicBezTo>
                  <a:pt x="6288" y="71499"/>
                  <a:pt x="6462" y="72637"/>
                  <a:pt x="6550" y="72865"/>
                </a:cubicBezTo>
                <a:cubicBezTo>
                  <a:pt x="6724" y="73320"/>
                  <a:pt x="7074" y="72865"/>
                  <a:pt x="7161" y="73320"/>
                </a:cubicBezTo>
                <a:cubicBezTo>
                  <a:pt x="7336" y="73548"/>
                  <a:pt x="7074" y="73548"/>
                  <a:pt x="6899" y="73548"/>
                </a:cubicBezTo>
                <a:cubicBezTo>
                  <a:pt x="6637" y="73548"/>
                  <a:pt x="6550" y="73776"/>
                  <a:pt x="6200" y="74231"/>
                </a:cubicBezTo>
                <a:cubicBezTo>
                  <a:pt x="5938" y="74459"/>
                  <a:pt x="5938" y="74686"/>
                  <a:pt x="5851" y="74914"/>
                </a:cubicBezTo>
                <a:cubicBezTo>
                  <a:pt x="6026" y="75370"/>
                  <a:pt x="5764" y="75597"/>
                  <a:pt x="5676" y="76053"/>
                </a:cubicBezTo>
                <a:cubicBezTo>
                  <a:pt x="5589" y="76508"/>
                  <a:pt x="5502" y="76736"/>
                  <a:pt x="5502" y="76963"/>
                </a:cubicBezTo>
                <a:cubicBezTo>
                  <a:pt x="5414" y="77419"/>
                  <a:pt x="5502" y="77647"/>
                  <a:pt x="5502" y="78102"/>
                </a:cubicBezTo>
                <a:cubicBezTo>
                  <a:pt x="5502" y="78557"/>
                  <a:pt x="5589" y="78557"/>
                  <a:pt x="5676" y="79013"/>
                </a:cubicBezTo>
                <a:cubicBezTo>
                  <a:pt x="5764" y="79468"/>
                  <a:pt x="5589" y="79468"/>
                  <a:pt x="5502" y="79696"/>
                </a:cubicBezTo>
                <a:cubicBezTo>
                  <a:pt x="5414" y="79924"/>
                  <a:pt x="5414" y="80379"/>
                  <a:pt x="5589" y="80607"/>
                </a:cubicBezTo>
                <a:cubicBezTo>
                  <a:pt x="5676" y="80834"/>
                  <a:pt x="5676" y="81290"/>
                  <a:pt x="5676" y="81518"/>
                </a:cubicBezTo>
                <a:cubicBezTo>
                  <a:pt x="5589" y="81973"/>
                  <a:pt x="5764" y="82428"/>
                  <a:pt x="5851" y="82656"/>
                </a:cubicBezTo>
                <a:cubicBezTo>
                  <a:pt x="6026" y="82884"/>
                  <a:pt x="5938" y="83795"/>
                  <a:pt x="6026" y="84022"/>
                </a:cubicBezTo>
                <a:cubicBezTo>
                  <a:pt x="6200" y="84022"/>
                  <a:pt x="6288" y="84250"/>
                  <a:pt x="6462" y="84250"/>
                </a:cubicBezTo>
                <a:cubicBezTo>
                  <a:pt x="6637" y="84022"/>
                  <a:pt x="6724" y="84250"/>
                  <a:pt x="6812" y="84705"/>
                </a:cubicBezTo>
                <a:cubicBezTo>
                  <a:pt x="6899" y="84933"/>
                  <a:pt x="6986" y="84933"/>
                  <a:pt x="7161" y="84705"/>
                </a:cubicBezTo>
                <a:cubicBezTo>
                  <a:pt x="7336" y="84478"/>
                  <a:pt x="7772" y="84933"/>
                  <a:pt x="7860" y="85161"/>
                </a:cubicBezTo>
                <a:cubicBezTo>
                  <a:pt x="7947" y="85161"/>
                  <a:pt x="7860" y="85844"/>
                  <a:pt x="7860" y="86299"/>
                </a:cubicBezTo>
                <a:cubicBezTo>
                  <a:pt x="7860" y="86755"/>
                  <a:pt x="7772" y="87438"/>
                  <a:pt x="7947" y="87666"/>
                </a:cubicBezTo>
                <a:cubicBezTo>
                  <a:pt x="8122" y="87893"/>
                  <a:pt x="8122" y="88576"/>
                  <a:pt x="8296" y="88804"/>
                </a:cubicBezTo>
                <a:cubicBezTo>
                  <a:pt x="8471" y="89032"/>
                  <a:pt x="8558" y="89715"/>
                  <a:pt x="8733" y="89943"/>
                </a:cubicBezTo>
                <a:cubicBezTo>
                  <a:pt x="8820" y="89943"/>
                  <a:pt x="9082" y="90398"/>
                  <a:pt x="9082" y="90853"/>
                </a:cubicBezTo>
                <a:cubicBezTo>
                  <a:pt x="9082" y="91081"/>
                  <a:pt x="8908" y="91537"/>
                  <a:pt x="8733" y="91537"/>
                </a:cubicBezTo>
                <a:cubicBezTo>
                  <a:pt x="8558" y="91764"/>
                  <a:pt x="8296" y="91081"/>
                  <a:pt x="8209" y="91537"/>
                </a:cubicBezTo>
                <a:cubicBezTo>
                  <a:pt x="8122" y="91764"/>
                  <a:pt x="8296" y="92220"/>
                  <a:pt x="8296" y="93130"/>
                </a:cubicBezTo>
                <a:cubicBezTo>
                  <a:pt x="8384" y="94041"/>
                  <a:pt x="8471" y="94041"/>
                  <a:pt x="8646" y="94041"/>
                </a:cubicBezTo>
                <a:cubicBezTo>
                  <a:pt x="8820" y="94041"/>
                  <a:pt x="8820" y="93814"/>
                  <a:pt x="8995" y="93586"/>
                </a:cubicBezTo>
                <a:cubicBezTo>
                  <a:pt x="9082" y="93586"/>
                  <a:pt x="9344" y="93814"/>
                  <a:pt x="9432" y="93586"/>
                </a:cubicBezTo>
                <a:cubicBezTo>
                  <a:pt x="9519" y="93586"/>
                  <a:pt x="9956" y="93358"/>
                  <a:pt x="10043" y="93814"/>
                </a:cubicBezTo>
                <a:cubicBezTo>
                  <a:pt x="10043" y="94041"/>
                  <a:pt x="10131" y="94952"/>
                  <a:pt x="10131" y="95180"/>
                </a:cubicBezTo>
                <a:cubicBezTo>
                  <a:pt x="10043" y="95407"/>
                  <a:pt x="10218" y="95863"/>
                  <a:pt x="10218" y="96091"/>
                </a:cubicBezTo>
                <a:cubicBezTo>
                  <a:pt x="10305" y="96546"/>
                  <a:pt x="10655" y="96318"/>
                  <a:pt x="10742" y="96546"/>
                </a:cubicBezTo>
                <a:cubicBezTo>
                  <a:pt x="10917" y="96546"/>
                  <a:pt x="11091" y="97457"/>
                  <a:pt x="11091" y="97912"/>
                </a:cubicBezTo>
                <a:cubicBezTo>
                  <a:pt x="11004" y="98368"/>
                  <a:pt x="11266" y="98368"/>
                  <a:pt x="11353" y="98368"/>
                </a:cubicBezTo>
                <a:cubicBezTo>
                  <a:pt x="11441" y="98140"/>
                  <a:pt x="11528" y="98595"/>
                  <a:pt x="11703" y="98595"/>
                </a:cubicBezTo>
                <a:cubicBezTo>
                  <a:pt x="11790" y="98823"/>
                  <a:pt x="11965" y="98823"/>
                  <a:pt x="12052" y="98595"/>
                </a:cubicBezTo>
                <a:cubicBezTo>
                  <a:pt x="12139" y="98368"/>
                  <a:pt x="12401" y="98368"/>
                  <a:pt x="12401" y="98595"/>
                </a:cubicBezTo>
                <a:cubicBezTo>
                  <a:pt x="12489" y="98823"/>
                  <a:pt x="12751" y="99278"/>
                  <a:pt x="12751" y="99506"/>
                </a:cubicBezTo>
                <a:cubicBezTo>
                  <a:pt x="12751" y="99734"/>
                  <a:pt x="13100" y="99506"/>
                  <a:pt x="13362" y="99734"/>
                </a:cubicBezTo>
                <a:cubicBezTo>
                  <a:pt x="13537" y="99962"/>
                  <a:pt x="13711" y="99962"/>
                  <a:pt x="13886" y="100189"/>
                </a:cubicBezTo>
                <a:cubicBezTo>
                  <a:pt x="14148" y="100417"/>
                  <a:pt x="14323" y="100417"/>
                  <a:pt x="14323" y="100872"/>
                </a:cubicBezTo>
                <a:cubicBezTo>
                  <a:pt x="14323" y="101100"/>
                  <a:pt x="14148" y="101328"/>
                  <a:pt x="14148" y="101555"/>
                </a:cubicBezTo>
                <a:cubicBezTo>
                  <a:pt x="14148" y="101783"/>
                  <a:pt x="14323" y="101783"/>
                  <a:pt x="14323" y="102011"/>
                </a:cubicBezTo>
                <a:cubicBezTo>
                  <a:pt x="14323" y="102466"/>
                  <a:pt x="14061" y="102466"/>
                  <a:pt x="14061" y="102466"/>
                </a:cubicBezTo>
                <a:cubicBezTo>
                  <a:pt x="13973" y="102694"/>
                  <a:pt x="14148" y="103149"/>
                  <a:pt x="14235" y="103149"/>
                </a:cubicBezTo>
                <a:cubicBezTo>
                  <a:pt x="14235" y="103377"/>
                  <a:pt x="14061" y="104060"/>
                  <a:pt x="14061" y="104288"/>
                </a:cubicBezTo>
                <a:cubicBezTo>
                  <a:pt x="14061" y="104516"/>
                  <a:pt x="13624" y="104288"/>
                  <a:pt x="13537" y="104288"/>
                </a:cubicBezTo>
                <a:cubicBezTo>
                  <a:pt x="13362" y="104288"/>
                  <a:pt x="13100" y="105199"/>
                  <a:pt x="12925" y="105199"/>
                </a:cubicBezTo>
                <a:cubicBezTo>
                  <a:pt x="12838" y="105426"/>
                  <a:pt x="12925" y="105882"/>
                  <a:pt x="12925" y="106110"/>
                </a:cubicBezTo>
                <a:cubicBezTo>
                  <a:pt x="13275" y="105882"/>
                  <a:pt x="13624" y="105882"/>
                  <a:pt x="13624" y="106110"/>
                </a:cubicBezTo>
                <a:cubicBezTo>
                  <a:pt x="13711" y="106337"/>
                  <a:pt x="12925" y="107248"/>
                  <a:pt x="12751" y="107476"/>
                </a:cubicBezTo>
                <a:cubicBezTo>
                  <a:pt x="12663" y="107476"/>
                  <a:pt x="13100" y="108159"/>
                  <a:pt x="13013" y="108387"/>
                </a:cubicBezTo>
                <a:cubicBezTo>
                  <a:pt x="13013" y="108842"/>
                  <a:pt x="12576" y="108842"/>
                  <a:pt x="12663" y="109525"/>
                </a:cubicBezTo>
                <a:cubicBezTo>
                  <a:pt x="12663" y="110208"/>
                  <a:pt x="12489" y="110208"/>
                  <a:pt x="12227" y="110208"/>
                </a:cubicBezTo>
                <a:cubicBezTo>
                  <a:pt x="12052" y="110208"/>
                  <a:pt x="11965" y="110664"/>
                  <a:pt x="12052" y="110664"/>
                </a:cubicBezTo>
                <a:cubicBezTo>
                  <a:pt x="12139" y="110891"/>
                  <a:pt x="12139" y="111574"/>
                  <a:pt x="12576" y="111802"/>
                </a:cubicBezTo>
                <a:cubicBezTo>
                  <a:pt x="13100" y="112258"/>
                  <a:pt x="13537" y="113396"/>
                  <a:pt x="13886" y="114307"/>
                </a:cubicBezTo>
                <a:cubicBezTo>
                  <a:pt x="13973" y="114535"/>
                  <a:pt x="14061" y="114535"/>
                  <a:pt x="14061" y="114762"/>
                </a:cubicBezTo>
                <a:cubicBezTo>
                  <a:pt x="14235" y="114535"/>
                  <a:pt x="14323" y="114535"/>
                  <a:pt x="14410" y="114535"/>
                </a:cubicBezTo>
                <a:cubicBezTo>
                  <a:pt x="14585" y="114307"/>
                  <a:pt x="15021" y="114762"/>
                  <a:pt x="15196" y="114990"/>
                </a:cubicBezTo>
                <a:cubicBezTo>
                  <a:pt x="15458" y="115445"/>
                  <a:pt x="16244" y="114990"/>
                  <a:pt x="16331" y="115218"/>
                </a:cubicBezTo>
                <a:cubicBezTo>
                  <a:pt x="16419" y="115673"/>
                  <a:pt x="16593" y="116129"/>
                  <a:pt x="16768" y="116129"/>
                </a:cubicBezTo>
                <a:cubicBezTo>
                  <a:pt x="16855" y="116129"/>
                  <a:pt x="17030" y="116812"/>
                  <a:pt x="17205" y="116584"/>
                </a:cubicBezTo>
                <a:cubicBezTo>
                  <a:pt x="17292" y="116356"/>
                  <a:pt x="17729" y="116356"/>
                  <a:pt x="17903" y="116356"/>
                </a:cubicBezTo>
                <a:cubicBezTo>
                  <a:pt x="17991" y="116356"/>
                  <a:pt x="17991" y="116584"/>
                  <a:pt x="18165" y="116584"/>
                </a:cubicBezTo>
                <a:cubicBezTo>
                  <a:pt x="18253" y="116584"/>
                  <a:pt x="18253" y="117722"/>
                  <a:pt x="18340" y="117722"/>
                </a:cubicBezTo>
                <a:cubicBezTo>
                  <a:pt x="18427" y="117722"/>
                  <a:pt x="18777" y="118406"/>
                  <a:pt x="19039" y="118633"/>
                </a:cubicBezTo>
                <a:cubicBezTo>
                  <a:pt x="19213" y="118633"/>
                  <a:pt x="19475" y="119544"/>
                  <a:pt x="19563" y="119544"/>
                </a:cubicBezTo>
                <a:cubicBezTo>
                  <a:pt x="19650" y="119544"/>
                  <a:pt x="19825" y="120000"/>
                  <a:pt x="19825" y="119544"/>
                </a:cubicBezTo>
                <a:cubicBezTo>
                  <a:pt x="19912" y="119089"/>
                  <a:pt x="20174" y="119316"/>
                  <a:pt x="20262" y="118633"/>
                </a:cubicBezTo>
                <a:cubicBezTo>
                  <a:pt x="19912" y="117495"/>
                  <a:pt x="19475" y="116129"/>
                  <a:pt x="19475" y="115445"/>
                </a:cubicBezTo>
                <a:cubicBezTo>
                  <a:pt x="19475" y="114535"/>
                  <a:pt x="19650" y="113851"/>
                  <a:pt x="19213" y="112941"/>
                </a:cubicBezTo>
                <a:cubicBezTo>
                  <a:pt x="18777" y="112030"/>
                  <a:pt x="19301" y="111347"/>
                  <a:pt x="19563" y="110436"/>
                </a:cubicBezTo>
                <a:cubicBezTo>
                  <a:pt x="19825" y="109525"/>
                  <a:pt x="20436" y="109070"/>
                  <a:pt x="20786" y="108387"/>
                </a:cubicBezTo>
                <a:cubicBezTo>
                  <a:pt x="20786" y="108159"/>
                  <a:pt x="20698" y="108159"/>
                  <a:pt x="20611" y="107931"/>
                </a:cubicBezTo>
                <a:cubicBezTo>
                  <a:pt x="20349" y="107703"/>
                  <a:pt x="20262" y="107248"/>
                  <a:pt x="20436" y="107248"/>
                </a:cubicBezTo>
                <a:cubicBezTo>
                  <a:pt x="20698" y="107020"/>
                  <a:pt x="20524" y="106793"/>
                  <a:pt x="20349" y="106110"/>
                </a:cubicBezTo>
                <a:cubicBezTo>
                  <a:pt x="20087" y="105426"/>
                  <a:pt x="20000" y="104743"/>
                  <a:pt x="19912" y="104743"/>
                </a:cubicBezTo>
                <a:cubicBezTo>
                  <a:pt x="19825" y="104743"/>
                  <a:pt x="19563" y="104743"/>
                  <a:pt x="19388" y="104743"/>
                </a:cubicBezTo>
                <a:cubicBezTo>
                  <a:pt x="19213" y="104971"/>
                  <a:pt x="19301" y="104516"/>
                  <a:pt x="19301" y="103833"/>
                </a:cubicBezTo>
                <a:cubicBezTo>
                  <a:pt x="19301" y="103377"/>
                  <a:pt x="18951" y="103377"/>
                  <a:pt x="18864" y="103149"/>
                </a:cubicBezTo>
                <a:cubicBezTo>
                  <a:pt x="18864" y="102922"/>
                  <a:pt x="18951" y="102011"/>
                  <a:pt x="19039" y="102011"/>
                </a:cubicBezTo>
                <a:cubicBezTo>
                  <a:pt x="19126" y="102011"/>
                  <a:pt x="19301" y="101783"/>
                  <a:pt x="19301" y="101328"/>
                </a:cubicBezTo>
                <a:cubicBezTo>
                  <a:pt x="19301" y="101100"/>
                  <a:pt x="18951" y="101100"/>
                  <a:pt x="19039" y="100645"/>
                </a:cubicBezTo>
                <a:cubicBezTo>
                  <a:pt x="19213" y="99962"/>
                  <a:pt x="19475" y="99962"/>
                  <a:pt x="19475" y="99506"/>
                </a:cubicBezTo>
                <a:cubicBezTo>
                  <a:pt x="19475" y="98823"/>
                  <a:pt x="19650" y="98368"/>
                  <a:pt x="19825" y="98823"/>
                </a:cubicBezTo>
                <a:cubicBezTo>
                  <a:pt x="20087" y="99051"/>
                  <a:pt x="20174" y="100189"/>
                  <a:pt x="20436" y="99962"/>
                </a:cubicBezTo>
                <a:cubicBezTo>
                  <a:pt x="20698" y="99734"/>
                  <a:pt x="20524" y="99051"/>
                  <a:pt x="20436" y="98823"/>
                </a:cubicBezTo>
                <a:cubicBezTo>
                  <a:pt x="20436" y="98595"/>
                  <a:pt x="20349" y="97912"/>
                  <a:pt x="20698" y="97912"/>
                </a:cubicBezTo>
                <a:cubicBezTo>
                  <a:pt x="20960" y="97685"/>
                  <a:pt x="20786" y="97001"/>
                  <a:pt x="21048" y="97001"/>
                </a:cubicBezTo>
                <a:cubicBezTo>
                  <a:pt x="21222" y="97001"/>
                  <a:pt x="21659" y="96318"/>
                  <a:pt x="21746" y="96091"/>
                </a:cubicBezTo>
                <a:cubicBezTo>
                  <a:pt x="21921" y="95863"/>
                  <a:pt x="22183" y="95407"/>
                  <a:pt x="22270" y="95635"/>
                </a:cubicBezTo>
                <a:cubicBezTo>
                  <a:pt x="22445" y="95863"/>
                  <a:pt x="22620" y="96318"/>
                  <a:pt x="22707" y="95635"/>
                </a:cubicBezTo>
                <a:cubicBezTo>
                  <a:pt x="22794" y="95180"/>
                  <a:pt x="23144" y="95407"/>
                  <a:pt x="23144" y="95635"/>
                </a:cubicBezTo>
                <a:cubicBezTo>
                  <a:pt x="23231" y="96091"/>
                  <a:pt x="23842" y="96091"/>
                  <a:pt x="24017" y="96318"/>
                </a:cubicBezTo>
                <a:cubicBezTo>
                  <a:pt x="24192" y="96546"/>
                  <a:pt x="24541" y="97229"/>
                  <a:pt x="24541" y="97685"/>
                </a:cubicBezTo>
                <a:cubicBezTo>
                  <a:pt x="24541" y="97912"/>
                  <a:pt x="24803" y="98368"/>
                  <a:pt x="24803" y="97912"/>
                </a:cubicBezTo>
                <a:cubicBezTo>
                  <a:pt x="24803" y="97229"/>
                  <a:pt x="24890" y="97457"/>
                  <a:pt x="25152" y="97912"/>
                </a:cubicBezTo>
                <a:cubicBezTo>
                  <a:pt x="25414" y="98368"/>
                  <a:pt x="25764" y="98140"/>
                  <a:pt x="25851" y="97685"/>
                </a:cubicBezTo>
                <a:cubicBezTo>
                  <a:pt x="25851" y="97229"/>
                  <a:pt x="26375" y="96774"/>
                  <a:pt x="26550" y="97229"/>
                </a:cubicBezTo>
                <a:cubicBezTo>
                  <a:pt x="26637" y="97457"/>
                  <a:pt x="26724" y="97685"/>
                  <a:pt x="26899" y="97229"/>
                </a:cubicBezTo>
                <a:cubicBezTo>
                  <a:pt x="27074" y="96774"/>
                  <a:pt x="27510" y="96774"/>
                  <a:pt x="27598" y="97229"/>
                </a:cubicBezTo>
                <a:cubicBezTo>
                  <a:pt x="27685" y="97685"/>
                  <a:pt x="27860" y="97912"/>
                  <a:pt x="28034" y="97912"/>
                </a:cubicBezTo>
                <a:cubicBezTo>
                  <a:pt x="28296" y="97912"/>
                  <a:pt x="28296" y="98595"/>
                  <a:pt x="28384" y="98368"/>
                </a:cubicBezTo>
                <a:cubicBezTo>
                  <a:pt x="28558" y="98368"/>
                  <a:pt x="28471" y="97457"/>
                  <a:pt x="28646" y="97457"/>
                </a:cubicBezTo>
                <a:cubicBezTo>
                  <a:pt x="28820" y="97685"/>
                  <a:pt x="28908" y="98140"/>
                  <a:pt x="29170" y="98140"/>
                </a:cubicBezTo>
                <a:cubicBezTo>
                  <a:pt x="29432" y="98140"/>
                  <a:pt x="29606" y="97912"/>
                  <a:pt x="29606" y="97457"/>
                </a:cubicBezTo>
                <a:cubicBezTo>
                  <a:pt x="29606" y="97001"/>
                  <a:pt x="29606" y="96091"/>
                  <a:pt x="29432" y="96091"/>
                </a:cubicBezTo>
                <a:cubicBezTo>
                  <a:pt x="29257" y="96091"/>
                  <a:pt x="29170" y="95635"/>
                  <a:pt x="28908" y="95635"/>
                </a:cubicBezTo>
                <a:cubicBezTo>
                  <a:pt x="28733" y="95635"/>
                  <a:pt x="28558" y="94952"/>
                  <a:pt x="28733" y="94724"/>
                </a:cubicBezTo>
                <a:cubicBezTo>
                  <a:pt x="28908" y="94497"/>
                  <a:pt x="29257" y="94269"/>
                  <a:pt x="29170" y="93814"/>
                </a:cubicBezTo>
                <a:cubicBezTo>
                  <a:pt x="29170" y="93358"/>
                  <a:pt x="29082" y="92675"/>
                  <a:pt x="29344" y="92447"/>
                </a:cubicBezTo>
                <a:cubicBezTo>
                  <a:pt x="29606" y="92447"/>
                  <a:pt x="30131" y="92447"/>
                  <a:pt x="30043" y="92220"/>
                </a:cubicBezTo>
                <a:cubicBezTo>
                  <a:pt x="30043" y="91992"/>
                  <a:pt x="29519" y="91764"/>
                  <a:pt x="29432" y="91309"/>
                </a:cubicBezTo>
                <a:cubicBezTo>
                  <a:pt x="29344" y="90853"/>
                  <a:pt x="29344" y="89943"/>
                  <a:pt x="29432" y="89715"/>
                </a:cubicBezTo>
                <a:cubicBezTo>
                  <a:pt x="29519" y="89715"/>
                  <a:pt x="29781" y="89943"/>
                  <a:pt x="30043" y="89715"/>
                </a:cubicBezTo>
                <a:cubicBezTo>
                  <a:pt x="30218" y="89487"/>
                  <a:pt x="30567" y="89943"/>
                  <a:pt x="30829" y="89487"/>
                </a:cubicBezTo>
                <a:cubicBezTo>
                  <a:pt x="31091" y="89032"/>
                  <a:pt x="31615" y="89032"/>
                  <a:pt x="31877" y="89032"/>
                </a:cubicBezTo>
                <a:cubicBezTo>
                  <a:pt x="32227" y="89032"/>
                  <a:pt x="32401" y="88349"/>
                  <a:pt x="32663" y="88349"/>
                </a:cubicBezTo>
                <a:cubicBezTo>
                  <a:pt x="32838" y="88349"/>
                  <a:pt x="33449" y="88121"/>
                  <a:pt x="33624" y="87893"/>
                </a:cubicBezTo>
                <a:cubicBezTo>
                  <a:pt x="33799" y="87666"/>
                  <a:pt x="34585" y="87438"/>
                  <a:pt x="34672" y="86982"/>
                </a:cubicBezTo>
                <a:cubicBezTo>
                  <a:pt x="34672" y="86527"/>
                  <a:pt x="35371" y="86299"/>
                  <a:pt x="35545" y="86527"/>
                </a:cubicBezTo>
                <a:cubicBezTo>
                  <a:pt x="35720" y="86755"/>
                  <a:pt x="35895" y="86755"/>
                  <a:pt x="36069" y="86755"/>
                </a:cubicBezTo>
                <a:cubicBezTo>
                  <a:pt x="36244" y="86527"/>
                  <a:pt x="36506" y="86982"/>
                  <a:pt x="36506" y="87438"/>
                </a:cubicBezTo>
                <a:cubicBezTo>
                  <a:pt x="36506" y="87893"/>
                  <a:pt x="36681" y="88349"/>
                  <a:pt x="36681" y="88576"/>
                </a:cubicBezTo>
                <a:cubicBezTo>
                  <a:pt x="36593" y="89032"/>
                  <a:pt x="36506" y="89259"/>
                  <a:pt x="36593" y="89487"/>
                </a:cubicBezTo>
                <a:cubicBezTo>
                  <a:pt x="36681" y="89715"/>
                  <a:pt x="37117" y="89487"/>
                  <a:pt x="37205" y="89259"/>
                </a:cubicBezTo>
                <a:cubicBezTo>
                  <a:pt x="37292" y="88804"/>
                  <a:pt x="37467" y="89259"/>
                  <a:pt x="37467" y="89715"/>
                </a:cubicBezTo>
                <a:cubicBezTo>
                  <a:pt x="37467" y="89943"/>
                  <a:pt x="37641" y="90170"/>
                  <a:pt x="37641" y="89715"/>
                </a:cubicBezTo>
                <a:cubicBezTo>
                  <a:pt x="37641" y="89259"/>
                  <a:pt x="37903" y="89715"/>
                  <a:pt x="37991" y="89943"/>
                </a:cubicBezTo>
                <a:cubicBezTo>
                  <a:pt x="38078" y="90170"/>
                  <a:pt x="38340" y="89487"/>
                  <a:pt x="38340" y="89943"/>
                </a:cubicBezTo>
                <a:cubicBezTo>
                  <a:pt x="38340" y="90398"/>
                  <a:pt x="37903" y="90626"/>
                  <a:pt x="38078" y="91081"/>
                </a:cubicBezTo>
                <a:cubicBezTo>
                  <a:pt x="38340" y="91537"/>
                  <a:pt x="38427" y="90626"/>
                  <a:pt x="38689" y="90853"/>
                </a:cubicBezTo>
                <a:cubicBezTo>
                  <a:pt x="38864" y="91081"/>
                  <a:pt x="39213" y="90170"/>
                  <a:pt x="39388" y="89943"/>
                </a:cubicBezTo>
                <a:cubicBezTo>
                  <a:pt x="39650" y="89943"/>
                  <a:pt x="39825" y="89259"/>
                  <a:pt x="40087" y="89032"/>
                </a:cubicBezTo>
                <a:cubicBezTo>
                  <a:pt x="40262" y="88804"/>
                  <a:pt x="40611" y="88804"/>
                  <a:pt x="40524" y="89259"/>
                </a:cubicBezTo>
                <a:cubicBezTo>
                  <a:pt x="40436" y="89487"/>
                  <a:pt x="40262" y="90170"/>
                  <a:pt x="40698" y="90626"/>
                </a:cubicBezTo>
                <a:cubicBezTo>
                  <a:pt x="41222" y="91081"/>
                  <a:pt x="41746" y="93358"/>
                  <a:pt x="42008" y="94497"/>
                </a:cubicBezTo>
                <a:cubicBezTo>
                  <a:pt x="42270" y="95635"/>
                  <a:pt x="42620" y="97912"/>
                  <a:pt x="42707" y="97912"/>
                </a:cubicBezTo>
                <a:cubicBezTo>
                  <a:pt x="42882" y="97912"/>
                  <a:pt x="42969" y="96774"/>
                  <a:pt x="43144" y="96774"/>
                </a:cubicBezTo>
                <a:cubicBezTo>
                  <a:pt x="43318" y="96546"/>
                  <a:pt x="43493" y="97685"/>
                  <a:pt x="43668" y="97685"/>
                </a:cubicBezTo>
                <a:cubicBezTo>
                  <a:pt x="43930" y="97912"/>
                  <a:pt x="44192" y="98140"/>
                  <a:pt x="44366" y="97912"/>
                </a:cubicBezTo>
                <a:cubicBezTo>
                  <a:pt x="44541" y="97912"/>
                  <a:pt x="44978" y="97229"/>
                  <a:pt x="45065" y="97457"/>
                </a:cubicBezTo>
                <a:cubicBezTo>
                  <a:pt x="45240" y="97685"/>
                  <a:pt x="45414" y="97685"/>
                  <a:pt x="45502" y="98368"/>
                </a:cubicBezTo>
                <a:cubicBezTo>
                  <a:pt x="45676" y="99278"/>
                  <a:pt x="45851" y="99278"/>
                  <a:pt x="45938" y="99278"/>
                </a:cubicBezTo>
                <a:cubicBezTo>
                  <a:pt x="46113" y="99278"/>
                  <a:pt x="46113" y="99734"/>
                  <a:pt x="46113" y="99962"/>
                </a:cubicBezTo>
                <a:cubicBezTo>
                  <a:pt x="46113" y="100417"/>
                  <a:pt x="46375" y="100872"/>
                  <a:pt x="46462" y="100872"/>
                </a:cubicBezTo>
                <a:cubicBezTo>
                  <a:pt x="46637" y="100872"/>
                  <a:pt x="46899" y="100645"/>
                  <a:pt x="47074" y="100645"/>
                </a:cubicBezTo>
                <a:cubicBezTo>
                  <a:pt x="47161" y="100417"/>
                  <a:pt x="47248" y="100189"/>
                  <a:pt x="47248" y="100645"/>
                </a:cubicBezTo>
                <a:cubicBezTo>
                  <a:pt x="47336" y="100872"/>
                  <a:pt x="47510" y="101555"/>
                  <a:pt x="47598" y="101555"/>
                </a:cubicBezTo>
                <a:cubicBezTo>
                  <a:pt x="47772" y="101555"/>
                  <a:pt x="47947" y="101783"/>
                  <a:pt x="48034" y="101555"/>
                </a:cubicBezTo>
                <a:cubicBezTo>
                  <a:pt x="48034" y="101328"/>
                  <a:pt x="48384" y="101100"/>
                  <a:pt x="48471" y="101100"/>
                </a:cubicBezTo>
                <a:cubicBezTo>
                  <a:pt x="48646" y="101100"/>
                  <a:pt x="49082" y="100872"/>
                  <a:pt x="49170" y="100417"/>
                </a:cubicBezTo>
                <a:cubicBezTo>
                  <a:pt x="49257" y="99734"/>
                  <a:pt x="49606" y="99734"/>
                  <a:pt x="49694" y="99506"/>
                </a:cubicBezTo>
                <a:cubicBezTo>
                  <a:pt x="49781" y="99278"/>
                  <a:pt x="50043" y="99051"/>
                  <a:pt x="50131" y="98595"/>
                </a:cubicBezTo>
                <a:cubicBezTo>
                  <a:pt x="50218" y="98368"/>
                  <a:pt x="50567" y="98368"/>
                  <a:pt x="50567" y="98140"/>
                </a:cubicBezTo>
                <a:cubicBezTo>
                  <a:pt x="50655" y="97912"/>
                  <a:pt x="50917" y="97912"/>
                  <a:pt x="51091" y="97912"/>
                </a:cubicBezTo>
                <a:cubicBezTo>
                  <a:pt x="51266" y="98140"/>
                  <a:pt x="51965" y="98368"/>
                  <a:pt x="52052" y="98368"/>
                </a:cubicBezTo>
                <a:cubicBezTo>
                  <a:pt x="52227" y="98368"/>
                  <a:pt x="52227" y="99278"/>
                  <a:pt x="52314" y="99506"/>
                </a:cubicBezTo>
                <a:cubicBezTo>
                  <a:pt x="52401" y="99506"/>
                  <a:pt x="52751" y="100189"/>
                  <a:pt x="52925" y="99962"/>
                </a:cubicBezTo>
                <a:cubicBezTo>
                  <a:pt x="53013" y="99734"/>
                  <a:pt x="53275" y="99506"/>
                  <a:pt x="53449" y="99962"/>
                </a:cubicBezTo>
                <a:cubicBezTo>
                  <a:pt x="53624" y="100189"/>
                  <a:pt x="53886" y="100645"/>
                  <a:pt x="53973" y="100189"/>
                </a:cubicBezTo>
                <a:cubicBezTo>
                  <a:pt x="54061" y="99962"/>
                  <a:pt x="54497" y="99734"/>
                  <a:pt x="54497" y="99506"/>
                </a:cubicBezTo>
                <a:cubicBezTo>
                  <a:pt x="54585" y="99278"/>
                  <a:pt x="54672" y="98595"/>
                  <a:pt x="54585" y="98368"/>
                </a:cubicBezTo>
                <a:cubicBezTo>
                  <a:pt x="54410" y="98140"/>
                  <a:pt x="54323" y="97229"/>
                  <a:pt x="54323" y="97001"/>
                </a:cubicBezTo>
                <a:cubicBezTo>
                  <a:pt x="54235" y="96546"/>
                  <a:pt x="54585" y="96318"/>
                  <a:pt x="54585" y="96091"/>
                </a:cubicBezTo>
                <a:cubicBezTo>
                  <a:pt x="54672" y="95635"/>
                  <a:pt x="54847" y="95635"/>
                  <a:pt x="54934" y="95407"/>
                </a:cubicBezTo>
                <a:cubicBezTo>
                  <a:pt x="55021" y="95180"/>
                  <a:pt x="55109" y="94724"/>
                  <a:pt x="55196" y="94724"/>
                </a:cubicBezTo>
                <a:cubicBezTo>
                  <a:pt x="55371" y="94952"/>
                  <a:pt x="55633" y="95180"/>
                  <a:pt x="55720" y="95180"/>
                </a:cubicBezTo>
                <a:cubicBezTo>
                  <a:pt x="55807" y="95407"/>
                  <a:pt x="56069" y="95635"/>
                  <a:pt x="56157" y="95635"/>
                </a:cubicBezTo>
                <a:cubicBezTo>
                  <a:pt x="56331" y="95635"/>
                  <a:pt x="56506" y="95863"/>
                  <a:pt x="56681" y="96091"/>
                </a:cubicBezTo>
                <a:cubicBezTo>
                  <a:pt x="56855" y="96318"/>
                  <a:pt x="57292" y="96318"/>
                  <a:pt x="57379" y="96546"/>
                </a:cubicBezTo>
                <a:cubicBezTo>
                  <a:pt x="57467" y="97001"/>
                  <a:pt x="57379" y="97912"/>
                  <a:pt x="57467" y="98140"/>
                </a:cubicBezTo>
                <a:cubicBezTo>
                  <a:pt x="57554" y="98595"/>
                  <a:pt x="57816" y="99278"/>
                  <a:pt x="57903" y="99051"/>
                </a:cubicBezTo>
                <a:cubicBezTo>
                  <a:pt x="57991" y="98823"/>
                  <a:pt x="58340" y="99506"/>
                  <a:pt x="58515" y="99506"/>
                </a:cubicBezTo>
                <a:cubicBezTo>
                  <a:pt x="58689" y="99506"/>
                  <a:pt x="58864" y="98823"/>
                  <a:pt x="59039" y="98823"/>
                </a:cubicBezTo>
                <a:cubicBezTo>
                  <a:pt x="59126" y="98823"/>
                  <a:pt x="59563" y="98595"/>
                  <a:pt x="59650" y="98595"/>
                </a:cubicBezTo>
                <a:cubicBezTo>
                  <a:pt x="59825" y="98823"/>
                  <a:pt x="60262" y="99278"/>
                  <a:pt x="60349" y="99051"/>
                </a:cubicBezTo>
                <a:cubicBezTo>
                  <a:pt x="60349" y="99051"/>
                  <a:pt x="60786" y="99051"/>
                  <a:pt x="60873" y="99506"/>
                </a:cubicBezTo>
                <a:cubicBezTo>
                  <a:pt x="60873" y="99734"/>
                  <a:pt x="61397" y="99734"/>
                  <a:pt x="61397" y="100189"/>
                </a:cubicBezTo>
                <a:cubicBezTo>
                  <a:pt x="61397" y="100645"/>
                  <a:pt x="61746" y="100645"/>
                  <a:pt x="61834" y="101100"/>
                </a:cubicBezTo>
                <a:cubicBezTo>
                  <a:pt x="61921" y="101555"/>
                  <a:pt x="62532" y="101328"/>
                  <a:pt x="62707" y="101555"/>
                </a:cubicBezTo>
                <a:cubicBezTo>
                  <a:pt x="62794" y="101783"/>
                  <a:pt x="63580" y="101783"/>
                  <a:pt x="63668" y="101555"/>
                </a:cubicBezTo>
                <a:cubicBezTo>
                  <a:pt x="63668" y="101328"/>
                  <a:pt x="64366" y="101328"/>
                  <a:pt x="64541" y="101100"/>
                </a:cubicBezTo>
                <a:cubicBezTo>
                  <a:pt x="64716" y="100645"/>
                  <a:pt x="65065" y="100872"/>
                  <a:pt x="65065" y="100417"/>
                </a:cubicBezTo>
                <a:cubicBezTo>
                  <a:pt x="65152" y="100189"/>
                  <a:pt x="65502" y="99734"/>
                  <a:pt x="65676" y="99506"/>
                </a:cubicBezTo>
                <a:cubicBezTo>
                  <a:pt x="65851" y="99278"/>
                  <a:pt x="66462" y="99278"/>
                  <a:pt x="66550" y="99506"/>
                </a:cubicBezTo>
                <a:cubicBezTo>
                  <a:pt x="66550" y="99962"/>
                  <a:pt x="66986" y="100189"/>
                  <a:pt x="67161" y="99962"/>
                </a:cubicBezTo>
                <a:cubicBezTo>
                  <a:pt x="67336" y="99734"/>
                  <a:pt x="67772" y="99962"/>
                  <a:pt x="67772" y="100417"/>
                </a:cubicBezTo>
                <a:cubicBezTo>
                  <a:pt x="67860" y="100645"/>
                  <a:pt x="68384" y="100872"/>
                  <a:pt x="68471" y="100872"/>
                </a:cubicBezTo>
                <a:cubicBezTo>
                  <a:pt x="68646" y="100645"/>
                  <a:pt x="68995" y="99962"/>
                  <a:pt x="69170" y="99962"/>
                </a:cubicBezTo>
                <a:cubicBezTo>
                  <a:pt x="69257" y="99962"/>
                  <a:pt x="69519" y="99506"/>
                  <a:pt x="69432" y="99051"/>
                </a:cubicBezTo>
                <a:cubicBezTo>
                  <a:pt x="69432" y="98823"/>
                  <a:pt x="69781" y="97685"/>
                  <a:pt x="69781" y="97229"/>
                </a:cubicBezTo>
                <a:cubicBezTo>
                  <a:pt x="69868" y="96774"/>
                  <a:pt x="70131" y="95635"/>
                  <a:pt x="70218" y="95407"/>
                </a:cubicBezTo>
                <a:cubicBezTo>
                  <a:pt x="70305" y="95407"/>
                  <a:pt x="70567" y="94952"/>
                  <a:pt x="70567" y="94497"/>
                </a:cubicBezTo>
                <a:cubicBezTo>
                  <a:pt x="70567" y="94269"/>
                  <a:pt x="70480" y="93358"/>
                  <a:pt x="70305" y="93358"/>
                </a:cubicBezTo>
                <a:cubicBezTo>
                  <a:pt x="70218" y="93358"/>
                  <a:pt x="69956" y="93358"/>
                  <a:pt x="70305" y="92220"/>
                </a:cubicBezTo>
                <a:cubicBezTo>
                  <a:pt x="70567" y="91309"/>
                  <a:pt x="71091" y="91537"/>
                  <a:pt x="71179" y="91537"/>
                </a:cubicBezTo>
                <a:cubicBezTo>
                  <a:pt x="71266" y="91537"/>
                  <a:pt x="71877" y="91081"/>
                  <a:pt x="72227" y="91309"/>
                </a:cubicBezTo>
                <a:cubicBezTo>
                  <a:pt x="72489" y="91537"/>
                  <a:pt x="72663" y="91309"/>
                  <a:pt x="73013" y="91764"/>
                </a:cubicBezTo>
                <a:cubicBezTo>
                  <a:pt x="73275" y="91992"/>
                  <a:pt x="73711" y="91992"/>
                  <a:pt x="73886" y="92220"/>
                </a:cubicBezTo>
                <a:cubicBezTo>
                  <a:pt x="73973" y="92675"/>
                  <a:pt x="74323" y="92903"/>
                  <a:pt x="74323" y="93586"/>
                </a:cubicBezTo>
                <a:cubicBezTo>
                  <a:pt x="74235" y="94269"/>
                  <a:pt x="74497" y="94041"/>
                  <a:pt x="74672" y="95407"/>
                </a:cubicBezTo>
                <a:cubicBezTo>
                  <a:pt x="74759" y="96774"/>
                  <a:pt x="75021" y="96774"/>
                  <a:pt x="75021" y="97457"/>
                </a:cubicBezTo>
                <a:cubicBezTo>
                  <a:pt x="75109" y="98140"/>
                  <a:pt x="75458" y="99278"/>
                  <a:pt x="75371" y="99734"/>
                </a:cubicBezTo>
                <a:cubicBezTo>
                  <a:pt x="75371" y="100189"/>
                  <a:pt x="75283" y="100645"/>
                  <a:pt x="75633" y="100645"/>
                </a:cubicBezTo>
                <a:cubicBezTo>
                  <a:pt x="76069" y="100872"/>
                  <a:pt x="76244" y="101555"/>
                  <a:pt x="76331" y="101328"/>
                </a:cubicBezTo>
                <a:cubicBezTo>
                  <a:pt x="76419" y="101328"/>
                  <a:pt x="76855" y="101783"/>
                  <a:pt x="77030" y="102239"/>
                </a:cubicBezTo>
                <a:cubicBezTo>
                  <a:pt x="77292" y="102694"/>
                  <a:pt x="77554" y="102466"/>
                  <a:pt x="77554" y="103149"/>
                </a:cubicBezTo>
                <a:cubicBezTo>
                  <a:pt x="77554" y="103605"/>
                  <a:pt x="77729" y="104060"/>
                  <a:pt x="77729" y="104743"/>
                </a:cubicBezTo>
                <a:cubicBezTo>
                  <a:pt x="77729" y="105199"/>
                  <a:pt x="78078" y="105426"/>
                  <a:pt x="78427" y="105426"/>
                </a:cubicBezTo>
                <a:cubicBezTo>
                  <a:pt x="78689" y="105199"/>
                  <a:pt x="78864" y="105654"/>
                  <a:pt x="79039" y="104971"/>
                </a:cubicBezTo>
                <a:cubicBezTo>
                  <a:pt x="79126" y="104288"/>
                  <a:pt x="79563" y="104516"/>
                  <a:pt x="79737" y="104288"/>
                </a:cubicBezTo>
                <a:cubicBezTo>
                  <a:pt x="79825" y="104060"/>
                  <a:pt x="80262" y="103833"/>
                  <a:pt x="80262" y="104743"/>
                </a:cubicBezTo>
                <a:cubicBezTo>
                  <a:pt x="80262" y="105654"/>
                  <a:pt x="80524" y="105882"/>
                  <a:pt x="80262" y="106110"/>
                </a:cubicBezTo>
                <a:cubicBezTo>
                  <a:pt x="80087" y="106565"/>
                  <a:pt x="80000" y="107931"/>
                  <a:pt x="79912" y="108614"/>
                </a:cubicBezTo>
                <a:cubicBezTo>
                  <a:pt x="79825" y="109070"/>
                  <a:pt x="79563" y="109297"/>
                  <a:pt x="79475" y="109981"/>
                </a:cubicBezTo>
                <a:cubicBezTo>
                  <a:pt x="79475" y="110664"/>
                  <a:pt x="79126" y="110664"/>
                  <a:pt x="79126" y="111119"/>
                </a:cubicBezTo>
                <a:cubicBezTo>
                  <a:pt x="79126" y="111574"/>
                  <a:pt x="78777" y="111574"/>
                  <a:pt x="78515" y="111119"/>
                </a:cubicBezTo>
                <a:cubicBezTo>
                  <a:pt x="78340" y="110664"/>
                  <a:pt x="78165" y="111802"/>
                  <a:pt x="77991" y="111802"/>
                </a:cubicBezTo>
                <a:cubicBezTo>
                  <a:pt x="77816" y="111802"/>
                  <a:pt x="77816" y="112713"/>
                  <a:pt x="77816" y="113168"/>
                </a:cubicBezTo>
                <a:cubicBezTo>
                  <a:pt x="77903" y="113624"/>
                  <a:pt x="77816" y="114079"/>
                  <a:pt x="77903" y="114762"/>
                </a:cubicBezTo>
                <a:cubicBezTo>
                  <a:pt x="77991" y="114990"/>
                  <a:pt x="77903" y="115673"/>
                  <a:pt x="77903" y="116356"/>
                </a:cubicBezTo>
                <a:cubicBezTo>
                  <a:pt x="78165" y="115901"/>
                  <a:pt x="78427" y="115673"/>
                  <a:pt x="78515" y="115673"/>
                </a:cubicBezTo>
                <a:cubicBezTo>
                  <a:pt x="78777" y="115673"/>
                  <a:pt x="79039" y="116812"/>
                  <a:pt x="79301" y="116812"/>
                </a:cubicBezTo>
                <a:cubicBezTo>
                  <a:pt x="79650" y="116812"/>
                  <a:pt x="80960" y="114535"/>
                  <a:pt x="80960" y="114079"/>
                </a:cubicBezTo>
                <a:cubicBezTo>
                  <a:pt x="80960" y="113851"/>
                  <a:pt x="81746" y="111802"/>
                  <a:pt x="82096" y="110891"/>
                </a:cubicBezTo>
                <a:cubicBezTo>
                  <a:pt x="82445" y="109753"/>
                  <a:pt x="82969" y="108387"/>
                  <a:pt x="83144" y="107248"/>
                </a:cubicBezTo>
                <a:cubicBezTo>
                  <a:pt x="83231" y="106565"/>
                  <a:pt x="83755" y="105199"/>
                  <a:pt x="83842" y="104516"/>
                </a:cubicBezTo>
                <a:cubicBezTo>
                  <a:pt x="84017" y="104060"/>
                  <a:pt x="84104" y="104060"/>
                  <a:pt x="84279" y="102694"/>
                </a:cubicBezTo>
                <a:cubicBezTo>
                  <a:pt x="84541" y="101555"/>
                  <a:pt x="84541" y="98140"/>
                  <a:pt x="84628" y="97912"/>
                </a:cubicBezTo>
                <a:cubicBezTo>
                  <a:pt x="84716" y="97685"/>
                  <a:pt x="84628" y="97229"/>
                  <a:pt x="84716" y="96774"/>
                </a:cubicBezTo>
                <a:cubicBezTo>
                  <a:pt x="84890" y="96546"/>
                  <a:pt x="84803" y="95863"/>
                  <a:pt x="84978" y="95407"/>
                </a:cubicBezTo>
                <a:cubicBezTo>
                  <a:pt x="85240" y="94952"/>
                  <a:pt x="85152" y="94724"/>
                  <a:pt x="85152" y="94269"/>
                </a:cubicBezTo>
                <a:cubicBezTo>
                  <a:pt x="85065" y="94041"/>
                  <a:pt x="85152" y="93130"/>
                  <a:pt x="85065" y="92903"/>
                </a:cubicBezTo>
                <a:cubicBezTo>
                  <a:pt x="85065" y="92675"/>
                  <a:pt x="85065" y="92447"/>
                  <a:pt x="85152" y="92447"/>
                </a:cubicBezTo>
                <a:cubicBezTo>
                  <a:pt x="85327" y="92220"/>
                  <a:pt x="85065" y="91764"/>
                  <a:pt x="84890" y="91537"/>
                </a:cubicBezTo>
                <a:cubicBezTo>
                  <a:pt x="84716" y="91309"/>
                  <a:pt x="84541" y="91081"/>
                  <a:pt x="84454" y="90626"/>
                </a:cubicBezTo>
                <a:cubicBezTo>
                  <a:pt x="84454" y="89943"/>
                  <a:pt x="84192" y="89487"/>
                  <a:pt x="83930" y="89487"/>
                </a:cubicBezTo>
                <a:cubicBezTo>
                  <a:pt x="83668" y="89487"/>
                  <a:pt x="83318" y="89032"/>
                  <a:pt x="83318" y="89487"/>
                </a:cubicBezTo>
                <a:cubicBezTo>
                  <a:pt x="83406" y="89943"/>
                  <a:pt x="83318" y="90170"/>
                  <a:pt x="83231" y="90170"/>
                </a:cubicBezTo>
                <a:cubicBezTo>
                  <a:pt x="83056" y="90170"/>
                  <a:pt x="83056" y="90398"/>
                  <a:pt x="82882" y="90853"/>
                </a:cubicBezTo>
                <a:cubicBezTo>
                  <a:pt x="82794" y="91309"/>
                  <a:pt x="82270" y="91537"/>
                  <a:pt x="82532" y="90853"/>
                </a:cubicBezTo>
                <a:cubicBezTo>
                  <a:pt x="82707" y="90398"/>
                  <a:pt x="82445" y="90398"/>
                  <a:pt x="82445" y="89943"/>
                </a:cubicBezTo>
                <a:cubicBezTo>
                  <a:pt x="82532" y="89259"/>
                  <a:pt x="82707" y="88804"/>
                  <a:pt x="82445" y="89032"/>
                </a:cubicBezTo>
                <a:cubicBezTo>
                  <a:pt x="82183" y="89487"/>
                  <a:pt x="82183" y="90398"/>
                  <a:pt x="82008" y="90398"/>
                </a:cubicBezTo>
                <a:cubicBezTo>
                  <a:pt x="81834" y="90626"/>
                  <a:pt x="81834" y="89032"/>
                  <a:pt x="81921" y="88576"/>
                </a:cubicBezTo>
                <a:cubicBezTo>
                  <a:pt x="82008" y="88121"/>
                  <a:pt x="81572" y="88576"/>
                  <a:pt x="81135" y="88576"/>
                </a:cubicBezTo>
                <a:cubicBezTo>
                  <a:pt x="80698" y="88349"/>
                  <a:pt x="80786" y="87666"/>
                  <a:pt x="81135" y="87210"/>
                </a:cubicBezTo>
                <a:cubicBezTo>
                  <a:pt x="81484" y="86755"/>
                  <a:pt x="81484" y="86299"/>
                  <a:pt x="81659" y="86072"/>
                </a:cubicBezTo>
                <a:cubicBezTo>
                  <a:pt x="81834" y="85844"/>
                  <a:pt x="82270" y="84933"/>
                  <a:pt x="82532" y="84705"/>
                </a:cubicBezTo>
                <a:cubicBezTo>
                  <a:pt x="82794" y="84250"/>
                  <a:pt x="82882" y="83795"/>
                  <a:pt x="82882" y="83339"/>
                </a:cubicBezTo>
                <a:cubicBezTo>
                  <a:pt x="82969" y="82884"/>
                  <a:pt x="83493" y="82201"/>
                  <a:pt x="83930" y="81290"/>
                </a:cubicBezTo>
                <a:cubicBezTo>
                  <a:pt x="84366" y="80379"/>
                  <a:pt x="84541" y="79924"/>
                  <a:pt x="84716" y="79240"/>
                </a:cubicBezTo>
                <a:cubicBezTo>
                  <a:pt x="84803" y="78785"/>
                  <a:pt x="85414" y="77874"/>
                  <a:pt x="85502" y="77647"/>
                </a:cubicBezTo>
                <a:cubicBezTo>
                  <a:pt x="85502" y="77191"/>
                  <a:pt x="86288" y="76053"/>
                  <a:pt x="86812" y="75825"/>
                </a:cubicBezTo>
                <a:cubicBezTo>
                  <a:pt x="87336" y="75597"/>
                  <a:pt x="88122" y="75825"/>
                  <a:pt x="88296" y="76280"/>
                </a:cubicBezTo>
                <a:cubicBezTo>
                  <a:pt x="88471" y="76736"/>
                  <a:pt x="88558" y="76508"/>
                  <a:pt x="88646" y="76280"/>
                </a:cubicBezTo>
                <a:cubicBezTo>
                  <a:pt x="88733" y="76053"/>
                  <a:pt x="88995" y="76053"/>
                  <a:pt x="89344" y="76280"/>
                </a:cubicBezTo>
                <a:cubicBezTo>
                  <a:pt x="89694" y="76280"/>
                  <a:pt x="89781" y="75825"/>
                  <a:pt x="90043" y="76053"/>
                </a:cubicBezTo>
                <a:cubicBezTo>
                  <a:pt x="90218" y="76053"/>
                  <a:pt x="90480" y="76280"/>
                  <a:pt x="90567" y="75597"/>
                </a:cubicBezTo>
                <a:cubicBezTo>
                  <a:pt x="90742" y="74686"/>
                  <a:pt x="91441" y="74914"/>
                  <a:pt x="91615" y="75142"/>
                </a:cubicBezTo>
                <a:cubicBezTo>
                  <a:pt x="91703" y="75597"/>
                  <a:pt x="91877" y="75825"/>
                  <a:pt x="92139" y="75597"/>
                </a:cubicBezTo>
                <a:cubicBezTo>
                  <a:pt x="92314" y="75142"/>
                  <a:pt x="92314" y="76053"/>
                  <a:pt x="92576" y="76053"/>
                </a:cubicBezTo>
                <a:cubicBezTo>
                  <a:pt x="92838" y="76280"/>
                  <a:pt x="92663" y="76736"/>
                  <a:pt x="92489" y="76736"/>
                </a:cubicBezTo>
                <a:cubicBezTo>
                  <a:pt x="92227" y="76736"/>
                  <a:pt x="91965" y="76963"/>
                  <a:pt x="92227" y="77419"/>
                </a:cubicBezTo>
                <a:cubicBezTo>
                  <a:pt x="92489" y="77647"/>
                  <a:pt x="92751" y="76963"/>
                  <a:pt x="92925" y="76963"/>
                </a:cubicBezTo>
                <a:cubicBezTo>
                  <a:pt x="93100" y="77191"/>
                  <a:pt x="93449" y="77191"/>
                  <a:pt x="93711" y="76736"/>
                </a:cubicBezTo>
                <a:cubicBezTo>
                  <a:pt x="93973" y="76280"/>
                  <a:pt x="93973" y="77191"/>
                  <a:pt x="94148" y="76736"/>
                </a:cubicBezTo>
                <a:cubicBezTo>
                  <a:pt x="94323" y="76280"/>
                  <a:pt x="94759" y="76280"/>
                  <a:pt x="94934" y="76280"/>
                </a:cubicBezTo>
                <a:cubicBezTo>
                  <a:pt x="95109" y="76280"/>
                  <a:pt x="94934" y="75597"/>
                  <a:pt x="94585" y="75597"/>
                </a:cubicBezTo>
                <a:cubicBezTo>
                  <a:pt x="94323" y="75597"/>
                  <a:pt x="94323" y="75142"/>
                  <a:pt x="94585" y="74231"/>
                </a:cubicBezTo>
                <a:cubicBezTo>
                  <a:pt x="94847" y="73092"/>
                  <a:pt x="95283" y="72409"/>
                  <a:pt x="95633" y="71726"/>
                </a:cubicBezTo>
                <a:cubicBezTo>
                  <a:pt x="95895" y="71043"/>
                  <a:pt x="96157" y="71499"/>
                  <a:pt x="96157" y="71043"/>
                </a:cubicBezTo>
                <a:cubicBezTo>
                  <a:pt x="96157" y="70588"/>
                  <a:pt x="96244" y="69222"/>
                  <a:pt x="96506" y="69222"/>
                </a:cubicBezTo>
                <a:cubicBezTo>
                  <a:pt x="96681" y="69222"/>
                  <a:pt x="97292" y="69449"/>
                  <a:pt x="97641" y="68994"/>
                </a:cubicBezTo>
                <a:cubicBezTo>
                  <a:pt x="97991" y="68538"/>
                  <a:pt x="97991" y="69449"/>
                  <a:pt x="98078" y="69449"/>
                </a:cubicBezTo>
                <a:cubicBezTo>
                  <a:pt x="98253" y="69677"/>
                  <a:pt x="98427" y="68766"/>
                  <a:pt x="98602" y="68994"/>
                </a:cubicBezTo>
                <a:cubicBezTo>
                  <a:pt x="98777" y="69222"/>
                  <a:pt x="98340" y="69905"/>
                  <a:pt x="98253" y="70815"/>
                </a:cubicBezTo>
                <a:cubicBezTo>
                  <a:pt x="98165" y="71499"/>
                  <a:pt x="98515" y="71271"/>
                  <a:pt x="98689" y="71499"/>
                </a:cubicBezTo>
                <a:cubicBezTo>
                  <a:pt x="98864" y="71726"/>
                  <a:pt x="98427" y="71954"/>
                  <a:pt x="98515" y="72182"/>
                </a:cubicBezTo>
                <a:cubicBezTo>
                  <a:pt x="98515" y="72409"/>
                  <a:pt x="98864" y="72409"/>
                  <a:pt x="99301" y="71271"/>
                </a:cubicBezTo>
                <a:cubicBezTo>
                  <a:pt x="99825" y="70132"/>
                  <a:pt x="100174" y="69677"/>
                  <a:pt x="100524" y="69677"/>
                </a:cubicBezTo>
                <a:cubicBezTo>
                  <a:pt x="100786" y="69905"/>
                  <a:pt x="100611" y="68994"/>
                  <a:pt x="100611" y="68083"/>
                </a:cubicBezTo>
                <a:cubicBezTo>
                  <a:pt x="100698" y="66944"/>
                  <a:pt x="101572" y="66489"/>
                  <a:pt x="101834" y="66944"/>
                </a:cubicBezTo>
                <a:cubicBezTo>
                  <a:pt x="102183" y="67172"/>
                  <a:pt x="102096" y="67400"/>
                  <a:pt x="101834" y="67400"/>
                </a:cubicBezTo>
                <a:cubicBezTo>
                  <a:pt x="101572" y="67172"/>
                  <a:pt x="101310" y="67855"/>
                  <a:pt x="101310" y="68766"/>
                </a:cubicBezTo>
                <a:cubicBezTo>
                  <a:pt x="101310" y="69677"/>
                  <a:pt x="101048" y="69905"/>
                  <a:pt x="101222" y="70360"/>
                </a:cubicBezTo>
                <a:cubicBezTo>
                  <a:pt x="101310" y="70588"/>
                  <a:pt x="100960" y="70815"/>
                  <a:pt x="100960" y="71043"/>
                </a:cubicBezTo>
                <a:cubicBezTo>
                  <a:pt x="100960" y="71499"/>
                  <a:pt x="100960" y="71726"/>
                  <a:pt x="100786" y="71954"/>
                </a:cubicBezTo>
                <a:cubicBezTo>
                  <a:pt x="100611" y="72182"/>
                  <a:pt x="99912" y="72182"/>
                  <a:pt x="99825" y="72865"/>
                </a:cubicBezTo>
                <a:cubicBezTo>
                  <a:pt x="99825" y="73776"/>
                  <a:pt x="99475" y="73776"/>
                  <a:pt x="99301" y="74686"/>
                </a:cubicBezTo>
                <a:cubicBezTo>
                  <a:pt x="99126" y="75597"/>
                  <a:pt x="98427" y="76053"/>
                  <a:pt x="97991" y="77647"/>
                </a:cubicBezTo>
                <a:cubicBezTo>
                  <a:pt x="97554" y="79468"/>
                  <a:pt x="96855" y="79468"/>
                  <a:pt x="96855" y="79696"/>
                </a:cubicBezTo>
                <a:cubicBezTo>
                  <a:pt x="96855" y="80151"/>
                  <a:pt x="96331" y="80151"/>
                  <a:pt x="96157" y="80151"/>
                </a:cubicBezTo>
                <a:cubicBezTo>
                  <a:pt x="95982" y="80151"/>
                  <a:pt x="96331" y="81290"/>
                  <a:pt x="95982" y="82428"/>
                </a:cubicBezTo>
                <a:cubicBezTo>
                  <a:pt x="95545" y="83567"/>
                  <a:pt x="95283" y="84933"/>
                  <a:pt x="95283" y="86527"/>
                </a:cubicBezTo>
                <a:cubicBezTo>
                  <a:pt x="95283" y="88121"/>
                  <a:pt x="95545" y="92447"/>
                  <a:pt x="95720" y="93358"/>
                </a:cubicBezTo>
                <a:cubicBezTo>
                  <a:pt x="95895" y="94041"/>
                  <a:pt x="95720" y="96091"/>
                  <a:pt x="95895" y="96546"/>
                </a:cubicBezTo>
                <a:cubicBezTo>
                  <a:pt x="96069" y="96774"/>
                  <a:pt x="95982" y="97457"/>
                  <a:pt x="96069" y="97685"/>
                </a:cubicBezTo>
                <a:cubicBezTo>
                  <a:pt x="96157" y="97912"/>
                  <a:pt x="96593" y="96774"/>
                  <a:pt x="96855" y="96091"/>
                </a:cubicBezTo>
                <a:cubicBezTo>
                  <a:pt x="97117" y="95635"/>
                  <a:pt x="97030" y="95407"/>
                  <a:pt x="97205" y="95180"/>
                </a:cubicBezTo>
                <a:cubicBezTo>
                  <a:pt x="97379" y="94724"/>
                  <a:pt x="97292" y="93586"/>
                  <a:pt x="97292" y="93130"/>
                </a:cubicBezTo>
                <a:cubicBezTo>
                  <a:pt x="97379" y="92903"/>
                  <a:pt x="97729" y="92675"/>
                  <a:pt x="97816" y="92447"/>
                </a:cubicBezTo>
                <a:cubicBezTo>
                  <a:pt x="97903" y="91992"/>
                  <a:pt x="98165" y="92220"/>
                  <a:pt x="98340" y="91992"/>
                </a:cubicBezTo>
                <a:cubicBezTo>
                  <a:pt x="98515" y="91992"/>
                  <a:pt x="98340" y="91081"/>
                  <a:pt x="98253" y="90626"/>
                </a:cubicBezTo>
                <a:cubicBezTo>
                  <a:pt x="98253" y="89943"/>
                  <a:pt x="98689" y="89259"/>
                  <a:pt x="98951" y="88804"/>
                </a:cubicBezTo>
                <a:cubicBezTo>
                  <a:pt x="99213" y="88349"/>
                  <a:pt x="99475" y="89259"/>
                  <a:pt x="99825" y="88576"/>
                </a:cubicBezTo>
                <a:cubicBezTo>
                  <a:pt x="100087" y="87893"/>
                  <a:pt x="99737" y="86982"/>
                  <a:pt x="99650" y="86755"/>
                </a:cubicBezTo>
                <a:cubicBezTo>
                  <a:pt x="99563" y="86299"/>
                  <a:pt x="99912" y="84705"/>
                  <a:pt x="100174" y="84478"/>
                </a:cubicBezTo>
                <a:cubicBezTo>
                  <a:pt x="100349" y="84250"/>
                  <a:pt x="100524" y="84933"/>
                  <a:pt x="100698" y="84478"/>
                </a:cubicBezTo>
                <a:cubicBezTo>
                  <a:pt x="100873" y="83795"/>
                  <a:pt x="100524" y="83111"/>
                  <a:pt x="100349" y="83111"/>
                </a:cubicBezTo>
                <a:cubicBezTo>
                  <a:pt x="100262" y="83111"/>
                  <a:pt x="100174" y="81745"/>
                  <a:pt x="100524" y="81062"/>
                </a:cubicBezTo>
                <a:cubicBezTo>
                  <a:pt x="100873" y="80379"/>
                  <a:pt x="100698" y="80379"/>
                  <a:pt x="100524" y="80151"/>
                </a:cubicBezTo>
                <a:cubicBezTo>
                  <a:pt x="100262" y="79924"/>
                  <a:pt x="100262" y="80151"/>
                  <a:pt x="100087" y="80151"/>
                </a:cubicBezTo>
                <a:cubicBezTo>
                  <a:pt x="99912" y="80151"/>
                  <a:pt x="99650" y="79240"/>
                  <a:pt x="100000" y="78330"/>
                </a:cubicBezTo>
                <a:cubicBezTo>
                  <a:pt x="100262" y="77419"/>
                  <a:pt x="100524" y="77419"/>
                  <a:pt x="100524" y="76736"/>
                </a:cubicBezTo>
                <a:cubicBezTo>
                  <a:pt x="100611" y="75825"/>
                  <a:pt x="100960" y="74686"/>
                  <a:pt x="101048" y="74459"/>
                </a:cubicBezTo>
                <a:cubicBezTo>
                  <a:pt x="101135" y="74003"/>
                  <a:pt x="101572" y="74459"/>
                  <a:pt x="101659" y="74231"/>
                </a:cubicBezTo>
                <a:cubicBezTo>
                  <a:pt x="101834" y="74231"/>
                  <a:pt x="101834" y="75142"/>
                  <a:pt x="102008" y="74686"/>
                </a:cubicBezTo>
                <a:cubicBezTo>
                  <a:pt x="102183" y="74231"/>
                  <a:pt x="102445" y="72865"/>
                  <a:pt x="102707" y="72865"/>
                </a:cubicBezTo>
                <a:cubicBezTo>
                  <a:pt x="102882" y="72865"/>
                  <a:pt x="102794" y="73776"/>
                  <a:pt x="102794" y="74459"/>
                </a:cubicBezTo>
                <a:cubicBezTo>
                  <a:pt x="102882" y="75142"/>
                  <a:pt x="103056" y="74231"/>
                  <a:pt x="103493" y="73548"/>
                </a:cubicBezTo>
                <a:cubicBezTo>
                  <a:pt x="103930" y="72637"/>
                  <a:pt x="104890" y="72865"/>
                  <a:pt x="105240" y="73092"/>
                </a:cubicBezTo>
                <a:cubicBezTo>
                  <a:pt x="105502" y="73548"/>
                  <a:pt x="105589" y="74459"/>
                  <a:pt x="105764" y="74231"/>
                </a:cubicBezTo>
                <a:cubicBezTo>
                  <a:pt x="106026" y="74231"/>
                  <a:pt x="105764" y="73320"/>
                  <a:pt x="106026" y="73320"/>
                </a:cubicBezTo>
                <a:cubicBezTo>
                  <a:pt x="106288" y="73092"/>
                  <a:pt x="106724" y="72409"/>
                  <a:pt x="107074" y="71726"/>
                </a:cubicBezTo>
                <a:cubicBezTo>
                  <a:pt x="107423" y="71043"/>
                  <a:pt x="107336" y="71499"/>
                  <a:pt x="107510" y="71043"/>
                </a:cubicBezTo>
                <a:cubicBezTo>
                  <a:pt x="107685" y="70360"/>
                  <a:pt x="107860" y="70588"/>
                  <a:pt x="107860" y="70360"/>
                </a:cubicBezTo>
                <a:cubicBezTo>
                  <a:pt x="107947" y="69905"/>
                  <a:pt x="108384" y="69222"/>
                  <a:pt x="109082" y="68994"/>
                </a:cubicBezTo>
                <a:cubicBezTo>
                  <a:pt x="109694" y="68538"/>
                  <a:pt x="110567" y="67400"/>
                  <a:pt x="110480" y="66944"/>
                </a:cubicBezTo>
                <a:cubicBezTo>
                  <a:pt x="110480" y="66717"/>
                  <a:pt x="110742" y="66489"/>
                  <a:pt x="110829" y="66944"/>
                </a:cubicBezTo>
                <a:cubicBezTo>
                  <a:pt x="110829" y="67172"/>
                  <a:pt x="111091" y="67172"/>
                  <a:pt x="111441" y="67400"/>
                </a:cubicBezTo>
                <a:cubicBezTo>
                  <a:pt x="111790" y="67400"/>
                  <a:pt x="111965" y="67855"/>
                  <a:pt x="112227" y="67172"/>
                </a:cubicBezTo>
                <a:cubicBezTo>
                  <a:pt x="112489" y="66489"/>
                  <a:pt x="112139" y="66261"/>
                  <a:pt x="112139" y="65578"/>
                </a:cubicBezTo>
                <a:cubicBezTo>
                  <a:pt x="112227" y="65123"/>
                  <a:pt x="111703" y="64440"/>
                  <a:pt x="111790" y="63984"/>
                </a:cubicBezTo>
                <a:cubicBezTo>
                  <a:pt x="111790" y="63301"/>
                  <a:pt x="111441" y="61935"/>
                  <a:pt x="111266" y="62163"/>
                </a:cubicBezTo>
                <a:cubicBezTo>
                  <a:pt x="111179" y="62390"/>
                  <a:pt x="110917" y="61935"/>
                  <a:pt x="110917" y="61480"/>
                </a:cubicBezTo>
                <a:cubicBezTo>
                  <a:pt x="110917" y="61024"/>
                  <a:pt x="110829" y="60569"/>
                  <a:pt x="110655" y="60796"/>
                </a:cubicBezTo>
                <a:cubicBezTo>
                  <a:pt x="110480" y="61252"/>
                  <a:pt x="110131" y="61024"/>
                  <a:pt x="110043" y="60569"/>
                </a:cubicBezTo>
                <a:cubicBezTo>
                  <a:pt x="110043" y="60113"/>
                  <a:pt x="110480" y="59658"/>
                  <a:pt x="110742" y="60113"/>
                </a:cubicBezTo>
                <a:cubicBezTo>
                  <a:pt x="111091" y="60341"/>
                  <a:pt x="111004" y="60796"/>
                  <a:pt x="111179" y="61024"/>
                </a:cubicBezTo>
                <a:cubicBezTo>
                  <a:pt x="111266" y="61252"/>
                  <a:pt x="111703" y="61024"/>
                  <a:pt x="111965" y="60796"/>
                </a:cubicBezTo>
                <a:cubicBezTo>
                  <a:pt x="112139" y="60569"/>
                  <a:pt x="112751" y="60113"/>
                  <a:pt x="112838" y="59658"/>
                </a:cubicBezTo>
                <a:cubicBezTo>
                  <a:pt x="113013" y="58975"/>
                  <a:pt x="112838" y="58975"/>
                  <a:pt x="113100" y="58519"/>
                </a:cubicBezTo>
                <a:cubicBezTo>
                  <a:pt x="113275" y="58292"/>
                  <a:pt x="113100" y="57836"/>
                  <a:pt x="112925" y="57609"/>
                </a:cubicBezTo>
                <a:cubicBezTo>
                  <a:pt x="112751" y="57381"/>
                  <a:pt x="112838" y="56698"/>
                  <a:pt x="113013" y="56698"/>
                </a:cubicBezTo>
                <a:cubicBezTo>
                  <a:pt x="113187" y="56698"/>
                  <a:pt x="113100" y="56015"/>
                  <a:pt x="113275" y="56015"/>
                </a:cubicBezTo>
                <a:cubicBezTo>
                  <a:pt x="113362" y="56015"/>
                  <a:pt x="113362" y="56242"/>
                  <a:pt x="113624" y="56015"/>
                </a:cubicBezTo>
                <a:cubicBezTo>
                  <a:pt x="113886" y="55787"/>
                  <a:pt x="113624" y="56470"/>
                  <a:pt x="113537" y="56925"/>
                </a:cubicBezTo>
                <a:cubicBezTo>
                  <a:pt x="113449" y="57381"/>
                  <a:pt x="113711" y="57836"/>
                  <a:pt x="113799" y="58292"/>
                </a:cubicBezTo>
                <a:cubicBezTo>
                  <a:pt x="113799" y="58519"/>
                  <a:pt x="114235" y="58519"/>
                  <a:pt x="114497" y="58292"/>
                </a:cubicBezTo>
                <a:cubicBezTo>
                  <a:pt x="114759" y="57836"/>
                  <a:pt x="115545" y="58747"/>
                  <a:pt x="115633" y="59203"/>
                </a:cubicBezTo>
                <a:cubicBezTo>
                  <a:pt x="115633" y="59658"/>
                  <a:pt x="115807" y="60341"/>
                  <a:pt x="116069" y="60796"/>
                </a:cubicBezTo>
                <a:cubicBezTo>
                  <a:pt x="116419" y="61252"/>
                  <a:pt x="116768" y="61024"/>
                  <a:pt x="116768" y="61480"/>
                </a:cubicBezTo>
                <a:cubicBezTo>
                  <a:pt x="116855" y="61935"/>
                  <a:pt x="117030" y="61935"/>
                  <a:pt x="117205" y="61935"/>
                </a:cubicBezTo>
                <a:cubicBezTo>
                  <a:pt x="117379" y="61935"/>
                  <a:pt x="117467" y="62390"/>
                  <a:pt x="117641" y="61935"/>
                </a:cubicBezTo>
                <a:cubicBezTo>
                  <a:pt x="117729" y="61707"/>
                  <a:pt x="117816" y="62163"/>
                  <a:pt x="117991" y="61935"/>
                </a:cubicBezTo>
                <a:cubicBezTo>
                  <a:pt x="118165" y="61480"/>
                  <a:pt x="117641" y="61252"/>
                  <a:pt x="117641" y="60796"/>
                </a:cubicBezTo>
                <a:cubicBezTo>
                  <a:pt x="117729" y="60569"/>
                  <a:pt x="117903" y="61024"/>
                  <a:pt x="117991" y="61024"/>
                </a:cubicBezTo>
                <a:cubicBezTo>
                  <a:pt x="118165" y="61024"/>
                  <a:pt x="117991" y="60113"/>
                  <a:pt x="118078" y="60113"/>
                </a:cubicBezTo>
                <a:cubicBezTo>
                  <a:pt x="118165" y="60113"/>
                  <a:pt x="118078" y="58519"/>
                  <a:pt x="117991" y="58292"/>
                </a:cubicBezTo>
                <a:cubicBezTo>
                  <a:pt x="117903" y="58292"/>
                  <a:pt x="117991" y="57609"/>
                  <a:pt x="118165" y="58064"/>
                </a:cubicBezTo>
                <a:cubicBezTo>
                  <a:pt x="118427" y="58519"/>
                  <a:pt x="118777" y="58519"/>
                  <a:pt x="119039" y="58519"/>
                </a:cubicBezTo>
                <a:cubicBezTo>
                  <a:pt x="119213" y="58519"/>
                  <a:pt x="119039" y="58064"/>
                  <a:pt x="118864" y="58064"/>
                </a:cubicBezTo>
                <a:cubicBezTo>
                  <a:pt x="118689" y="58064"/>
                  <a:pt x="118864" y="57609"/>
                  <a:pt x="118951" y="57836"/>
                </a:cubicBezTo>
                <a:cubicBezTo>
                  <a:pt x="119126" y="58064"/>
                  <a:pt x="119388" y="58292"/>
                  <a:pt x="119388" y="58064"/>
                </a:cubicBezTo>
                <a:cubicBezTo>
                  <a:pt x="119388" y="57609"/>
                  <a:pt x="119475" y="56925"/>
                  <a:pt x="119737" y="56925"/>
                </a:cubicBezTo>
                <a:cubicBezTo>
                  <a:pt x="119912" y="56925"/>
                  <a:pt x="120000" y="56698"/>
                  <a:pt x="119825" y="56470"/>
                </a:cubicBezTo>
                <a:close/>
                <a:moveTo>
                  <a:pt x="61921" y="91992"/>
                </a:moveTo>
                <a:cubicBezTo>
                  <a:pt x="61310" y="93358"/>
                  <a:pt x="60087" y="93814"/>
                  <a:pt x="60087" y="94952"/>
                </a:cubicBezTo>
                <a:cubicBezTo>
                  <a:pt x="60087" y="96091"/>
                  <a:pt x="58689" y="96546"/>
                  <a:pt x="58602" y="96091"/>
                </a:cubicBezTo>
                <a:cubicBezTo>
                  <a:pt x="58427" y="95635"/>
                  <a:pt x="59650" y="95407"/>
                  <a:pt x="59912" y="93814"/>
                </a:cubicBezTo>
                <a:cubicBezTo>
                  <a:pt x="60174" y="92220"/>
                  <a:pt x="61222" y="91309"/>
                  <a:pt x="61746" y="89259"/>
                </a:cubicBezTo>
                <a:cubicBezTo>
                  <a:pt x="62183" y="87666"/>
                  <a:pt x="62445" y="85388"/>
                  <a:pt x="62707" y="85616"/>
                </a:cubicBezTo>
                <a:cubicBezTo>
                  <a:pt x="62882" y="85616"/>
                  <a:pt x="62532" y="90626"/>
                  <a:pt x="61921" y="91992"/>
                </a:cubicBezTo>
                <a:close/>
                <a:moveTo>
                  <a:pt x="64541" y="28462"/>
                </a:moveTo>
                <a:cubicBezTo>
                  <a:pt x="64454" y="28918"/>
                  <a:pt x="64017" y="28918"/>
                  <a:pt x="64104" y="29373"/>
                </a:cubicBezTo>
                <a:cubicBezTo>
                  <a:pt x="64366" y="30056"/>
                  <a:pt x="65414" y="29601"/>
                  <a:pt x="65414" y="28690"/>
                </a:cubicBezTo>
                <a:cubicBezTo>
                  <a:pt x="65414" y="27779"/>
                  <a:pt x="64628" y="28007"/>
                  <a:pt x="64541" y="28462"/>
                </a:cubicBezTo>
                <a:close/>
                <a:moveTo>
                  <a:pt x="26724" y="1593"/>
                </a:moveTo>
                <a:cubicBezTo>
                  <a:pt x="27248" y="1593"/>
                  <a:pt x="27074" y="910"/>
                  <a:pt x="27423" y="910"/>
                </a:cubicBezTo>
                <a:cubicBezTo>
                  <a:pt x="27772" y="1138"/>
                  <a:pt x="28209" y="910"/>
                  <a:pt x="28034" y="455"/>
                </a:cubicBezTo>
                <a:cubicBezTo>
                  <a:pt x="27860" y="0"/>
                  <a:pt x="26637" y="227"/>
                  <a:pt x="26724" y="683"/>
                </a:cubicBezTo>
                <a:cubicBezTo>
                  <a:pt x="26899" y="910"/>
                  <a:pt x="25764" y="910"/>
                  <a:pt x="25851" y="910"/>
                </a:cubicBezTo>
                <a:cubicBezTo>
                  <a:pt x="25851" y="1366"/>
                  <a:pt x="26200" y="1593"/>
                  <a:pt x="26724" y="1593"/>
                </a:cubicBezTo>
                <a:close/>
                <a:moveTo>
                  <a:pt x="24192" y="5237"/>
                </a:moveTo>
                <a:cubicBezTo>
                  <a:pt x="24192" y="4326"/>
                  <a:pt x="23056" y="5464"/>
                  <a:pt x="23318" y="5464"/>
                </a:cubicBezTo>
                <a:cubicBezTo>
                  <a:pt x="23493" y="5692"/>
                  <a:pt x="24192" y="6148"/>
                  <a:pt x="24192" y="5237"/>
                </a:cubicBezTo>
                <a:close/>
                <a:moveTo>
                  <a:pt x="26812" y="4554"/>
                </a:moveTo>
                <a:cubicBezTo>
                  <a:pt x="26899" y="5009"/>
                  <a:pt x="26724" y="5009"/>
                  <a:pt x="26288" y="5009"/>
                </a:cubicBezTo>
                <a:cubicBezTo>
                  <a:pt x="25851" y="5009"/>
                  <a:pt x="25676" y="5692"/>
                  <a:pt x="25851" y="6148"/>
                </a:cubicBezTo>
                <a:cubicBezTo>
                  <a:pt x="26113" y="6603"/>
                  <a:pt x="27248" y="6375"/>
                  <a:pt x="27423" y="5920"/>
                </a:cubicBezTo>
                <a:cubicBezTo>
                  <a:pt x="27598" y="5237"/>
                  <a:pt x="28122" y="5692"/>
                  <a:pt x="28209" y="5009"/>
                </a:cubicBezTo>
                <a:cubicBezTo>
                  <a:pt x="28296" y="4326"/>
                  <a:pt x="26724" y="4098"/>
                  <a:pt x="26812" y="4554"/>
                </a:cubicBezTo>
                <a:close/>
                <a:moveTo>
                  <a:pt x="30393" y="3643"/>
                </a:moveTo>
                <a:cubicBezTo>
                  <a:pt x="30567" y="2960"/>
                  <a:pt x="30131" y="2960"/>
                  <a:pt x="30043" y="2504"/>
                </a:cubicBezTo>
                <a:cubicBezTo>
                  <a:pt x="30043" y="2049"/>
                  <a:pt x="28820" y="2049"/>
                  <a:pt x="28908" y="2504"/>
                </a:cubicBezTo>
                <a:cubicBezTo>
                  <a:pt x="28995" y="2960"/>
                  <a:pt x="28122" y="3643"/>
                  <a:pt x="28384" y="4098"/>
                </a:cubicBezTo>
                <a:cubicBezTo>
                  <a:pt x="28908" y="5237"/>
                  <a:pt x="30218" y="4098"/>
                  <a:pt x="30393" y="3643"/>
                </a:cubicBezTo>
                <a:close/>
                <a:moveTo>
                  <a:pt x="27074" y="2732"/>
                </a:moveTo>
                <a:cubicBezTo>
                  <a:pt x="27161" y="1593"/>
                  <a:pt x="26375" y="2504"/>
                  <a:pt x="25851" y="1821"/>
                </a:cubicBezTo>
                <a:cubicBezTo>
                  <a:pt x="25327" y="1366"/>
                  <a:pt x="24978" y="1366"/>
                  <a:pt x="25414" y="2049"/>
                </a:cubicBezTo>
                <a:cubicBezTo>
                  <a:pt x="25502" y="2504"/>
                  <a:pt x="24454" y="2732"/>
                  <a:pt x="24628" y="3187"/>
                </a:cubicBezTo>
                <a:cubicBezTo>
                  <a:pt x="24978" y="4326"/>
                  <a:pt x="26986" y="3870"/>
                  <a:pt x="27074" y="2732"/>
                </a:cubicBezTo>
                <a:close/>
                <a:moveTo>
                  <a:pt x="24017" y="32789"/>
                </a:moveTo>
                <a:cubicBezTo>
                  <a:pt x="24017" y="33244"/>
                  <a:pt x="23842" y="33700"/>
                  <a:pt x="23493" y="33700"/>
                </a:cubicBezTo>
                <a:cubicBezTo>
                  <a:pt x="23056" y="33700"/>
                  <a:pt x="23668" y="34383"/>
                  <a:pt x="23755" y="34838"/>
                </a:cubicBezTo>
                <a:cubicBezTo>
                  <a:pt x="23755" y="35521"/>
                  <a:pt x="23318" y="35066"/>
                  <a:pt x="23318" y="35977"/>
                </a:cubicBezTo>
                <a:cubicBezTo>
                  <a:pt x="23318" y="36888"/>
                  <a:pt x="22532" y="35977"/>
                  <a:pt x="22445" y="37115"/>
                </a:cubicBezTo>
                <a:cubicBezTo>
                  <a:pt x="22358" y="38481"/>
                  <a:pt x="22794" y="38254"/>
                  <a:pt x="23144" y="38254"/>
                </a:cubicBezTo>
                <a:cubicBezTo>
                  <a:pt x="23493" y="38254"/>
                  <a:pt x="22969" y="39165"/>
                  <a:pt x="23231" y="39620"/>
                </a:cubicBezTo>
                <a:cubicBezTo>
                  <a:pt x="23493" y="40075"/>
                  <a:pt x="23668" y="39848"/>
                  <a:pt x="23493" y="38937"/>
                </a:cubicBezTo>
                <a:cubicBezTo>
                  <a:pt x="23318" y="38026"/>
                  <a:pt x="24366" y="39392"/>
                  <a:pt x="24104" y="40075"/>
                </a:cubicBezTo>
                <a:cubicBezTo>
                  <a:pt x="23755" y="40759"/>
                  <a:pt x="24541" y="41214"/>
                  <a:pt x="24978" y="41442"/>
                </a:cubicBezTo>
                <a:cubicBezTo>
                  <a:pt x="25414" y="41442"/>
                  <a:pt x="26812" y="42125"/>
                  <a:pt x="26812" y="41442"/>
                </a:cubicBezTo>
                <a:cubicBezTo>
                  <a:pt x="26812" y="40759"/>
                  <a:pt x="26288" y="40303"/>
                  <a:pt x="25851" y="39165"/>
                </a:cubicBezTo>
                <a:cubicBezTo>
                  <a:pt x="25414" y="38026"/>
                  <a:pt x="25065" y="35977"/>
                  <a:pt x="25589" y="35294"/>
                </a:cubicBezTo>
                <a:cubicBezTo>
                  <a:pt x="26113" y="34383"/>
                  <a:pt x="25676" y="33927"/>
                  <a:pt x="26200" y="33017"/>
                </a:cubicBezTo>
                <a:cubicBezTo>
                  <a:pt x="26637" y="32106"/>
                  <a:pt x="26375" y="31195"/>
                  <a:pt x="26812" y="31195"/>
                </a:cubicBezTo>
                <a:cubicBezTo>
                  <a:pt x="27161" y="30967"/>
                  <a:pt x="26724" y="30056"/>
                  <a:pt x="27161" y="29829"/>
                </a:cubicBezTo>
                <a:cubicBezTo>
                  <a:pt x="27598" y="29829"/>
                  <a:pt x="27685" y="28462"/>
                  <a:pt x="27598" y="28235"/>
                </a:cubicBezTo>
                <a:cubicBezTo>
                  <a:pt x="27510" y="27779"/>
                  <a:pt x="28034" y="28235"/>
                  <a:pt x="28296" y="27552"/>
                </a:cubicBezTo>
                <a:cubicBezTo>
                  <a:pt x="28471" y="26869"/>
                  <a:pt x="28995" y="27324"/>
                  <a:pt x="29170" y="26413"/>
                </a:cubicBezTo>
                <a:cubicBezTo>
                  <a:pt x="29344" y="25502"/>
                  <a:pt x="31790" y="23453"/>
                  <a:pt x="33100" y="22542"/>
                </a:cubicBezTo>
                <a:cubicBezTo>
                  <a:pt x="34410" y="21859"/>
                  <a:pt x="35371" y="20265"/>
                  <a:pt x="34934" y="19354"/>
                </a:cubicBezTo>
                <a:cubicBezTo>
                  <a:pt x="34410" y="18444"/>
                  <a:pt x="33100" y="19582"/>
                  <a:pt x="32751" y="20493"/>
                </a:cubicBezTo>
                <a:cubicBezTo>
                  <a:pt x="32401" y="21176"/>
                  <a:pt x="31965" y="20721"/>
                  <a:pt x="31615" y="21176"/>
                </a:cubicBezTo>
                <a:cubicBezTo>
                  <a:pt x="31266" y="21631"/>
                  <a:pt x="30567" y="22087"/>
                  <a:pt x="30218" y="21404"/>
                </a:cubicBezTo>
                <a:cubicBezTo>
                  <a:pt x="29868" y="20721"/>
                  <a:pt x="29432" y="22087"/>
                  <a:pt x="29170" y="22087"/>
                </a:cubicBezTo>
                <a:cubicBezTo>
                  <a:pt x="28908" y="22087"/>
                  <a:pt x="28558" y="22770"/>
                  <a:pt x="28296" y="22770"/>
                </a:cubicBezTo>
                <a:cubicBezTo>
                  <a:pt x="28034" y="22770"/>
                  <a:pt x="27423" y="23225"/>
                  <a:pt x="27423" y="23681"/>
                </a:cubicBezTo>
                <a:cubicBezTo>
                  <a:pt x="27336" y="24136"/>
                  <a:pt x="26812" y="24136"/>
                  <a:pt x="26812" y="24592"/>
                </a:cubicBezTo>
                <a:cubicBezTo>
                  <a:pt x="26812" y="25275"/>
                  <a:pt x="26462" y="25730"/>
                  <a:pt x="26288" y="25275"/>
                </a:cubicBezTo>
                <a:cubicBezTo>
                  <a:pt x="26026" y="24592"/>
                  <a:pt x="25764" y="25730"/>
                  <a:pt x="26113" y="26413"/>
                </a:cubicBezTo>
                <a:cubicBezTo>
                  <a:pt x="26375" y="27096"/>
                  <a:pt x="25502" y="27096"/>
                  <a:pt x="25676" y="27552"/>
                </a:cubicBezTo>
                <a:cubicBezTo>
                  <a:pt x="25851" y="28007"/>
                  <a:pt x="25414" y="28235"/>
                  <a:pt x="25502" y="28690"/>
                </a:cubicBezTo>
                <a:cubicBezTo>
                  <a:pt x="25589" y="29373"/>
                  <a:pt x="25152" y="29373"/>
                  <a:pt x="24890" y="29601"/>
                </a:cubicBezTo>
                <a:cubicBezTo>
                  <a:pt x="24541" y="29829"/>
                  <a:pt x="24366" y="30740"/>
                  <a:pt x="24803" y="30967"/>
                </a:cubicBezTo>
                <a:cubicBezTo>
                  <a:pt x="25152" y="30967"/>
                  <a:pt x="24541" y="31195"/>
                  <a:pt x="24628" y="31878"/>
                </a:cubicBezTo>
                <a:cubicBezTo>
                  <a:pt x="24628" y="32789"/>
                  <a:pt x="23930" y="32106"/>
                  <a:pt x="24017" y="3278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5047021" y="1528705"/>
            <a:ext cx="3438600" cy="1320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34" y="86755"/>
                </a:moveTo>
                <a:cubicBezTo>
                  <a:pt x="1746" y="86755"/>
                  <a:pt x="1484" y="86527"/>
                  <a:pt x="1397" y="86299"/>
                </a:cubicBezTo>
                <a:cubicBezTo>
                  <a:pt x="1397" y="86072"/>
                  <a:pt x="1135" y="86072"/>
                  <a:pt x="960" y="86072"/>
                </a:cubicBezTo>
                <a:cubicBezTo>
                  <a:pt x="1048" y="86299"/>
                  <a:pt x="1048" y="86299"/>
                  <a:pt x="1135" y="86527"/>
                </a:cubicBezTo>
                <a:cubicBezTo>
                  <a:pt x="1222" y="86982"/>
                  <a:pt x="698" y="86982"/>
                  <a:pt x="873" y="87438"/>
                </a:cubicBezTo>
                <a:cubicBezTo>
                  <a:pt x="1048" y="87893"/>
                  <a:pt x="524" y="87893"/>
                  <a:pt x="524" y="87438"/>
                </a:cubicBezTo>
                <a:cubicBezTo>
                  <a:pt x="524" y="86982"/>
                  <a:pt x="87" y="87210"/>
                  <a:pt x="87" y="87438"/>
                </a:cubicBezTo>
                <a:cubicBezTo>
                  <a:pt x="87" y="87666"/>
                  <a:pt x="87" y="87893"/>
                  <a:pt x="0" y="87893"/>
                </a:cubicBezTo>
                <a:cubicBezTo>
                  <a:pt x="174" y="88121"/>
                  <a:pt x="349" y="88349"/>
                  <a:pt x="349" y="88349"/>
                </a:cubicBezTo>
                <a:cubicBezTo>
                  <a:pt x="436" y="88349"/>
                  <a:pt x="1746" y="88804"/>
                  <a:pt x="2183" y="88576"/>
                </a:cubicBezTo>
                <a:cubicBezTo>
                  <a:pt x="2183" y="88349"/>
                  <a:pt x="2270" y="87666"/>
                  <a:pt x="2270" y="87210"/>
                </a:cubicBezTo>
                <a:cubicBezTo>
                  <a:pt x="2270" y="86982"/>
                  <a:pt x="1921" y="86527"/>
                  <a:pt x="1834" y="86755"/>
                </a:cubicBezTo>
                <a:close/>
                <a:moveTo>
                  <a:pt x="31877" y="3187"/>
                </a:moveTo>
                <a:cubicBezTo>
                  <a:pt x="32663" y="2960"/>
                  <a:pt x="32663" y="1821"/>
                  <a:pt x="32227" y="1821"/>
                </a:cubicBezTo>
                <a:cubicBezTo>
                  <a:pt x="31790" y="1593"/>
                  <a:pt x="31790" y="2277"/>
                  <a:pt x="31528" y="2277"/>
                </a:cubicBezTo>
                <a:cubicBezTo>
                  <a:pt x="31353" y="2277"/>
                  <a:pt x="30567" y="2732"/>
                  <a:pt x="30742" y="3187"/>
                </a:cubicBezTo>
                <a:cubicBezTo>
                  <a:pt x="30917" y="3643"/>
                  <a:pt x="31528" y="3415"/>
                  <a:pt x="31877" y="3187"/>
                </a:cubicBezTo>
                <a:close/>
                <a:moveTo>
                  <a:pt x="35895" y="33472"/>
                </a:moveTo>
                <a:cubicBezTo>
                  <a:pt x="36157" y="33472"/>
                  <a:pt x="36943" y="33017"/>
                  <a:pt x="36943" y="32789"/>
                </a:cubicBezTo>
                <a:cubicBezTo>
                  <a:pt x="37030" y="32333"/>
                  <a:pt x="36681" y="31878"/>
                  <a:pt x="36244" y="31878"/>
                </a:cubicBezTo>
                <a:cubicBezTo>
                  <a:pt x="35720" y="31878"/>
                  <a:pt x="35633" y="33244"/>
                  <a:pt x="35895" y="33472"/>
                </a:cubicBezTo>
                <a:close/>
                <a:moveTo>
                  <a:pt x="51266" y="5692"/>
                </a:moveTo>
                <a:cubicBezTo>
                  <a:pt x="51615" y="6148"/>
                  <a:pt x="51528" y="6375"/>
                  <a:pt x="51091" y="6375"/>
                </a:cubicBezTo>
                <a:cubicBezTo>
                  <a:pt x="50655" y="6375"/>
                  <a:pt x="50305" y="6831"/>
                  <a:pt x="50567" y="7058"/>
                </a:cubicBezTo>
                <a:cubicBezTo>
                  <a:pt x="50829" y="7286"/>
                  <a:pt x="50742" y="7969"/>
                  <a:pt x="51179" y="8197"/>
                </a:cubicBezTo>
                <a:cubicBezTo>
                  <a:pt x="51615" y="8425"/>
                  <a:pt x="52052" y="7514"/>
                  <a:pt x="52052" y="6831"/>
                </a:cubicBezTo>
                <a:cubicBezTo>
                  <a:pt x="51965" y="6148"/>
                  <a:pt x="53537" y="5692"/>
                  <a:pt x="53973" y="5237"/>
                </a:cubicBezTo>
                <a:cubicBezTo>
                  <a:pt x="54410" y="5009"/>
                  <a:pt x="53711" y="3870"/>
                  <a:pt x="54148" y="3870"/>
                </a:cubicBezTo>
                <a:cubicBezTo>
                  <a:pt x="54585" y="3643"/>
                  <a:pt x="54410" y="3187"/>
                  <a:pt x="53886" y="2960"/>
                </a:cubicBezTo>
                <a:cubicBezTo>
                  <a:pt x="53275" y="2732"/>
                  <a:pt x="53537" y="1593"/>
                  <a:pt x="53362" y="1138"/>
                </a:cubicBezTo>
                <a:cubicBezTo>
                  <a:pt x="53187" y="683"/>
                  <a:pt x="53100" y="1593"/>
                  <a:pt x="52314" y="2049"/>
                </a:cubicBezTo>
                <a:cubicBezTo>
                  <a:pt x="51615" y="2277"/>
                  <a:pt x="51266" y="2960"/>
                  <a:pt x="51528" y="3187"/>
                </a:cubicBezTo>
                <a:cubicBezTo>
                  <a:pt x="51790" y="3643"/>
                  <a:pt x="51528" y="4554"/>
                  <a:pt x="51266" y="4554"/>
                </a:cubicBezTo>
                <a:cubicBezTo>
                  <a:pt x="50917" y="4326"/>
                  <a:pt x="50829" y="5237"/>
                  <a:pt x="51266" y="5692"/>
                </a:cubicBezTo>
                <a:close/>
                <a:moveTo>
                  <a:pt x="52314" y="7286"/>
                </a:moveTo>
                <a:cubicBezTo>
                  <a:pt x="52314" y="7741"/>
                  <a:pt x="51703" y="8425"/>
                  <a:pt x="51877" y="8880"/>
                </a:cubicBezTo>
                <a:cubicBezTo>
                  <a:pt x="52052" y="9335"/>
                  <a:pt x="52227" y="9108"/>
                  <a:pt x="52401" y="9335"/>
                </a:cubicBezTo>
                <a:cubicBezTo>
                  <a:pt x="52576" y="9335"/>
                  <a:pt x="52663" y="10702"/>
                  <a:pt x="53100" y="10474"/>
                </a:cubicBezTo>
                <a:cubicBezTo>
                  <a:pt x="53449" y="10246"/>
                  <a:pt x="54497" y="11612"/>
                  <a:pt x="55109" y="11612"/>
                </a:cubicBezTo>
                <a:cubicBezTo>
                  <a:pt x="55633" y="11612"/>
                  <a:pt x="55720" y="10246"/>
                  <a:pt x="55545" y="10246"/>
                </a:cubicBezTo>
                <a:cubicBezTo>
                  <a:pt x="55371" y="10246"/>
                  <a:pt x="55545" y="9335"/>
                  <a:pt x="55895" y="8197"/>
                </a:cubicBezTo>
                <a:cubicBezTo>
                  <a:pt x="56157" y="6831"/>
                  <a:pt x="54847" y="5920"/>
                  <a:pt x="54847" y="7058"/>
                </a:cubicBezTo>
                <a:cubicBezTo>
                  <a:pt x="54847" y="7969"/>
                  <a:pt x="54410" y="6831"/>
                  <a:pt x="54323" y="6148"/>
                </a:cubicBezTo>
                <a:cubicBezTo>
                  <a:pt x="54148" y="5464"/>
                  <a:pt x="52314" y="6603"/>
                  <a:pt x="52314" y="7286"/>
                </a:cubicBezTo>
                <a:close/>
                <a:moveTo>
                  <a:pt x="42008" y="34155"/>
                </a:moveTo>
                <a:cubicBezTo>
                  <a:pt x="42270" y="34611"/>
                  <a:pt x="42532" y="34383"/>
                  <a:pt x="42532" y="33700"/>
                </a:cubicBezTo>
                <a:cubicBezTo>
                  <a:pt x="42445" y="32789"/>
                  <a:pt x="41746" y="33927"/>
                  <a:pt x="42008" y="34155"/>
                </a:cubicBezTo>
                <a:close/>
                <a:moveTo>
                  <a:pt x="50742" y="1821"/>
                </a:moveTo>
                <a:cubicBezTo>
                  <a:pt x="50829" y="1138"/>
                  <a:pt x="49432" y="1366"/>
                  <a:pt x="49781" y="2277"/>
                </a:cubicBezTo>
                <a:cubicBezTo>
                  <a:pt x="49868" y="2504"/>
                  <a:pt x="50655" y="2732"/>
                  <a:pt x="50742" y="1821"/>
                </a:cubicBezTo>
                <a:close/>
                <a:moveTo>
                  <a:pt x="111790" y="41214"/>
                </a:moveTo>
                <a:cubicBezTo>
                  <a:pt x="112227" y="41669"/>
                  <a:pt x="112489" y="40531"/>
                  <a:pt x="112838" y="40986"/>
                </a:cubicBezTo>
                <a:cubicBezTo>
                  <a:pt x="113187" y="41669"/>
                  <a:pt x="113973" y="40759"/>
                  <a:pt x="114323" y="40759"/>
                </a:cubicBezTo>
                <a:cubicBezTo>
                  <a:pt x="114672" y="40531"/>
                  <a:pt x="114497" y="39392"/>
                  <a:pt x="113537" y="39165"/>
                </a:cubicBezTo>
                <a:cubicBezTo>
                  <a:pt x="112576" y="38709"/>
                  <a:pt x="111353" y="40531"/>
                  <a:pt x="111790" y="41214"/>
                </a:cubicBezTo>
                <a:close/>
                <a:moveTo>
                  <a:pt x="55545" y="14800"/>
                </a:moveTo>
                <a:cubicBezTo>
                  <a:pt x="55895" y="15256"/>
                  <a:pt x="56768" y="14345"/>
                  <a:pt x="57379" y="14345"/>
                </a:cubicBezTo>
                <a:cubicBezTo>
                  <a:pt x="58078" y="14345"/>
                  <a:pt x="59825" y="13206"/>
                  <a:pt x="59825" y="12296"/>
                </a:cubicBezTo>
                <a:cubicBezTo>
                  <a:pt x="59912" y="11385"/>
                  <a:pt x="59213" y="11385"/>
                  <a:pt x="58951" y="10702"/>
                </a:cubicBezTo>
                <a:cubicBezTo>
                  <a:pt x="58689" y="10018"/>
                  <a:pt x="58078" y="10702"/>
                  <a:pt x="57903" y="11157"/>
                </a:cubicBezTo>
                <a:cubicBezTo>
                  <a:pt x="57729" y="11840"/>
                  <a:pt x="57641" y="11385"/>
                  <a:pt x="57991" y="10246"/>
                </a:cubicBezTo>
                <a:cubicBezTo>
                  <a:pt x="58427" y="9335"/>
                  <a:pt x="57641" y="8425"/>
                  <a:pt x="57554" y="9108"/>
                </a:cubicBezTo>
                <a:cubicBezTo>
                  <a:pt x="57554" y="9791"/>
                  <a:pt x="56855" y="9108"/>
                  <a:pt x="56855" y="9791"/>
                </a:cubicBezTo>
                <a:cubicBezTo>
                  <a:pt x="56855" y="10474"/>
                  <a:pt x="56593" y="10702"/>
                  <a:pt x="56593" y="11157"/>
                </a:cubicBezTo>
                <a:cubicBezTo>
                  <a:pt x="56593" y="11840"/>
                  <a:pt x="56069" y="10929"/>
                  <a:pt x="56069" y="12296"/>
                </a:cubicBezTo>
                <a:cubicBezTo>
                  <a:pt x="56069" y="13662"/>
                  <a:pt x="55283" y="14345"/>
                  <a:pt x="55545" y="14800"/>
                </a:cubicBezTo>
                <a:close/>
                <a:moveTo>
                  <a:pt x="82358" y="25958"/>
                </a:moveTo>
                <a:cubicBezTo>
                  <a:pt x="82620" y="26413"/>
                  <a:pt x="82794" y="26869"/>
                  <a:pt x="82882" y="27324"/>
                </a:cubicBezTo>
                <a:cubicBezTo>
                  <a:pt x="83056" y="27552"/>
                  <a:pt x="83668" y="27096"/>
                  <a:pt x="83930" y="26869"/>
                </a:cubicBezTo>
                <a:cubicBezTo>
                  <a:pt x="84192" y="26641"/>
                  <a:pt x="84192" y="27779"/>
                  <a:pt x="84628" y="27096"/>
                </a:cubicBezTo>
                <a:cubicBezTo>
                  <a:pt x="84978" y="26413"/>
                  <a:pt x="85414" y="26869"/>
                  <a:pt x="85851" y="26869"/>
                </a:cubicBezTo>
                <a:cubicBezTo>
                  <a:pt x="86288" y="26869"/>
                  <a:pt x="85764" y="25275"/>
                  <a:pt x="85851" y="24592"/>
                </a:cubicBezTo>
                <a:cubicBezTo>
                  <a:pt x="85851" y="24136"/>
                  <a:pt x="86375" y="24364"/>
                  <a:pt x="86200" y="25047"/>
                </a:cubicBezTo>
                <a:cubicBezTo>
                  <a:pt x="86026" y="25502"/>
                  <a:pt x="86462" y="26869"/>
                  <a:pt x="87074" y="26641"/>
                </a:cubicBezTo>
                <a:cubicBezTo>
                  <a:pt x="87772" y="26641"/>
                  <a:pt x="87248" y="25502"/>
                  <a:pt x="87598" y="25047"/>
                </a:cubicBezTo>
                <a:cubicBezTo>
                  <a:pt x="87947" y="24819"/>
                  <a:pt x="87860" y="24364"/>
                  <a:pt x="87423" y="23453"/>
                </a:cubicBezTo>
                <a:cubicBezTo>
                  <a:pt x="86899" y="22770"/>
                  <a:pt x="86288" y="23225"/>
                  <a:pt x="85851" y="22770"/>
                </a:cubicBezTo>
                <a:cubicBezTo>
                  <a:pt x="85414" y="22314"/>
                  <a:pt x="84890" y="22314"/>
                  <a:pt x="84890" y="23453"/>
                </a:cubicBezTo>
                <a:cubicBezTo>
                  <a:pt x="84890" y="24592"/>
                  <a:pt x="84017" y="22087"/>
                  <a:pt x="83580" y="21859"/>
                </a:cubicBezTo>
                <a:cubicBezTo>
                  <a:pt x="83056" y="21404"/>
                  <a:pt x="81659" y="25047"/>
                  <a:pt x="82358" y="25958"/>
                </a:cubicBezTo>
                <a:close/>
                <a:moveTo>
                  <a:pt x="86724" y="33017"/>
                </a:moveTo>
                <a:cubicBezTo>
                  <a:pt x="87074" y="32789"/>
                  <a:pt x="86462" y="30967"/>
                  <a:pt x="85764" y="30740"/>
                </a:cubicBezTo>
                <a:cubicBezTo>
                  <a:pt x="85152" y="30512"/>
                  <a:pt x="84541" y="31878"/>
                  <a:pt x="84628" y="32106"/>
                </a:cubicBezTo>
                <a:cubicBezTo>
                  <a:pt x="84803" y="32789"/>
                  <a:pt x="86288" y="33244"/>
                  <a:pt x="86724" y="33017"/>
                </a:cubicBezTo>
                <a:close/>
                <a:moveTo>
                  <a:pt x="85065" y="29373"/>
                </a:moveTo>
                <a:cubicBezTo>
                  <a:pt x="85065" y="28462"/>
                  <a:pt x="83930" y="29601"/>
                  <a:pt x="84366" y="30056"/>
                </a:cubicBezTo>
                <a:cubicBezTo>
                  <a:pt x="84628" y="30284"/>
                  <a:pt x="85065" y="30284"/>
                  <a:pt x="85065" y="29373"/>
                </a:cubicBezTo>
                <a:close/>
                <a:moveTo>
                  <a:pt x="88646" y="25958"/>
                </a:moveTo>
                <a:cubicBezTo>
                  <a:pt x="89170" y="26185"/>
                  <a:pt x="89432" y="27324"/>
                  <a:pt x="90393" y="27552"/>
                </a:cubicBezTo>
                <a:cubicBezTo>
                  <a:pt x="91353" y="27552"/>
                  <a:pt x="92052" y="27096"/>
                  <a:pt x="92052" y="26641"/>
                </a:cubicBezTo>
                <a:cubicBezTo>
                  <a:pt x="92052" y="26185"/>
                  <a:pt x="91179" y="25275"/>
                  <a:pt x="90917" y="25730"/>
                </a:cubicBezTo>
                <a:cubicBezTo>
                  <a:pt x="90655" y="26185"/>
                  <a:pt x="90393" y="25047"/>
                  <a:pt x="90131" y="25275"/>
                </a:cubicBezTo>
                <a:cubicBezTo>
                  <a:pt x="89781" y="25502"/>
                  <a:pt x="89257" y="25502"/>
                  <a:pt x="89170" y="24819"/>
                </a:cubicBezTo>
                <a:cubicBezTo>
                  <a:pt x="88995" y="23908"/>
                  <a:pt x="88384" y="25958"/>
                  <a:pt x="88646" y="25958"/>
                </a:cubicBezTo>
                <a:close/>
                <a:moveTo>
                  <a:pt x="19301" y="4098"/>
                </a:moveTo>
                <a:cubicBezTo>
                  <a:pt x="19737" y="2960"/>
                  <a:pt x="20349" y="3870"/>
                  <a:pt x="20436" y="3415"/>
                </a:cubicBezTo>
                <a:cubicBezTo>
                  <a:pt x="20524" y="2960"/>
                  <a:pt x="19563" y="2732"/>
                  <a:pt x="19213" y="3187"/>
                </a:cubicBezTo>
                <a:cubicBezTo>
                  <a:pt x="18864" y="3643"/>
                  <a:pt x="17991" y="3187"/>
                  <a:pt x="18165" y="3870"/>
                </a:cubicBezTo>
                <a:cubicBezTo>
                  <a:pt x="18165" y="4326"/>
                  <a:pt x="18777" y="5237"/>
                  <a:pt x="19301" y="4098"/>
                </a:cubicBezTo>
                <a:close/>
                <a:moveTo>
                  <a:pt x="86550" y="95407"/>
                </a:moveTo>
                <a:cubicBezTo>
                  <a:pt x="86288" y="94041"/>
                  <a:pt x="86899" y="92447"/>
                  <a:pt x="86462" y="91537"/>
                </a:cubicBezTo>
                <a:cubicBezTo>
                  <a:pt x="86026" y="90853"/>
                  <a:pt x="86200" y="89032"/>
                  <a:pt x="86026" y="89487"/>
                </a:cubicBezTo>
                <a:cubicBezTo>
                  <a:pt x="85764" y="89715"/>
                  <a:pt x="86026" y="91309"/>
                  <a:pt x="85676" y="91309"/>
                </a:cubicBezTo>
                <a:cubicBezTo>
                  <a:pt x="85327" y="91537"/>
                  <a:pt x="85676" y="92220"/>
                  <a:pt x="85502" y="93358"/>
                </a:cubicBezTo>
                <a:cubicBezTo>
                  <a:pt x="85414" y="94497"/>
                  <a:pt x="85589" y="96091"/>
                  <a:pt x="85764" y="97001"/>
                </a:cubicBezTo>
                <a:cubicBezTo>
                  <a:pt x="85938" y="97912"/>
                  <a:pt x="85502" y="103149"/>
                  <a:pt x="85676" y="104060"/>
                </a:cubicBezTo>
                <a:cubicBezTo>
                  <a:pt x="85851" y="104971"/>
                  <a:pt x="85414" y="108614"/>
                  <a:pt x="85589" y="109070"/>
                </a:cubicBezTo>
                <a:cubicBezTo>
                  <a:pt x="85851" y="109981"/>
                  <a:pt x="85676" y="108159"/>
                  <a:pt x="86026" y="107931"/>
                </a:cubicBezTo>
                <a:cubicBezTo>
                  <a:pt x="86375" y="107703"/>
                  <a:pt x="86375" y="109070"/>
                  <a:pt x="86637" y="109297"/>
                </a:cubicBezTo>
                <a:cubicBezTo>
                  <a:pt x="86812" y="109525"/>
                  <a:pt x="86724" y="107476"/>
                  <a:pt x="86462" y="107703"/>
                </a:cubicBezTo>
                <a:cubicBezTo>
                  <a:pt x="86288" y="107703"/>
                  <a:pt x="86113" y="106337"/>
                  <a:pt x="86026" y="105426"/>
                </a:cubicBezTo>
                <a:cubicBezTo>
                  <a:pt x="85938" y="104743"/>
                  <a:pt x="86200" y="103605"/>
                  <a:pt x="86200" y="102466"/>
                </a:cubicBezTo>
                <a:cubicBezTo>
                  <a:pt x="86200" y="101555"/>
                  <a:pt x="86724" y="101555"/>
                  <a:pt x="87074" y="102239"/>
                </a:cubicBezTo>
                <a:cubicBezTo>
                  <a:pt x="87336" y="103149"/>
                  <a:pt x="87423" y="102694"/>
                  <a:pt x="87248" y="102011"/>
                </a:cubicBezTo>
                <a:cubicBezTo>
                  <a:pt x="87161" y="101328"/>
                  <a:pt x="86724" y="97001"/>
                  <a:pt x="86550" y="95407"/>
                </a:cubicBezTo>
                <a:close/>
                <a:moveTo>
                  <a:pt x="21222" y="3415"/>
                </a:moveTo>
                <a:cubicBezTo>
                  <a:pt x="21484" y="4098"/>
                  <a:pt x="20436" y="3870"/>
                  <a:pt x="20262" y="4326"/>
                </a:cubicBezTo>
                <a:cubicBezTo>
                  <a:pt x="20087" y="5009"/>
                  <a:pt x="19475" y="4781"/>
                  <a:pt x="19563" y="5464"/>
                </a:cubicBezTo>
                <a:cubicBezTo>
                  <a:pt x="19737" y="6148"/>
                  <a:pt x="20786" y="6148"/>
                  <a:pt x="20786" y="5464"/>
                </a:cubicBezTo>
                <a:cubicBezTo>
                  <a:pt x="20786" y="5009"/>
                  <a:pt x="21310" y="5464"/>
                  <a:pt x="21310" y="5009"/>
                </a:cubicBezTo>
                <a:cubicBezTo>
                  <a:pt x="21310" y="4554"/>
                  <a:pt x="21572" y="4098"/>
                  <a:pt x="22183" y="3870"/>
                </a:cubicBezTo>
                <a:cubicBezTo>
                  <a:pt x="22707" y="3870"/>
                  <a:pt x="22707" y="3187"/>
                  <a:pt x="22183" y="2504"/>
                </a:cubicBezTo>
                <a:cubicBezTo>
                  <a:pt x="21659" y="1821"/>
                  <a:pt x="20960" y="2960"/>
                  <a:pt x="21222" y="3415"/>
                </a:cubicBezTo>
                <a:close/>
                <a:moveTo>
                  <a:pt x="20349" y="47362"/>
                </a:moveTo>
                <a:cubicBezTo>
                  <a:pt x="20873" y="48500"/>
                  <a:pt x="21397" y="46679"/>
                  <a:pt x="21659" y="46451"/>
                </a:cubicBezTo>
                <a:cubicBezTo>
                  <a:pt x="21921" y="46451"/>
                  <a:pt x="21484" y="45768"/>
                  <a:pt x="21048" y="45313"/>
                </a:cubicBezTo>
                <a:cubicBezTo>
                  <a:pt x="20524" y="45085"/>
                  <a:pt x="19912" y="46223"/>
                  <a:pt x="20349" y="47362"/>
                </a:cubicBezTo>
                <a:close/>
                <a:moveTo>
                  <a:pt x="119825" y="56470"/>
                </a:moveTo>
                <a:cubicBezTo>
                  <a:pt x="119650" y="56242"/>
                  <a:pt x="118951" y="55104"/>
                  <a:pt x="118777" y="54648"/>
                </a:cubicBezTo>
                <a:cubicBezTo>
                  <a:pt x="118602" y="53965"/>
                  <a:pt x="117816" y="53738"/>
                  <a:pt x="117816" y="53965"/>
                </a:cubicBezTo>
                <a:cubicBezTo>
                  <a:pt x="117816" y="54193"/>
                  <a:pt x="117554" y="53965"/>
                  <a:pt x="117467" y="53510"/>
                </a:cubicBezTo>
                <a:cubicBezTo>
                  <a:pt x="117467" y="53282"/>
                  <a:pt x="116593" y="53055"/>
                  <a:pt x="116593" y="53510"/>
                </a:cubicBezTo>
                <a:cubicBezTo>
                  <a:pt x="116593" y="53965"/>
                  <a:pt x="116768" y="53965"/>
                  <a:pt x="116855" y="54421"/>
                </a:cubicBezTo>
                <a:cubicBezTo>
                  <a:pt x="117030" y="54876"/>
                  <a:pt x="116768" y="55104"/>
                  <a:pt x="116768" y="55559"/>
                </a:cubicBezTo>
                <a:cubicBezTo>
                  <a:pt x="116855" y="56015"/>
                  <a:pt x="116506" y="55332"/>
                  <a:pt x="116331" y="55104"/>
                </a:cubicBezTo>
                <a:cubicBezTo>
                  <a:pt x="116244" y="54648"/>
                  <a:pt x="116244" y="53738"/>
                  <a:pt x="116331" y="53055"/>
                </a:cubicBezTo>
                <a:cubicBezTo>
                  <a:pt x="116331" y="52599"/>
                  <a:pt x="116069" y="52599"/>
                  <a:pt x="116069" y="52144"/>
                </a:cubicBezTo>
                <a:cubicBezTo>
                  <a:pt x="115982" y="51688"/>
                  <a:pt x="115109" y="50550"/>
                  <a:pt x="114672" y="50094"/>
                </a:cubicBezTo>
                <a:cubicBezTo>
                  <a:pt x="114323" y="49639"/>
                  <a:pt x="113799" y="49184"/>
                  <a:pt x="113624" y="48728"/>
                </a:cubicBezTo>
                <a:cubicBezTo>
                  <a:pt x="113537" y="48273"/>
                  <a:pt x="112838" y="48045"/>
                  <a:pt x="112576" y="47362"/>
                </a:cubicBezTo>
                <a:cubicBezTo>
                  <a:pt x="112227" y="46679"/>
                  <a:pt x="111091" y="45313"/>
                  <a:pt x="110567" y="45313"/>
                </a:cubicBezTo>
                <a:cubicBezTo>
                  <a:pt x="110043" y="45085"/>
                  <a:pt x="110218" y="44402"/>
                  <a:pt x="109956" y="44629"/>
                </a:cubicBezTo>
                <a:cubicBezTo>
                  <a:pt x="109694" y="44629"/>
                  <a:pt x="108646" y="44629"/>
                  <a:pt x="108296" y="44402"/>
                </a:cubicBezTo>
                <a:cubicBezTo>
                  <a:pt x="107947" y="44174"/>
                  <a:pt x="107860" y="44857"/>
                  <a:pt x="107598" y="44629"/>
                </a:cubicBezTo>
                <a:cubicBezTo>
                  <a:pt x="107423" y="44402"/>
                  <a:pt x="106200" y="43263"/>
                  <a:pt x="106026" y="43719"/>
                </a:cubicBezTo>
                <a:cubicBezTo>
                  <a:pt x="105851" y="44174"/>
                  <a:pt x="105938" y="44857"/>
                  <a:pt x="105764" y="44857"/>
                </a:cubicBezTo>
                <a:cubicBezTo>
                  <a:pt x="105676" y="45085"/>
                  <a:pt x="105764" y="45540"/>
                  <a:pt x="106113" y="46223"/>
                </a:cubicBezTo>
                <a:cubicBezTo>
                  <a:pt x="106462" y="47134"/>
                  <a:pt x="106288" y="47817"/>
                  <a:pt x="105938" y="48045"/>
                </a:cubicBezTo>
                <a:cubicBezTo>
                  <a:pt x="105676" y="48500"/>
                  <a:pt x="105152" y="47817"/>
                  <a:pt x="104978" y="47134"/>
                </a:cubicBezTo>
                <a:cubicBezTo>
                  <a:pt x="104803" y="46451"/>
                  <a:pt x="104366" y="46907"/>
                  <a:pt x="104279" y="45996"/>
                </a:cubicBezTo>
                <a:cubicBezTo>
                  <a:pt x="104192" y="45085"/>
                  <a:pt x="104454" y="45085"/>
                  <a:pt x="104628" y="45540"/>
                </a:cubicBezTo>
                <a:cubicBezTo>
                  <a:pt x="104803" y="45996"/>
                  <a:pt x="105152" y="45540"/>
                  <a:pt x="105152" y="45085"/>
                </a:cubicBezTo>
                <a:cubicBezTo>
                  <a:pt x="105152" y="44402"/>
                  <a:pt x="104628" y="43946"/>
                  <a:pt x="104279" y="44174"/>
                </a:cubicBezTo>
                <a:cubicBezTo>
                  <a:pt x="103930" y="44174"/>
                  <a:pt x="103755" y="45313"/>
                  <a:pt x="103406" y="45768"/>
                </a:cubicBezTo>
                <a:cubicBezTo>
                  <a:pt x="103144" y="46223"/>
                  <a:pt x="101834" y="45540"/>
                  <a:pt x="101659" y="45313"/>
                </a:cubicBezTo>
                <a:cubicBezTo>
                  <a:pt x="101572" y="44857"/>
                  <a:pt x="99737" y="45313"/>
                  <a:pt x="99563" y="45540"/>
                </a:cubicBezTo>
                <a:cubicBezTo>
                  <a:pt x="99388" y="45996"/>
                  <a:pt x="99475" y="47134"/>
                  <a:pt x="99388" y="47362"/>
                </a:cubicBezTo>
                <a:cubicBezTo>
                  <a:pt x="99301" y="47362"/>
                  <a:pt x="99213" y="45768"/>
                  <a:pt x="99213" y="45540"/>
                </a:cubicBezTo>
                <a:cubicBezTo>
                  <a:pt x="99213" y="45313"/>
                  <a:pt x="99039" y="45085"/>
                  <a:pt x="98689" y="45085"/>
                </a:cubicBezTo>
                <a:cubicBezTo>
                  <a:pt x="98340" y="45085"/>
                  <a:pt x="98165" y="45085"/>
                  <a:pt x="98340" y="44629"/>
                </a:cubicBezTo>
                <a:cubicBezTo>
                  <a:pt x="98427" y="44174"/>
                  <a:pt x="98165" y="43946"/>
                  <a:pt x="98427" y="43491"/>
                </a:cubicBezTo>
                <a:cubicBezTo>
                  <a:pt x="98689" y="43036"/>
                  <a:pt x="97991" y="41669"/>
                  <a:pt x="97292" y="40759"/>
                </a:cubicBezTo>
                <a:cubicBezTo>
                  <a:pt x="96593" y="40075"/>
                  <a:pt x="95021" y="40531"/>
                  <a:pt x="94672" y="40986"/>
                </a:cubicBezTo>
                <a:cubicBezTo>
                  <a:pt x="94235" y="41214"/>
                  <a:pt x="93362" y="41214"/>
                  <a:pt x="93013" y="41214"/>
                </a:cubicBezTo>
                <a:cubicBezTo>
                  <a:pt x="92576" y="41214"/>
                  <a:pt x="92925" y="40759"/>
                  <a:pt x="92838" y="40303"/>
                </a:cubicBezTo>
                <a:cubicBezTo>
                  <a:pt x="92663" y="39848"/>
                  <a:pt x="92052" y="39165"/>
                  <a:pt x="91965" y="39620"/>
                </a:cubicBezTo>
                <a:cubicBezTo>
                  <a:pt x="91877" y="40075"/>
                  <a:pt x="91703" y="39620"/>
                  <a:pt x="91703" y="39165"/>
                </a:cubicBezTo>
                <a:cubicBezTo>
                  <a:pt x="91703" y="38937"/>
                  <a:pt x="91004" y="38481"/>
                  <a:pt x="90742" y="38481"/>
                </a:cubicBezTo>
                <a:cubicBezTo>
                  <a:pt x="90567" y="38709"/>
                  <a:pt x="90393" y="38026"/>
                  <a:pt x="90742" y="38026"/>
                </a:cubicBezTo>
                <a:cubicBezTo>
                  <a:pt x="91004" y="38026"/>
                  <a:pt x="91528" y="38026"/>
                  <a:pt x="91266" y="37115"/>
                </a:cubicBezTo>
                <a:cubicBezTo>
                  <a:pt x="91091" y="36432"/>
                  <a:pt x="89170" y="35977"/>
                  <a:pt x="88995" y="36204"/>
                </a:cubicBezTo>
                <a:cubicBezTo>
                  <a:pt x="88820" y="36432"/>
                  <a:pt x="88995" y="37115"/>
                  <a:pt x="88646" y="38026"/>
                </a:cubicBezTo>
                <a:cubicBezTo>
                  <a:pt x="88209" y="38937"/>
                  <a:pt x="87772" y="38254"/>
                  <a:pt x="87860" y="37798"/>
                </a:cubicBezTo>
                <a:cubicBezTo>
                  <a:pt x="87947" y="37343"/>
                  <a:pt x="88384" y="37343"/>
                  <a:pt x="88384" y="36888"/>
                </a:cubicBezTo>
                <a:cubicBezTo>
                  <a:pt x="88384" y="36432"/>
                  <a:pt x="87685" y="36660"/>
                  <a:pt x="87598" y="36432"/>
                </a:cubicBezTo>
                <a:cubicBezTo>
                  <a:pt x="87510" y="35977"/>
                  <a:pt x="87772" y="35749"/>
                  <a:pt x="88034" y="35749"/>
                </a:cubicBezTo>
                <a:cubicBezTo>
                  <a:pt x="88296" y="35977"/>
                  <a:pt x="88733" y="36204"/>
                  <a:pt x="88733" y="35749"/>
                </a:cubicBezTo>
                <a:cubicBezTo>
                  <a:pt x="88733" y="35521"/>
                  <a:pt x="88471" y="35521"/>
                  <a:pt x="88034" y="35294"/>
                </a:cubicBezTo>
                <a:cubicBezTo>
                  <a:pt x="87598" y="35066"/>
                  <a:pt x="86637" y="34611"/>
                  <a:pt x="86113" y="34611"/>
                </a:cubicBezTo>
                <a:cubicBezTo>
                  <a:pt x="85589" y="34838"/>
                  <a:pt x="85327" y="34155"/>
                  <a:pt x="85065" y="34155"/>
                </a:cubicBezTo>
                <a:cubicBezTo>
                  <a:pt x="84716" y="33927"/>
                  <a:pt x="84716" y="34383"/>
                  <a:pt x="84890" y="34838"/>
                </a:cubicBezTo>
                <a:cubicBezTo>
                  <a:pt x="84978" y="35294"/>
                  <a:pt x="84628" y="35521"/>
                  <a:pt x="84279" y="35521"/>
                </a:cubicBezTo>
                <a:cubicBezTo>
                  <a:pt x="83930" y="35294"/>
                  <a:pt x="83406" y="35977"/>
                  <a:pt x="83580" y="36660"/>
                </a:cubicBezTo>
                <a:cubicBezTo>
                  <a:pt x="83842" y="37343"/>
                  <a:pt x="84017" y="36432"/>
                  <a:pt x="84192" y="36660"/>
                </a:cubicBezTo>
                <a:cubicBezTo>
                  <a:pt x="84366" y="36888"/>
                  <a:pt x="83755" y="37343"/>
                  <a:pt x="84017" y="37571"/>
                </a:cubicBezTo>
                <a:cubicBezTo>
                  <a:pt x="84192" y="38026"/>
                  <a:pt x="84192" y="38481"/>
                  <a:pt x="84192" y="38937"/>
                </a:cubicBezTo>
                <a:cubicBezTo>
                  <a:pt x="84192" y="39165"/>
                  <a:pt x="83755" y="39392"/>
                  <a:pt x="83668" y="38937"/>
                </a:cubicBezTo>
                <a:cubicBezTo>
                  <a:pt x="83493" y="38481"/>
                  <a:pt x="83231" y="38709"/>
                  <a:pt x="82969" y="38709"/>
                </a:cubicBezTo>
                <a:cubicBezTo>
                  <a:pt x="82707" y="38709"/>
                  <a:pt x="82445" y="39165"/>
                  <a:pt x="82794" y="39165"/>
                </a:cubicBezTo>
                <a:cubicBezTo>
                  <a:pt x="83056" y="39165"/>
                  <a:pt x="83144" y="39848"/>
                  <a:pt x="82794" y="39848"/>
                </a:cubicBezTo>
                <a:cubicBezTo>
                  <a:pt x="82358" y="40075"/>
                  <a:pt x="82445" y="38937"/>
                  <a:pt x="82183" y="38937"/>
                </a:cubicBezTo>
                <a:cubicBezTo>
                  <a:pt x="81921" y="39165"/>
                  <a:pt x="81397" y="38481"/>
                  <a:pt x="81135" y="38481"/>
                </a:cubicBezTo>
                <a:cubicBezTo>
                  <a:pt x="80873" y="38481"/>
                  <a:pt x="80698" y="39165"/>
                  <a:pt x="80349" y="39165"/>
                </a:cubicBezTo>
                <a:cubicBezTo>
                  <a:pt x="79912" y="39392"/>
                  <a:pt x="79388" y="38709"/>
                  <a:pt x="79213" y="38254"/>
                </a:cubicBezTo>
                <a:cubicBezTo>
                  <a:pt x="79126" y="37571"/>
                  <a:pt x="79039" y="37571"/>
                  <a:pt x="78864" y="38026"/>
                </a:cubicBezTo>
                <a:cubicBezTo>
                  <a:pt x="78689" y="38709"/>
                  <a:pt x="78689" y="39848"/>
                  <a:pt x="78515" y="40075"/>
                </a:cubicBezTo>
                <a:cubicBezTo>
                  <a:pt x="78253" y="40075"/>
                  <a:pt x="78253" y="41214"/>
                  <a:pt x="77991" y="41442"/>
                </a:cubicBezTo>
                <a:cubicBezTo>
                  <a:pt x="77816" y="41669"/>
                  <a:pt x="77816" y="40986"/>
                  <a:pt x="77554" y="40986"/>
                </a:cubicBezTo>
                <a:cubicBezTo>
                  <a:pt x="77379" y="41214"/>
                  <a:pt x="76593" y="39165"/>
                  <a:pt x="76506" y="38481"/>
                </a:cubicBezTo>
                <a:cubicBezTo>
                  <a:pt x="76506" y="38026"/>
                  <a:pt x="76069" y="36888"/>
                  <a:pt x="75895" y="36660"/>
                </a:cubicBezTo>
                <a:cubicBezTo>
                  <a:pt x="75807" y="36432"/>
                  <a:pt x="76069" y="36432"/>
                  <a:pt x="76157" y="36660"/>
                </a:cubicBezTo>
                <a:cubicBezTo>
                  <a:pt x="76331" y="37115"/>
                  <a:pt x="76506" y="37115"/>
                  <a:pt x="76681" y="36888"/>
                </a:cubicBezTo>
                <a:cubicBezTo>
                  <a:pt x="76855" y="36660"/>
                  <a:pt x="76855" y="35749"/>
                  <a:pt x="76593" y="35749"/>
                </a:cubicBezTo>
                <a:cubicBezTo>
                  <a:pt x="76244" y="35521"/>
                  <a:pt x="76419" y="35066"/>
                  <a:pt x="76506" y="34838"/>
                </a:cubicBezTo>
                <a:cubicBezTo>
                  <a:pt x="76681" y="34838"/>
                  <a:pt x="76244" y="33700"/>
                  <a:pt x="76419" y="33700"/>
                </a:cubicBezTo>
                <a:cubicBezTo>
                  <a:pt x="76506" y="33472"/>
                  <a:pt x="76506" y="33017"/>
                  <a:pt x="76244" y="33017"/>
                </a:cubicBezTo>
                <a:cubicBezTo>
                  <a:pt x="75982" y="33017"/>
                  <a:pt x="75807" y="32333"/>
                  <a:pt x="75807" y="32106"/>
                </a:cubicBezTo>
                <a:cubicBezTo>
                  <a:pt x="75720" y="31878"/>
                  <a:pt x="74759" y="31650"/>
                  <a:pt x="74847" y="32106"/>
                </a:cubicBezTo>
                <a:cubicBezTo>
                  <a:pt x="74847" y="32561"/>
                  <a:pt x="74497" y="32333"/>
                  <a:pt x="74585" y="32106"/>
                </a:cubicBezTo>
                <a:cubicBezTo>
                  <a:pt x="74585" y="31650"/>
                  <a:pt x="74235" y="31878"/>
                  <a:pt x="73799" y="31423"/>
                </a:cubicBezTo>
                <a:cubicBezTo>
                  <a:pt x="73275" y="31195"/>
                  <a:pt x="73275" y="30284"/>
                  <a:pt x="73187" y="30284"/>
                </a:cubicBezTo>
                <a:cubicBezTo>
                  <a:pt x="73013" y="30284"/>
                  <a:pt x="73013" y="31423"/>
                  <a:pt x="72838" y="31195"/>
                </a:cubicBezTo>
                <a:cubicBezTo>
                  <a:pt x="72576" y="30967"/>
                  <a:pt x="72314" y="31423"/>
                  <a:pt x="72489" y="32106"/>
                </a:cubicBezTo>
                <a:cubicBezTo>
                  <a:pt x="72576" y="32789"/>
                  <a:pt x="72489" y="33017"/>
                  <a:pt x="72489" y="33472"/>
                </a:cubicBezTo>
                <a:cubicBezTo>
                  <a:pt x="72401" y="34155"/>
                  <a:pt x="72314" y="33927"/>
                  <a:pt x="72052" y="33700"/>
                </a:cubicBezTo>
                <a:cubicBezTo>
                  <a:pt x="71790" y="33472"/>
                  <a:pt x="71790" y="34155"/>
                  <a:pt x="71179" y="33927"/>
                </a:cubicBezTo>
                <a:cubicBezTo>
                  <a:pt x="70567" y="33472"/>
                  <a:pt x="70305" y="33927"/>
                  <a:pt x="70218" y="33472"/>
                </a:cubicBezTo>
                <a:cubicBezTo>
                  <a:pt x="70131" y="32789"/>
                  <a:pt x="69956" y="32789"/>
                  <a:pt x="69956" y="33244"/>
                </a:cubicBezTo>
                <a:cubicBezTo>
                  <a:pt x="69956" y="33700"/>
                  <a:pt x="68995" y="33472"/>
                  <a:pt x="68995" y="32789"/>
                </a:cubicBezTo>
                <a:cubicBezTo>
                  <a:pt x="68908" y="32333"/>
                  <a:pt x="69082" y="32106"/>
                  <a:pt x="69257" y="32106"/>
                </a:cubicBezTo>
                <a:cubicBezTo>
                  <a:pt x="69344" y="31878"/>
                  <a:pt x="69082" y="31650"/>
                  <a:pt x="68646" y="31650"/>
                </a:cubicBezTo>
                <a:cubicBezTo>
                  <a:pt x="68122" y="31878"/>
                  <a:pt x="67772" y="30967"/>
                  <a:pt x="67336" y="31195"/>
                </a:cubicBezTo>
                <a:cubicBezTo>
                  <a:pt x="66812" y="31423"/>
                  <a:pt x="65676" y="31650"/>
                  <a:pt x="65589" y="31878"/>
                </a:cubicBezTo>
                <a:cubicBezTo>
                  <a:pt x="65414" y="31878"/>
                  <a:pt x="65676" y="32789"/>
                  <a:pt x="65414" y="32789"/>
                </a:cubicBezTo>
                <a:cubicBezTo>
                  <a:pt x="65240" y="32789"/>
                  <a:pt x="65414" y="31650"/>
                  <a:pt x="65327" y="30967"/>
                </a:cubicBezTo>
                <a:cubicBezTo>
                  <a:pt x="65327" y="30284"/>
                  <a:pt x="64978" y="30284"/>
                  <a:pt x="64978" y="30740"/>
                </a:cubicBezTo>
                <a:cubicBezTo>
                  <a:pt x="65065" y="31195"/>
                  <a:pt x="64454" y="31423"/>
                  <a:pt x="64279" y="30967"/>
                </a:cubicBezTo>
                <a:cubicBezTo>
                  <a:pt x="64104" y="30740"/>
                  <a:pt x="63842" y="30284"/>
                  <a:pt x="63493" y="29829"/>
                </a:cubicBezTo>
                <a:cubicBezTo>
                  <a:pt x="63056" y="29601"/>
                  <a:pt x="62532" y="30740"/>
                  <a:pt x="62620" y="31195"/>
                </a:cubicBezTo>
                <a:cubicBezTo>
                  <a:pt x="62794" y="31423"/>
                  <a:pt x="63056" y="31195"/>
                  <a:pt x="63056" y="31423"/>
                </a:cubicBezTo>
                <a:cubicBezTo>
                  <a:pt x="63144" y="31878"/>
                  <a:pt x="62270" y="31650"/>
                  <a:pt x="62270" y="32106"/>
                </a:cubicBezTo>
                <a:cubicBezTo>
                  <a:pt x="62270" y="32333"/>
                  <a:pt x="61397" y="33017"/>
                  <a:pt x="61135" y="33017"/>
                </a:cubicBezTo>
                <a:cubicBezTo>
                  <a:pt x="60436" y="33244"/>
                  <a:pt x="60349" y="33244"/>
                  <a:pt x="60000" y="33927"/>
                </a:cubicBezTo>
                <a:cubicBezTo>
                  <a:pt x="59650" y="34611"/>
                  <a:pt x="59912" y="33244"/>
                  <a:pt x="60174" y="32789"/>
                </a:cubicBezTo>
                <a:cubicBezTo>
                  <a:pt x="60436" y="32106"/>
                  <a:pt x="60698" y="32333"/>
                  <a:pt x="60873" y="31878"/>
                </a:cubicBezTo>
                <a:cubicBezTo>
                  <a:pt x="60960" y="31195"/>
                  <a:pt x="61222" y="31423"/>
                  <a:pt x="61572" y="31195"/>
                </a:cubicBezTo>
                <a:cubicBezTo>
                  <a:pt x="62008" y="30967"/>
                  <a:pt x="62008" y="30512"/>
                  <a:pt x="62183" y="30284"/>
                </a:cubicBezTo>
                <a:cubicBezTo>
                  <a:pt x="62358" y="30056"/>
                  <a:pt x="62794" y="29601"/>
                  <a:pt x="62882" y="29146"/>
                </a:cubicBezTo>
                <a:cubicBezTo>
                  <a:pt x="62969" y="28462"/>
                  <a:pt x="63930" y="27779"/>
                  <a:pt x="64104" y="27779"/>
                </a:cubicBezTo>
                <a:cubicBezTo>
                  <a:pt x="64279" y="27779"/>
                  <a:pt x="64366" y="26869"/>
                  <a:pt x="64454" y="26869"/>
                </a:cubicBezTo>
                <a:cubicBezTo>
                  <a:pt x="64541" y="26869"/>
                  <a:pt x="65065" y="26185"/>
                  <a:pt x="65240" y="25958"/>
                </a:cubicBezTo>
                <a:cubicBezTo>
                  <a:pt x="65502" y="25730"/>
                  <a:pt x="65589" y="25275"/>
                  <a:pt x="65589" y="24819"/>
                </a:cubicBezTo>
                <a:cubicBezTo>
                  <a:pt x="65589" y="24364"/>
                  <a:pt x="65327" y="24592"/>
                  <a:pt x="65327" y="24136"/>
                </a:cubicBezTo>
                <a:cubicBezTo>
                  <a:pt x="65240" y="23908"/>
                  <a:pt x="65414" y="24136"/>
                  <a:pt x="65676" y="23908"/>
                </a:cubicBezTo>
                <a:cubicBezTo>
                  <a:pt x="65851" y="23681"/>
                  <a:pt x="65676" y="22998"/>
                  <a:pt x="65502" y="22998"/>
                </a:cubicBezTo>
                <a:cubicBezTo>
                  <a:pt x="65327" y="23225"/>
                  <a:pt x="65589" y="22542"/>
                  <a:pt x="65414" y="22087"/>
                </a:cubicBezTo>
                <a:cubicBezTo>
                  <a:pt x="65240" y="21631"/>
                  <a:pt x="64978" y="22542"/>
                  <a:pt x="64978" y="21859"/>
                </a:cubicBezTo>
                <a:cubicBezTo>
                  <a:pt x="64978" y="21404"/>
                  <a:pt x="64890" y="20721"/>
                  <a:pt x="64803" y="20493"/>
                </a:cubicBezTo>
                <a:cubicBezTo>
                  <a:pt x="64716" y="20037"/>
                  <a:pt x="64454" y="20948"/>
                  <a:pt x="64192" y="20493"/>
                </a:cubicBezTo>
                <a:cubicBezTo>
                  <a:pt x="63930" y="20037"/>
                  <a:pt x="63144" y="19582"/>
                  <a:pt x="63144" y="19810"/>
                </a:cubicBezTo>
                <a:cubicBezTo>
                  <a:pt x="63144" y="20037"/>
                  <a:pt x="62794" y="19582"/>
                  <a:pt x="62707" y="19810"/>
                </a:cubicBezTo>
                <a:cubicBezTo>
                  <a:pt x="62620" y="20037"/>
                  <a:pt x="62096" y="20037"/>
                  <a:pt x="61834" y="19810"/>
                </a:cubicBezTo>
                <a:cubicBezTo>
                  <a:pt x="61659" y="19582"/>
                  <a:pt x="61397" y="20037"/>
                  <a:pt x="61397" y="20493"/>
                </a:cubicBezTo>
                <a:cubicBezTo>
                  <a:pt x="61397" y="20948"/>
                  <a:pt x="60698" y="20721"/>
                  <a:pt x="60524" y="20721"/>
                </a:cubicBezTo>
                <a:cubicBezTo>
                  <a:pt x="60436" y="20721"/>
                  <a:pt x="61048" y="19127"/>
                  <a:pt x="61048" y="18899"/>
                </a:cubicBezTo>
                <a:cubicBezTo>
                  <a:pt x="61048" y="18671"/>
                  <a:pt x="59912" y="19127"/>
                  <a:pt x="59912" y="18671"/>
                </a:cubicBezTo>
                <a:cubicBezTo>
                  <a:pt x="59825" y="18444"/>
                  <a:pt x="59301" y="18444"/>
                  <a:pt x="59039" y="18444"/>
                </a:cubicBezTo>
                <a:cubicBezTo>
                  <a:pt x="58864" y="18444"/>
                  <a:pt x="59039" y="18216"/>
                  <a:pt x="59301" y="18216"/>
                </a:cubicBezTo>
                <a:cubicBezTo>
                  <a:pt x="59475" y="18216"/>
                  <a:pt x="59650" y="17760"/>
                  <a:pt x="59912" y="17533"/>
                </a:cubicBezTo>
                <a:cubicBezTo>
                  <a:pt x="60174" y="17533"/>
                  <a:pt x="60087" y="17305"/>
                  <a:pt x="60000" y="16850"/>
                </a:cubicBezTo>
                <a:cubicBezTo>
                  <a:pt x="59912" y="16394"/>
                  <a:pt x="59650" y="16622"/>
                  <a:pt x="59388" y="16394"/>
                </a:cubicBezTo>
                <a:cubicBezTo>
                  <a:pt x="59213" y="16394"/>
                  <a:pt x="58864" y="15939"/>
                  <a:pt x="58689" y="15939"/>
                </a:cubicBezTo>
                <a:cubicBezTo>
                  <a:pt x="58427" y="15939"/>
                  <a:pt x="58253" y="16394"/>
                  <a:pt x="57729" y="16622"/>
                </a:cubicBezTo>
                <a:cubicBezTo>
                  <a:pt x="57292" y="16850"/>
                  <a:pt x="57205" y="17760"/>
                  <a:pt x="56943" y="17988"/>
                </a:cubicBezTo>
                <a:cubicBezTo>
                  <a:pt x="56681" y="18444"/>
                  <a:pt x="56244" y="19582"/>
                  <a:pt x="56506" y="19582"/>
                </a:cubicBezTo>
                <a:cubicBezTo>
                  <a:pt x="56681" y="19810"/>
                  <a:pt x="56593" y="20037"/>
                  <a:pt x="56593" y="20493"/>
                </a:cubicBezTo>
                <a:cubicBezTo>
                  <a:pt x="56681" y="20721"/>
                  <a:pt x="56506" y="20948"/>
                  <a:pt x="56244" y="20721"/>
                </a:cubicBezTo>
                <a:cubicBezTo>
                  <a:pt x="55982" y="20721"/>
                  <a:pt x="55196" y="20721"/>
                  <a:pt x="55196" y="21176"/>
                </a:cubicBezTo>
                <a:cubicBezTo>
                  <a:pt x="55196" y="21631"/>
                  <a:pt x="55633" y="21859"/>
                  <a:pt x="55633" y="22087"/>
                </a:cubicBezTo>
                <a:cubicBezTo>
                  <a:pt x="55633" y="22314"/>
                  <a:pt x="55283" y="22087"/>
                  <a:pt x="55109" y="21859"/>
                </a:cubicBezTo>
                <a:cubicBezTo>
                  <a:pt x="54934" y="21631"/>
                  <a:pt x="54585" y="21631"/>
                  <a:pt x="54497" y="22087"/>
                </a:cubicBezTo>
                <a:cubicBezTo>
                  <a:pt x="54410" y="22542"/>
                  <a:pt x="54148" y="22542"/>
                  <a:pt x="54061" y="22314"/>
                </a:cubicBezTo>
                <a:cubicBezTo>
                  <a:pt x="53973" y="22314"/>
                  <a:pt x="53711" y="22542"/>
                  <a:pt x="53537" y="22542"/>
                </a:cubicBezTo>
                <a:cubicBezTo>
                  <a:pt x="53449" y="22314"/>
                  <a:pt x="53886" y="21631"/>
                  <a:pt x="53799" y="21404"/>
                </a:cubicBezTo>
                <a:cubicBezTo>
                  <a:pt x="53624" y="21176"/>
                  <a:pt x="53187" y="21404"/>
                  <a:pt x="53100" y="21859"/>
                </a:cubicBezTo>
                <a:cubicBezTo>
                  <a:pt x="53013" y="22314"/>
                  <a:pt x="52751" y="21631"/>
                  <a:pt x="52663" y="21631"/>
                </a:cubicBezTo>
                <a:cubicBezTo>
                  <a:pt x="52489" y="21859"/>
                  <a:pt x="52401" y="22087"/>
                  <a:pt x="52139" y="22314"/>
                </a:cubicBezTo>
                <a:cubicBezTo>
                  <a:pt x="51965" y="22542"/>
                  <a:pt x="51615" y="22087"/>
                  <a:pt x="51528" y="22542"/>
                </a:cubicBezTo>
                <a:cubicBezTo>
                  <a:pt x="51441" y="22998"/>
                  <a:pt x="51877" y="22998"/>
                  <a:pt x="51965" y="23225"/>
                </a:cubicBezTo>
                <a:cubicBezTo>
                  <a:pt x="51965" y="23453"/>
                  <a:pt x="50829" y="23453"/>
                  <a:pt x="50742" y="23681"/>
                </a:cubicBezTo>
                <a:cubicBezTo>
                  <a:pt x="50742" y="23908"/>
                  <a:pt x="50305" y="23908"/>
                  <a:pt x="49868" y="23908"/>
                </a:cubicBezTo>
                <a:cubicBezTo>
                  <a:pt x="49432" y="24136"/>
                  <a:pt x="49606" y="24592"/>
                  <a:pt x="49257" y="24819"/>
                </a:cubicBezTo>
                <a:cubicBezTo>
                  <a:pt x="48820" y="25047"/>
                  <a:pt x="48646" y="25047"/>
                  <a:pt x="48558" y="25502"/>
                </a:cubicBezTo>
                <a:cubicBezTo>
                  <a:pt x="48471" y="25958"/>
                  <a:pt x="48122" y="26185"/>
                  <a:pt x="48034" y="25730"/>
                </a:cubicBezTo>
                <a:cubicBezTo>
                  <a:pt x="47860" y="25275"/>
                  <a:pt x="47510" y="25958"/>
                  <a:pt x="47772" y="25958"/>
                </a:cubicBezTo>
                <a:cubicBezTo>
                  <a:pt x="47947" y="25958"/>
                  <a:pt x="47772" y="26413"/>
                  <a:pt x="47598" y="26413"/>
                </a:cubicBezTo>
                <a:cubicBezTo>
                  <a:pt x="47510" y="26185"/>
                  <a:pt x="47161" y="26869"/>
                  <a:pt x="47336" y="26869"/>
                </a:cubicBezTo>
                <a:cubicBezTo>
                  <a:pt x="47598" y="26869"/>
                  <a:pt x="47685" y="27096"/>
                  <a:pt x="47598" y="27552"/>
                </a:cubicBezTo>
                <a:cubicBezTo>
                  <a:pt x="47510" y="27779"/>
                  <a:pt x="47074" y="27096"/>
                  <a:pt x="46986" y="27324"/>
                </a:cubicBezTo>
                <a:cubicBezTo>
                  <a:pt x="46899" y="27779"/>
                  <a:pt x="47161" y="28007"/>
                  <a:pt x="47336" y="28007"/>
                </a:cubicBezTo>
                <a:cubicBezTo>
                  <a:pt x="47510" y="28007"/>
                  <a:pt x="47598" y="28235"/>
                  <a:pt x="47685" y="28690"/>
                </a:cubicBezTo>
                <a:cubicBezTo>
                  <a:pt x="47685" y="28918"/>
                  <a:pt x="47248" y="28462"/>
                  <a:pt x="47161" y="28690"/>
                </a:cubicBezTo>
                <a:cubicBezTo>
                  <a:pt x="47074" y="28918"/>
                  <a:pt x="47161" y="29146"/>
                  <a:pt x="47423" y="29146"/>
                </a:cubicBezTo>
                <a:cubicBezTo>
                  <a:pt x="47598" y="29146"/>
                  <a:pt x="47423" y="29373"/>
                  <a:pt x="47598" y="29829"/>
                </a:cubicBezTo>
                <a:cubicBezTo>
                  <a:pt x="47598" y="29829"/>
                  <a:pt x="47685" y="29829"/>
                  <a:pt x="47685" y="29829"/>
                </a:cubicBezTo>
                <a:cubicBezTo>
                  <a:pt x="47772" y="30284"/>
                  <a:pt x="47598" y="30284"/>
                  <a:pt x="47598" y="30740"/>
                </a:cubicBezTo>
                <a:cubicBezTo>
                  <a:pt x="47598" y="30967"/>
                  <a:pt x="47423" y="31195"/>
                  <a:pt x="47423" y="30740"/>
                </a:cubicBezTo>
                <a:cubicBezTo>
                  <a:pt x="47423" y="30512"/>
                  <a:pt x="46812" y="30512"/>
                  <a:pt x="46724" y="30740"/>
                </a:cubicBezTo>
                <a:cubicBezTo>
                  <a:pt x="46637" y="31195"/>
                  <a:pt x="46550" y="31423"/>
                  <a:pt x="46375" y="30967"/>
                </a:cubicBezTo>
                <a:cubicBezTo>
                  <a:pt x="46288" y="30740"/>
                  <a:pt x="45851" y="31195"/>
                  <a:pt x="45327" y="31195"/>
                </a:cubicBezTo>
                <a:cubicBezTo>
                  <a:pt x="44803" y="31195"/>
                  <a:pt x="43755" y="31423"/>
                  <a:pt x="43493" y="31650"/>
                </a:cubicBezTo>
                <a:cubicBezTo>
                  <a:pt x="43318" y="31878"/>
                  <a:pt x="43056" y="32789"/>
                  <a:pt x="43318" y="33472"/>
                </a:cubicBezTo>
                <a:cubicBezTo>
                  <a:pt x="43493" y="34155"/>
                  <a:pt x="43318" y="34383"/>
                  <a:pt x="43318" y="34611"/>
                </a:cubicBezTo>
                <a:cubicBezTo>
                  <a:pt x="43318" y="35066"/>
                  <a:pt x="43930" y="35977"/>
                  <a:pt x="44279" y="35977"/>
                </a:cubicBezTo>
                <a:cubicBezTo>
                  <a:pt x="44628" y="36204"/>
                  <a:pt x="44890" y="37115"/>
                  <a:pt x="44628" y="37798"/>
                </a:cubicBezTo>
                <a:cubicBezTo>
                  <a:pt x="44454" y="38481"/>
                  <a:pt x="43842" y="37571"/>
                  <a:pt x="43493" y="36888"/>
                </a:cubicBezTo>
                <a:cubicBezTo>
                  <a:pt x="43056" y="35977"/>
                  <a:pt x="42183" y="35749"/>
                  <a:pt x="41834" y="35749"/>
                </a:cubicBezTo>
                <a:cubicBezTo>
                  <a:pt x="41572" y="35749"/>
                  <a:pt x="41746" y="35066"/>
                  <a:pt x="41397" y="35066"/>
                </a:cubicBezTo>
                <a:cubicBezTo>
                  <a:pt x="40960" y="35066"/>
                  <a:pt x="40611" y="35977"/>
                  <a:pt x="40873" y="35977"/>
                </a:cubicBezTo>
                <a:cubicBezTo>
                  <a:pt x="41135" y="35977"/>
                  <a:pt x="41310" y="35977"/>
                  <a:pt x="41222" y="36204"/>
                </a:cubicBezTo>
                <a:cubicBezTo>
                  <a:pt x="41048" y="36660"/>
                  <a:pt x="41310" y="36432"/>
                  <a:pt x="41572" y="36888"/>
                </a:cubicBezTo>
                <a:cubicBezTo>
                  <a:pt x="41921" y="37115"/>
                  <a:pt x="41310" y="37798"/>
                  <a:pt x="40960" y="37115"/>
                </a:cubicBezTo>
                <a:cubicBezTo>
                  <a:pt x="40698" y="36660"/>
                  <a:pt x="40349" y="37115"/>
                  <a:pt x="40262" y="37571"/>
                </a:cubicBezTo>
                <a:cubicBezTo>
                  <a:pt x="40174" y="38026"/>
                  <a:pt x="40611" y="39165"/>
                  <a:pt x="41135" y="39392"/>
                </a:cubicBezTo>
                <a:cubicBezTo>
                  <a:pt x="41746" y="39620"/>
                  <a:pt x="41572" y="40075"/>
                  <a:pt x="41834" y="40303"/>
                </a:cubicBezTo>
                <a:cubicBezTo>
                  <a:pt x="42096" y="40531"/>
                  <a:pt x="41921" y="40759"/>
                  <a:pt x="41746" y="40986"/>
                </a:cubicBezTo>
                <a:cubicBezTo>
                  <a:pt x="41572" y="40986"/>
                  <a:pt x="41135" y="40303"/>
                  <a:pt x="40873" y="39848"/>
                </a:cubicBezTo>
                <a:cubicBezTo>
                  <a:pt x="40611" y="39392"/>
                  <a:pt x="39825" y="40075"/>
                  <a:pt x="39737" y="39620"/>
                </a:cubicBezTo>
                <a:cubicBezTo>
                  <a:pt x="39563" y="39165"/>
                  <a:pt x="39825" y="38709"/>
                  <a:pt x="39650" y="38254"/>
                </a:cubicBezTo>
                <a:cubicBezTo>
                  <a:pt x="39475" y="38026"/>
                  <a:pt x="39650" y="37343"/>
                  <a:pt x="39825" y="36432"/>
                </a:cubicBezTo>
                <a:cubicBezTo>
                  <a:pt x="40000" y="35749"/>
                  <a:pt x="39825" y="34383"/>
                  <a:pt x="39563" y="34155"/>
                </a:cubicBezTo>
                <a:cubicBezTo>
                  <a:pt x="39301" y="34155"/>
                  <a:pt x="39301" y="34838"/>
                  <a:pt x="39301" y="35066"/>
                </a:cubicBezTo>
                <a:cubicBezTo>
                  <a:pt x="39388" y="35294"/>
                  <a:pt x="39388" y="36204"/>
                  <a:pt x="39126" y="36888"/>
                </a:cubicBezTo>
                <a:cubicBezTo>
                  <a:pt x="38951" y="37571"/>
                  <a:pt x="38340" y="37571"/>
                  <a:pt x="38340" y="38026"/>
                </a:cubicBezTo>
                <a:cubicBezTo>
                  <a:pt x="38340" y="38481"/>
                  <a:pt x="37903" y="38937"/>
                  <a:pt x="38078" y="39165"/>
                </a:cubicBezTo>
                <a:cubicBezTo>
                  <a:pt x="38165" y="39620"/>
                  <a:pt x="38777" y="41214"/>
                  <a:pt x="38864" y="41669"/>
                </a:cubicBezTo>
                <a:cubicBezTo>
                  <a:pt x="38951" y="42125"/>
                  <a:pt x="38340" y="43946"/>
                  <a:pt x="38427" y="44857"/>
                </a:cubicBezTo>
                <a:cubicBezTo>
                  <a:pt x="38515" y="45768"/>
                  <a:pt x="38340" y="46223"/>
                  <a:pt x="38427" y="46679"/>
                </a:cubicBezTo>
                <a:cubicBezTo>
                  <a:pt x="38602" y="47134"/>
                  <a:pt x="38864" y="46679"/>
                  <a:pt x="39039" y="46907"/>
                </a:cubicBezTo>
                <a:cubicBezTo>
                  <a:pt x="39126" y="47134"/>
                  <a:pt x="39475" y="46679"/>
                  <a:pt x="39825" y="46451"/>
                </a:cubicBezTo>
                <a:cubicBezTo>
                  <a:pt x="40174" y="46223"/>
                  <a:pt x="40873" y="47362"/>
                  <a:pt x="41135" y="47590"/>
                </a:cubicBezTo>
                <a:cubicBezTo>
                  <a:pt x="41397" y="48045"/>
                  <a:pt x="41310" y="48500"/>
                  <a:pt x="41397" y="48956"/>
                </a:cubicBezTo>
                <a:cubicBezTo>
                  <a:pt x="41572" y="49639"/>
                  <a:pt x="41135" y="49639"/>
                  <a:pt x="41135" y="50322"/>
                </a:cubicBezTo>
                <a:cubicBezTo>
                  <a:pt x="41135" y="51233"/>
                  <a:pt x="41921" y="51461"/>
                  <a:pt x="41921" y="51688"/>
                </a:cubicBezTo>
                <a:cubicBezTo>
                  <a:pt x="41921" y="51916"/>
                  <a:pt x="41397" y="51916"/>
                  <a:pt x="41135" y="51688"/>
                </a:cubicBezTo>
                <a:cubicBezTo>
                  <a:pt x="40873" y="51461"/>
                  <a:pt x="40873" y="50550"/>
                  <a:pt x="40786" y="50550"/>
                </a:cubicBezTo>
                <a:cubicBezTo>
                  <a:pt x="40698" y="50322"/>
                  <a:pt x="40960" y="49639"/>
                  <a:pt x="40960" y="49184"/>
                </a:cubicBezTo>
                <a:cubicBezTo>
                  <a:pt x="40960" y="48500"/>
                  <a:pt x="40698" y="48273"/>
                  <a:pt x="40611" y="48045"/>
                </a:cubicBezTo>
                <a:cubicBezTo>
                  <a:pt x="40524" y="47590"/>
                  <a:pt x="40349" y="47134"/>
                  <a:pt x="40174" y="47134"/>
                </a:cubicBezTo>
                <a:cubicBezTo>
                  <a:pt x="40000" y="47362"/>
                  <a:pt x="39301" y="47362"/>
                  <a:pt x="39126" y="48045"/>
                </a:cubicBezTo>
                <a:cubicBezTo>
                  <a:pt x="38864" y="48500"/>
                  <a:pt x="39126" y="49867"/>
                  <a:pt x="39213" y="50550"/>
                </a:cubicBezTo>
                <a:cubicBezTo>
                  <a:pt x="39388" y="51233"/>
                  <a:pt x="38602" y="52144"/>
                  <a:pt x="38689" y="52599"/>
                </a:cubicBezTo>
                <a:cubicBezTo>
                  <a:pt x="38689" y="53282"/>
                  <a:pt x="38427" y="53510"/>
                  <a:pt x="38165" y="53965"/>
                </a:cubicBezTo>
                <a:cubicBezTo>
                  <a:pt x="37816" y="54421"/>
                  <a:pt x="37467" y="54648"/>
                  <a:pt x="37467" y="55332"/>
                </a:cubicBezTo>
                <a:cubicBezTo>
                  <a:pt x="37467" y="56015"/>
                  <a:pt x="37117" y="55787"/>
                  <a:pt x="36855" y="55332"/>
                </a:cubicBezTo>
                <a:cubicBezTo>
                  <a:pt x="36681" y="55104"/>
                  <a:pt x="36331" y="55559"/>
                  <a:pt x="36069" y="55559"/>
                </a:cubicBezTo>
                <a:cubicBezTo>
                  <a:pt x="35720" y="55559"/>
                  <a:pt x="35720" y="54876"/>
                  <a:pt x="35458" y="55104"/>
                </a:cubicBezTo>
                <a:cubicBezTo>
                  <a:pt x="35196" y="55332"/>
                  <a:pt x="35109" y="54648"/>
                  <a:pt x="35109" y="54193"/>
                </a:cubicBezTo>
                <a:cubicBezTo>
                  <a:pt x="35196" y="53738"/>
                  <a:pt x="35458" y="54193"/>
                  <a:pt x="35545" y="54421"/>
                </a:cubicBezTo>
                <a:cubicBezTo>
                  <a:pt x="35545" y="54876"/>
                  <a:pt x="35720" y="54648"/>
                  <a:pt x="35895" y="54421"/>
                </a:cubicBezTo>
                <a:cubicBezTo>
                  <a:pt x="36157" y="54193"/>
                  <a:pt x="36069" y="54876"/>
                  <a:pt x="36331" y="54876"/>
                </a:cubicBezTo>
                <a:cubicBezTo>
                  <a:pt x="36593" y="54876"/>
                  <a:pt x="36506" y="54421"/>
                  <a:pt x="36681" y="54421"/>
                </a:cubicBezTo>
                <a:cubicBezTo>
                  <a:pt x="36943" y="54648"/>
                  <a:pt x="36943" y="54421"/>
                  <a:pt x="36855" y="53965"/>
                </a:cubicBezTo>
                <a:cubicBezTo>
                  <a:pt x="36768" y="53738"/>
                  <a:pt x="37030" y="53510"/>
                  <a:pt x="37205" y="53282"/>
                </a:cubicBezTo>
                <a:cubicBezTo>
                  <a:pt x="37292" y="53282"/>
                  <a:pt x="37292" y="52599"/>
                  <a:pt x="37379" y="52371"/>
                </a:cubicBezTo>
                <a:cubicBezTo>
                  <a:pt x="37554" y="52144"/>
                  <a:pt x="37467" y="51916"/>
                  <a:pt x="37554" y="51916"/>
                </a:cubicBezTo>
                <a:cubicBezTo>
                  <a:pt x="37729" y="51688"/>
                  <a:pt x="37816" y="51233"/>
                  <a:pt x="37903" y="51233"/>
                </a:cubicBezTo>
                <a:cubicBezTo>
                  <a:pt x="38078" y="51233"/>
                  <a:pt x="38165" y="50550"/>
                  <a:pt x="38078" y="50322"/>
                </a:cubicBezTo>
                <a:cubicBezTo>
                  <a:pt x="37991" y="50094"/>
                  <a:pt x="38078" y="49184"/>
                  <a:pt x="38253" y="49184"/>
                </a:cubicBezTo>
                <a:cubicBezTo>
                  <a:pt x="38340" y="48956"/>
                  <a:pt x="38340" y="48728"/>
                  <a:pt x="38253" y="48500"/>
                </a:cubicBezTo>
                <a:cubicBezTo>
                  <a:pt x="38165" y="48273"/>
                  <a:pt x="37641" y="47362"/>
                  <a:pt x="37729" y="46907"/>
                </a:cubicBezTo>
                <a:cubicBezTo>
                  <a:pt x="37729" y="46451"/>
                  <a:pt x="37641" y="45313"/>
                  <a:pt x="37641" y="45085"/>
                </a:cubicBezTo>
                <a:cubicBezTo>
                  <a:pt x="37729" y="44629"/>
                  <a:pt x="37729" y="43719"/>
                  <a:pt x="37641" y="43263"/>
                </a:cubicBezTo>
                <a:cubicBezTo>
                  <a:pt x="37641" y="42808"/>
                  <a:pt x="37816" y="42352"/>
                  <a:pt x="37816" y="41442"/>
                </a:cubicBezTo>
                <a:cubicBezTo>
                  <a:pt x="37903" y="40531"/>
                  <a:pt x="37467" y="39620"/>
                  <a:pt x="37292" y="39165"/>
                </a:cubicBezTo>
                <a:cubicBezTo>
                  <a:pt x="37030" y="38937"/>
                  <a:pt x="37205" y="38481"/>
                  <a:pt x="37467" y="37798"/>
                </a:cubicBezTo>
                <a:cubicBezTo>
                  <a:pt x="37816" y="37343"/>
                  <a:pt x="37816" y="35294"/>
                  <a:pt x="37816" y="34838"/>
                </a:cubicBezTo>
                <a:cubicBezTo>
                  <a:pt x="37816" y="34383"/>
                  <a:pt x="37205" y="33927"/>
                  <a:pt x="36943" y="33927"/>
                </a:cubicBezTo>
                <a:cubicBezTo>
                  <a:pt x="36681" y="34155"/>
                  <a:pt x="35807" y="33927"/>
                  <a:pt x="35633" y="33927"/>
                </a:cubicBezTo>
                <a:cubicBezTo>
                  <a:pt x="35371" y="33700"/>
                  <a:pt x="35283" y="34383"/>
                  <a:pt x="35196" y="34838"/>
                </a:cubicBezTo>
                <a:cubicBezTo>
                  <a:pt x="35109" y="35521"/>
                  <a:pt x="34847" y="36204"/>
                  <a:pt x="34759" y="37571"/>
                </a:cubicBezTo>
                <a:cubicBezTo>
                  <a:pt x="34585" y="38709"/>
                  <a:pt x="34061" y="39165"/>
                  <a:pt x="33799" y="39392"/>
                </a:cubicBezTo>
                <a:cubicBezTo>
                  <a:pt x="33537" y="39620"/>
                  <a:pt x="33362" y="40531"/>
                  <a:pt x="33537" y="40986"/>
                </a:cubicBezTo>
                <a:cubicBezTo>
                  <a:pt x="33624" y="41442"/>
                  <a:pt x="33799" y="40986"/>
                  <a:pt x="33886" y="41214"/>
                </a:cubicBezTo>
                <a:cubicBezTo>
                  <a:pt x="33973" y="41442"/>
                  <a:pt x="33886" y="42580"/>
                  <a:pt x="33799" y="42580"/>
                </a:cubicBezTo>
                <a:cubicBezTo>
                  <a:pt x="33711" y="42808"/>
                  <a:pt x="33973" y="43263"/>
                  <a:pt x="33799" y="43491"/>
                </a:cubicBezTo>
                <a:cubicBezTo>
                  <a:pt x="33624" y="43719"/>
                  <a:pt x="33449" y="44402"/>
                  <a:pt x="33537" y="44857"/>
                </a:cubicBezTo>
                <a:cubicBezTo>
                  <a:pt x="33624" y="45085"/>
                  <a:pt x="34148" y="45313"/>
                  <a:pt x="34323" y="45540"/>
                </a:cubicBezTo>
                <a:cubicBezTo>
                  <a:pt x="34585" y="45996"/>
                  <a:pt x="34497" y="46451"/>
                  <a:pt x="34672" y="47134"/>
                </a:cubicBezTo>
                <a:cubicBezTo>
                  <a:pt x="34847" y="47590"/>
                  <a:pt x="35021" y="47362"/>
                  <a:pt x="35109" y="47590"/>
                </a:cubicBezTo>
                <a:cubicBezTo>
                  <a:pt x="35196" y="48045"/>
                  <a:pt x="34759" y="49411"/>
                  <a:pt x="34672" y="49411"/>
                </a:cubicBezTo>
                <a:cubicBezTo>
                  <a:pt x="34497" y="49411"/>
                  <a:pt x="33973" y="48045"/>
                  <a:pt x="33799" y="47590"/>
                </a:cubicBezTo>
                <a:cubicBezTo>
                  <a:pt x="33624" y="47362"/>
                  <a:pt x="33013" y="46907"/>
                  <a:pt x="32663" y="46451"/>
                </a:cubicBezTo>
                <a:cubicBezTo>
                  <a:pt x="32314" y="45996"/>
                  <a:pt x="32052" y="45996"/>
                  <a:pt x="31703" y="45313"/>
                </a:cubicBezTo>
                <a:cubicBezTo>
                  <a:pt x="31353" y="44857"/>
                  <a:pt x="31091" y="44402"/>
                  <a:pt x="30480" y="44629"/>
                </a:cubicBezTo>
                <a:cubicBezTo>
                  <a:pt x="29781" y="44629"/>
                  <a:pt x="29344" y="44174"/>
                  <a:pt x="29170" y="44174"/>
                </a:cubicBezTo>
                <a:cubicBezTo>
                  <a:pt x="28908" y="44402"/>
                  <a:pt x="28995" y="43719"/>
                  <a:pt x="28646" y="43263"/>
                </a:cubicBezTo>
                <a:cubicBezTo>
                  <a:pt x="28296" y="42808"/>
                  <a:pt x="28034" y="42125"/>
                  <a:pt x="27772" y="42580"/>
                </a:cubicBezTo>
                <a:cubicBezTo>
                  <a:pt x="27598" y="42808"/>
                  <a:pt x="27685" y="43946"/>
                  <a:pt x="28034" y="43946"/>
                </a:cubicBezTo>
                <a:cubicBezTo>
                  <a:pt x="28296" y="44174"/>
                  <a:pt x="28122" y="44629"/>
                  <a:pt x="28471" y="44629"/>
                </a:cubicBezTo>
                <a:cubicBezTo>
                  <a:pt x="28820" y="44402"/>
                  <a:pt x="28995" y="44857"/>
                  <a:pt x="28995" y="45313"/>
                </a:cubicBezTo>
                <a:cubicBezTo>
                  <a:pt x="28908" y="45996"/>
                  <a:pt x="29082" y="46451"/>
                  <a:pt x="29257" y="46907"/>
                </a:cubicBezTo>
                <a:cubicBezTo>
                  <a:pt x="29432" y="47362"/>
                  <a:pt x="29344" y="47817"/>
                  <a:pt x="29082" y="47817"/>
                </a:cubicBezTo>
                <a:cubicBezTo>
                  <a:pt x="28820" y="47817"/>
                  <a:pt x="28471" y="48045"/>
                  <a:pt x="28558" y="48500"/>
                </a:cubicBezTo>
                <a:cubicBezTo>
                  <a:pt x="28733" y="48956"/>
                  <a:pt x="28471" y="49184"/>
                  <a:pt x="28209" y="48956"/>
                </a:cubicBezTo>
                <a:cubicBezTo>
                  <a:pt x="27947" y="48728"/>
                  <a:pt x="28122" y="48045"/>
                  <a:pt x="28209" y="47817"/>
                </a:cubicBezTo>
                <a:cubicBezTo>
                  <a:pt x="28296" y="47590"/>
                  <a:pt x="27947" y="47134"/>
                  <a:pt x="27772" y="46907"/>
                </a:cubicBezTo>
                <a:cubicBezTo>
                  <a:pt x="27598" y="46907"/>
                  <a:pt x="26899" y="48273"/>
                  <a:pt x="26724" y="48500"/>
                </a:cubicBezTo>
                <a:cubicBezTo>
                  <a:pt x="26550" y="48500"/>
                  <a:pt x="26026" y="48045"/>
                  <a:pt x="25502" y="48500"/>
                </a:cubicBezTo>
                <a:cubicBezTo>
                  <a:pt x="25065" y="48728"/>
                  <a:pt x="25065" y="49639"/>
                  <a:pt x="24890" y="49639"/>
                </a:cubicBezTo>
                <a:cubicBezTo>
                  <a:pt x="24716" y="49639"/>
                  <a:pt x="24104" y="49867"/>
                  <a:pt x="23930" y="49411"/>
                </a:cubicBezTo>
                <a:cubicBezTo>
                  <a:pt x="23755" y="49184"/>
                  <a:pt x="23930" y="48956"/>
                  <a:pt x="24104" y="48956"/>
                </a:cubicBezTo>
                <a:cubicBezTo>
                  <a:pt x="24366" y="48956"/>
                  <a:pt x="24366" y="48728"/>
                  <a:pt x="24279" y="48500"/>
                </a:cubicBezTo>
                <a:cubicBezTo>
                  <a:pt x="24192" y="48045"/>
                  <a:pt x="24454" y="47362"/>
                  <a:pt x="24454" y="47134"/>
                </a:cubicBezTo>
                <a:cubicBezTo>
                  <a:pt x="24454" y="46907"/>
                  <a:pt x="23580" y="47590"/>
                  <a:pt x="23493" y="47817"/>
                </a:cubicBezTo>
                <a:cubicBezTo>
                  <a:pt x="23318" y="48273"/>
                  <a:pt x="23493" y="48728"/>
                  <a:pt x="23318" y="48956"/>
                </a:cubicBezTo>
                <a:cubicBezTo>
                  <a:pt x="23231" y="49184"/>
                  <a:pt x="23231" y="48500"/>
                  <a:pt x="23056" y="48500"/>
                </a:cubicBezTo>
                <a:cubicBezTo>
                  <a:pt x="22882" y="48273"/>
                  <a:pt x="21659" y="48956"/>
                  <a:pt x="21397" y="49639"/>
                </a:cubicBezTo>
                <a:cubicBezTo>
                  <a:pt x="21222" y="50322"/>
                  <a:pt x="20786" y="50322"/>
                  <a:pt x="20786" y="50777"/>
                </a:cubicBezTo>
                <a:cubicBezTo>
                  <a:pt x="20786" y="51233"/>
                  <a:pt x="20174" y="51233"/>
                  <a:pt x="20000" y="51461"/>
                </a:cubicBezTo>
                <a:cubicBezTo>
                  <a:pt x="19737" y="51688"/>
                  <a:pt x="19912" y="52827"/>
                  <a:pt x="19825" y="53282"/>
                </a:cubicBezTo>
                <a:cubicBezTo>
                  <a:pt x="19737" y="53965"/>
                  <a:pt x="18864" y="53738"/>
                  <a:pt x="18602" y="53738"/>
                </a:cubicBezTo>
                <a:cubicBezTo>
                  <a:pt x="18340" y="53738"/>
                  <a:pt x="18253" y="52371"/>
                  <a:pt x="18078" y="52371"/>
                </a:cubicBezTo>
                <a:cubicBezTo>
                  <a:pt x="17816" y="52371"/>
                  <a:pt x="17991" y="51461"/>
                  <a:pt x="18078" y="51233"/>
                </a:cubicBezTo>
                <a:cubicBezTo>
                  <a:pt x="18078" y="50777"/>
                  <a:pt x="18253" y="51233"/>
                  <a:pt x="18515" y="50777"/>
                </a:cubicBezTo>
                <a:cubicBezTo>
                  <a:pt x="18777" y="50322"/>
                  <a:pt x="19039" y="51005"/>
                  <a:pt x="19126" y="50550"/>
                </a:cubicBezTo>
                <a:cubicBezTo>
                  <a:pt x="19301" y="50322"/>
                  <a:pt x="18777" y="49639"/>
                  <a:pt x="18689" y="48956"/>
                </a:cubicBezTo>
                <a:cubicBezTo>
                  <a:pt x="18689" y="48273"/>
                  <a:pt x="18165" y="48045"/>
                  <a:pt x="17816" y="48273"/>
                </a:cubicBezTo>
                <a:cubicBezTo>
                  <a:pt x="17554" y="48500"/>
                  <a:pt x="17205" y="48273"/>
                  <a:pt x="16943" y="48045"/>
                </a:cubicBezTo>
                <a:cubicBezTo>
                  <a:pt x="16768" y="47590"/>
                  <a:pt x="16768" y="48500"/>
                  <a:pt x="17117" y="48728"/>
                </a:cubicBezTo>
                <a:cubicBezTo>
                  <a:pt x="17379" y="48956"/>
                  <a:pt x="17205" y="49639"/>
                  <a:pt x="17292" y="49867"/>
                </a:cubicBezTo>
                <a:cubicBezTo>
                  <a:pt x="17379" y="50322"/>
                  <a:pt x="17205" y="51233"/>
                  <a:pt x="17030" y="51916"/>
                </a:cubicBezTo>
                <a:cubicBezTo>
                  <a:pt x="16855" y="52599"/>
                  <a:pt x="16943" y="52599"/>
                  <a:pt x="17292" y="52599"/>
                </a:cubicBezTo>
                <a:cubicBezTo>
                  <a:pt x="17554" y="52599"/>
                  <a:pt x="17554" y="53510"/>
                  <a:pt x="17554" y="54193"/>
                </a:cubicBezTo>
                <a:cubicBezTo>
                  <a:pt x="17554" y="54876"/>
                  <a:pt x="17292" y="55104"/>
                  <a:pt x="17292" y="55559"/>
                </a:cubicBezTo>
                <a:cubicBezTo>
                  <a:pt x="17292" y="56242"/>
                  <a:pt x="17030" y="55332"/>
                  <a:pt x="17030" y="55559"/>
                </a:cubicBezTo>
                <a:cubicBezTo>
                  <a:pt x="16943" y="55787"/>
                  <a:pt x="16855" y="55559"/>
                  <a:pt x="16768" y="55104"/>
                </a:cubicBezTo>
                <a:cubicBezTo>
                  <a:pt x="16768" y="54648"/>
                  <a:pt x="16331" y="54876"/>
                  <a:pt x="16069" y="54648"/>
                </a:cubicBezTo>
                <a:cubicBezTo>
                  <a:pt x="15807" y="54648"/>
                  <a:pt x="15720" y="54876"/>
                  <a:pt x="15633" y="55332"/>
                </a:cubicBezTo>
                <a:cubicBezTo>
                  <a:pt x="15545" y="55787"/>
                  <a:pt x="15196" y="56015"/>
                  <a:pt x="15021" y="56015"/>
                </a:cubicBezTo>
                <a:cubicBezTo>
                  <a:pt x="14847" y="56015"/>
                  <a:pt x="14497" y="56925"/>
                  <a:pt x="14323" y="57381"/>
                </a:cubicBezTo>
                <a:cubicBezTo>
                  <a:pt x="14148" y="57609"/>
                  <a:pt x="14148" y="58292"/>
                  <a:pt x="14410" y="58975"/>
                </a:cubicBezTo>
                <a:cubicBezTo>
                  <a:pt x="14672" y="59430"/>
                  <a:pt x="14672" y="59886"/>
                  <a:pt x="14672" y="60341"/>
                </a:cubicBezTo>
                <a:cubicBezTo>
                  <a:pt x="14672" y="60569"/>
                  <a:pt x="13973" y="60569"/>
                  <a:pt x="13799" y="60113"/>
                </a:cubicBezTo>
                <a:cubicBezTo>
                  <a:pt x="13711" y="59886"/>
                  <a:pt x="13275" y="59658"/>
                  <a:pt x="13100" y="59658"/>
                </a:cubicBezTo>
                <a:cubicBezTo>
                  <a:pt x="12925" y="59886"/>
                  <a:pt x="12489" y="58519"/>
                  <a:pt x="12314" y="58519"/>
                </a:cubicBezTo>
                <a:cubicBezTo>
                  <a:pt x="12052" y="58519"/>
                  <a:pt x="11965" y="59203"/>
                  <a:pt x="11877" y="59430"/>
                </a:cubicBezTo>
                <a:cubicBezTo>
                  <a:pt x="11790" y="59886"/>
                  <a:pt x="11965" y="59886"/>
                  <a:pt x="12052" y="60569"/>
                </a:cubicBezTo>
                <a:cubicBezTo>
                  <a:pt x="12227" y="61252"/>
                  <a:pt x="12576" y="61252"/>
                  <a:pt x="12751" y="61252"/>
                </a:cubicBezTo>
                <a:cubicBezTo>
                  <a:pt x="12925" y="61252"/>
                  <a:pt x="12925" y="61935"/>
                  <a:pt x="12838" y="62390"/>
                </a:cubicBezTo>
                <a:cubicBezTo>
                  <a:pt x="12751" y="62618"/>
                  <a:pt x="12401" y="62846"/>
                  <a:pt x="12314" y="62618"/>
                </a:cubicBezTo>
                <a:cubicBezTo>
                  <a:pt x="12227" y="62163"/>
                  <a:pt x="11790" y="62618"/>
                  <a:pt x="11790" y="62163"/>
                </a:cubicBezTo>
                <a:cubicBezTo>
                  <a:pt x="11703" y="61707"/>
                  <a:pt x="11441" y="61024"/>
                  <a:pt x="11091" y="61252"/>
                </a:cubicBezTo>
                <a:cubicBezTo>
                  <a:pt x="10742" y="61252"/>
                  <a:pt x="10742" y="60796"/>
                  <a:pt x="10742" y="60113"/>
                </a:cubicBezTo>
                <a:cubicBezTo>
                  <a:pt x="10742" y="59430"/>
                  <a:pt x="10567" y="58975"/>
                  <a:pt x="10567" y="58747"/>
                </a:cubicBezTo>
                <a:cubicBezTo>
                  <a:pt x="10567" y="58519"/>
                  <a:pt x="10393" y="57836"/>
                  <a:pt x="10567" y="57609"/>
                </a:cubicBezTo>
                <a:cubicBezTo>
                  <a:pt x="10742" y="57381"/>
                  <a:pt x="10655" y="56925"/>
                  <a:pt x="10655" y="56470"/>
                </a:cubicBezTo>
                <a:cubicBezTo>
                  <a:pt x="10655" y="56015"/>
                  <a:pt x="10393" y="55332"/>
                  <a:pt x="10131" y="55332"/>
                </a:cubicBezTo>
                <a:cubicBezTo>
                  <a:pt x="9868" y="55332"/>
                  <a:pt x="9868" y="54648"/>
                  <a:pt x="9694" y="54648"/>
                </a:cubicBezTo>
                <a:cubicBezTo>
                  <a:pt x="9432" y="54421"/>
                  <a:pt x="8995" y="53510"/>
                  <a:pt x="8995" y="53055"/>
                </a:cubicBezTo>
                <a:cubicBezTo>
                  <a:pt x="8995" y="52599"/>
                  <a:pt x="8646" y="52599"/>
                  <a:pt x="8733" y="52371"/>
                </a:cubicBezTo>
                <a:cubicBezTo>
                  <a:pt x="8820" y="52371"/>
                  <a:pt x="9082" y="52599"/>
                  <a:pt x="9344" y="53055"/>
                </a:cubicBezTo>
                <a:cubicBezTo>
                  <a:pt x="9519" y="53510"/>
                  <a:pt x="9781" y="53965"/>
                  <a:pt x="10305" y="54193"/>
                </a:cubicBezTo>
                <a:cubicBezTo>
                  <a:pt x="10742" y="54193"/>
                  <a:pt x="11004" y="54876"/>
                  <a:pt x="11528" y="55104"/>
                </a:cubicBezTo>
                <a:cubicBezTo>
                  <a:pt x="12052" y="55332"/>
                  <a:pt x="12401" y="55559"/>
                  <a:pt x="13187" y="55787"/>
                </a:cubicBezTo>
                <a:cubicBezTo>
                  <a:pt x="13973" y="56015"/>
                  <a:pt x="14934" y="53965"/>
                  <a:pt x="15196" y="53510"/>
                </a:cubicBezTo>
                <a:cubicBezTo>
                  <a:pt x="15371" y="52827"/>
                  <a:pt x="15109" y="51688"/>
                  <a:pt x="15109" y="51233"/>
                </a:cubicBezTo>
                <a:cubicBezTo>
                  <a:pt x="15109" y="50777"/>
                  <a:pt x="14759" y="50777"/>
                  <a:pt x="14759" y="50550"/>
                </a:cubicBezTo>
                <a:cubicBezTo>
                  <a:pt x="14672" y="50094"/>
                  <a:pt x="14410" y="49639"/>
                  <a:pt x="14148" y="49639"/>
                </a:cubicBezTo>
                <a:cubicBezTo>
                  <a:pt x="13799" y="49639"/>
                  <a:pt x="13799" y="48728"/>
                  <a:pt x="13537" y="48728"/>
                </a:cubicBezTo>
                <a:cubicBezTo>
                  <a:pt x="13275" y="48728"/>
                  <a:pt x="13187" y="48500"/>
                  <a:pt x="12489" y="47362"/>
                </a:cubicBezTo>
                <a:cubicBezTo>
                  <a:pt x="11877" y="46223"/>
                  <a:pt x="11004" y="45540"/>
                  <a:pt x="10917" y="45768"/>
                </a:cubicBezTo>
                <a:cubicBezTo>
                  <a:pt x="10742" y="45996"/>
                  <a:pt x="10655" y="45996"/>
                  <a:pt x="10567" y="45540"/>
                </a:cubicBezTo>
                <a:cubicBezTo>
                  <a:pt x="10393" y="45085"/>
                  <a:pt x="10218" y="45313"/>
                  <a:pt x="10043" y="45540"/>
                </a:cubicBezTo>
                <a:cubicBezTo>
                  <a:pt x="9868" y="45996"/>
                  <a:pt x="9694" y="45313"/>
                  <a:pt x="9344" y="45540"/>
                </a:cubicBezTo>
                <a:cubicBezTo>
                  <a:pt x="9082" y="45768"/>
                  <a:pt x="8908" y="45085"/>
                  <a:pt x="8995" y="44857"/>
                </a:cubicBezTo>
                <a:cubicBezTo>
                  <a:pt x="9082" y="44629"/>
                  <a:pt x="9519" y="44857"/>
                  <a:pt x="9519" y="44402"/>
                </a:cubicBezTo>
                <a:cubicBezTo>
                  <a:pt x="9519" y="43946"/>
                  <a:pt x="9344" y="44402"/>
                  <a:pt x="8995" y="43946"/>
                </a:cubicBezTo>
                <a:cubicBezTo>
                  <a:pt x="8733" y="43491"/>
                  <a:pt x="8558" y="43719"/>
                  <a:pt x="8558" y="44174"/>
                </a:cubicBezTo>
                <a:cubicBezTo>
                  <a:pt x="8471" y="44629"/>
                  <a:pt x="8209" y="44402"/>
                  <a:pt x="8122" y="44174"/>
                </a:cubicBezTo>
                <a:cubicBezTo>
                  <a:pt x="8122" y="44174"/>
                  <a:pt x="8034" y="44174"/>
                  <a:pt x="8034" y="43946"/>
                </a:cubicBezTo>
                <a:cubicBezTo>
                  <a:pt x="8034" y="44629"/>
                  <a:pt x="7860" y="44857"/>
                  <a:pt x="7685" y="44629"/>
                </a:cubicBezTo>
                <a:cubicBezTo>
                  <a:pt x="7510" y="44629"/>
                  <a:pt x="7336" y="45313"/>
                  <a:pt x="7161" y="45313"/>
                </a:cubicBezTo>
                <a:cubicBezTo>
                  <a:pt x="6899" y="45313"/>
                  <a:pt x="6724" y="45996"/>
                  <a:pt x="6637" y="46451"/>
                </a:cubicBezTo>
                <a:cubicBezTo>
                  <a:pt x="6637" y="46907"/>
                  <a:pt x="6375" y="46679"/>
                  <a:pt x="6375" y="47134"/>
                </a:cubicBezTo>
                <a:cubicBezTo>
                  <a:pt x="6375" y="47362"/>
                  <a:pt x="6375" y="47590"/>
                  <a:pt x="6288" y="48045"/>
                </a:cubicBezTo>
                <a:cubicBezTo>
                  <a:pt x="6200" y="48273"/>
                  <a:pt x="6288" y="48500"/>
                  <a:pt x="6375" y="48956"/>
                </a:cubicBezTo>
                <a:cubicBezTo>
                  <a:pt x="6462" y="49639"/>
                  <a:pt x="6724" y="49639"/>
                  <a:pt x="6812" y="49639"/>
                </a:cubicBezTo>
                <a:cubicBezTo>
                  <a:pt x="6899" y="49867"/>
                  <a:pt x="7336" y="50777"/>
                  <a:pt x="7336" y="51005"/>
                </a:cubicBezTo>
                <a:cubicBezTo>
                  <a:pt x="7336" y="51461"/>
                  <a:pt x="6986" y="52144"/>
                  <a:pt x="6899" y="52371"/>
                </a:cubicBezTo>
                <a:cubicBezTo>
                  <a:pt x="6724" y="52599"/>
                  <a:pt x="6550" y="53055"/>
                  <a:pt x="6637" y="53510"/>
                </a:cubicBezTo>
                <a:cubicBezTo>
                  <a:pt x="6724" y="53738"/>
                  <a:pt x="7074" y="55104"/>
                  <a:pt x="7336" y="56242"/>
                </a:cubicBezTo>
                <a:cubicBezTo>
                  <a:pt x="7598" y="57381"/>
                  <a:pt x="7248" y="56925"/>
                  <a:pt x="7074" y="57381"/>
                </a:cubicBezTo>
                <a:cubicBezTo>
                  <a:pt x="6986" y="57836"/>
                  <a:pt x="7161" y="58519"/>
                  <a:pt x="7161" y="58747"/>
                </a:cubicBezTo>
                <a:cubicBezTo>
                  <a:pt x="7248" y="58975"/>
                  <a:pt x="6986" y="58975"/>
                  <a:pt x="7074" y="59203"/>
                </a:cubicBezTo>
                <a:cubicBezTo>
                  <a:pt x="7074" y="59658"/>
                  <a:pt x="7336" y="59658"/>
                  <a:pt x="7423" y="59886"/>
                </a:cubicBezTo>
                <a:cubicBezTo>
                  <a:pt x="7423" y="60113"/>
                  <a:pt x="7161" y="60341"/>
                  <a:pt x="7248" y="60796"/>
                </a:cubicBezTo>
                <a:cubicBezTo>
                  <a:pt x="7423" y="61252"/>
                  <a:pt x="7598" y="61252"/>
                  <a:pt x="7685" y="61707"/>
                </a:cubicBezTo>
                <a:cubicBezTo>
                  <a:pt x="7685" y="62390"/>
                  <a:pt x="7161" y="62390"/>
                  <a:pt x="7248" y="62846"/>
                </a:cubicBezTo>
                <a:cubicBezTo>
                  <a:pt x="7248" y="63301"/>
                  <a:pt x="7860" y="63757"/>
                  <a:pt x="8122" y="64667"/>
                </a:cubicBezTo>
                <a:cubicBezTo>
                  <a:pt x="8384" y="65351"/>
                  <a:pt x="8384" y="65578"/>
                  <a:pt x="8296" y="66034"/>
                </a:cubicBezTo>
                <a:cubicBezTo>
                  <a:pt x="8209" y="66944"/>
                  <a:pt x="7423" y="67628"/>
                  <a:pt x="7248" y="68538"/>
                </a:cubicBezTo>
                <a:cubicBezTo>
                  <a:pt x="7074" y="69677"/>
                  <a:pt x="6462" y="70132"/>
                  <a:pt x="6200" y="70815"/>
                </a:cubicBezTo>
                <a:cubicBezTo>
                  <a:pt x="6026" y="71271"/>
                  <a:pt x="5938" y="71726"/>
                  <a:pt x="5851" y="71954"/>
                </a:cubicBezTo>
                <a:cubicBezTo>
                  <a:pt x="5938" y="71954"/>
                  <a:pt x="6113" y="71954"/>
                  <a:pt x="6113" y="71726"/>
                </a:cubicBezTo>
                <a:cubicBezTo>
                  <a:pt x="6288" y="71499"/>
                  <a:pt x="6462" y="72637"/>
                  <a:pt x="6550" y="72865"/>
                </a:cubicBezTo>
                <a:cubicBezTo>
                  <a:pt x="6724" y="73320"/>
                  <a:pt x="7074" y="72865"/>
                  <a:pt x="7161" y="73320"/>
                </a:cubicBezTo>
                <a:cubicBezTo>
                  <a:pt x="7336" y="73548"/>
                  <a:pt x="7074" y="73548"/>
                  <a:pt x="6899" y="73548"/>
                </a:cubicBezTo>
                <a:cubicBezTo>
                  <a:pt x="6637" y="73548"/>
                  <a:pt x="6550" y="73776"/>
                  <a:pt x="6200" y="74231"/>
                </a:cubicBezTo>
                <a:cubicBezTo>
                  <a:pt x="5938" y="74459"/>
                  <a:pt x="5938" y="74686"/>
                  <a:pt x="5851" y="74914"/>
                </a:cubicBezTo>
                <a:cubicBezTo>
                  <a:pt x="6026" y="75370"/>
                  <a:pt x="5764" y="75597"/>
                  <a:pt x="5676" y="76053"/>
                </a:cubicBezTo>
                <a:cubicBezTo>
                  <a:pt x="5589" y="76508"/>
                  <a:pt x="5502" y="76736"/>
                  <a:pt x="5502" y="76963"/>
                </a:cubicBezTo>
                <a:cubicBezTo>
                  <a:pt x="5414" y="77419"/>
                  <a:pt x="5502" y="77647"/>
                  <a:pt x="5502" y="78102"/>
                </a:cubicBezTo>
                <a:cubicBezTo>
                  <a:pt x="5502" y="78557"/>
                  <a:pt x="5589" y="78557"/>
                  <a:pt x="5676" y="79013"/>
                </a:cubicBezTo>
                <a:cubicBezTo>
                  <a:pt x="5764" y="79468"/>
                  <a:pt x="5589" y="79468"/>
                  <a:pt x="5502" y="79696"/>
                </a:cubicBezTo>
                <a:cubicBezTo>
                  <a:pt x="5414" y="79924"/>
                  <a:pt x="5414" y="80379"/>
                  <a:pt x="5589" y="80607"/>
                </a:cubicBezTo>
                <a:cubicBezTo>
                  <a:pt x="5676" y="80834"/>
                  <a:pt x="5676" y="81290"/>
                  <a:pt x="5676" y="81518"/>
                </a:cubicBezTo>
                <a:cubicBezTo>
                  <a:pt x="5589" y="81973"/>
                  <a:pt x="5764" y="82428"/>
                  <a:pt x="5851" y="82656"/>
                </a:cubicBezTo>
                <a:cubicBezTo>
                  <a:pt x="6026" y="82884"/>
                  <a:pt x="5938" y="83795"/>
                  <a:pt x="6026" y="84022"/>
                </a:cubicBezTo>
                <a:cubicBezTo>
                  <a:pt x="6200" y="84022"/>
                  <a:pt x="6288" y="84250"/>
                  <a:pt x="6462" y="84250"/>
                </a:cubicBezTo>
                <a:cubicBezTo>
                  <a:pt x="6637" y="84022"/>
                  <a:pt x="6724" y="84250"/>
                  <a:pt x="6812" y="84705"/>
                </a:cubicBezTo>
                <a:cubicBezTo>
                  <a:pt x="6899" y="84933"/>
                  <a:pt x="6986" y="84933"/>
                  <a:pt x="7161" y="84705"/>
                </a:cubicBezTo>
                <a:cubicBezTo>
                  <a:pt x="7336" y="84478"/>
                  <a:pt x="7772" y="84933"/>
                  <a:pt x="7860" y="85161"/>
                </a:cubicBezTo>
                <a:cubicBezTo>
                  <a:pt x="7947" y="85161"/>
                  <a:pt x="7860" y="85844"/>
                  <a:pt x="7860" y="86299"/>
                </a:cubicBezTo>
                <a:cubicBezTo>
                  <a:pt x="7860" y="86755"/>
                  <a:pt x="7772" y="87438"/>
                  <a:pt x="7947" y="87666"/>
                </a:cubicBezTo>
                <a:cubicBezTo>
                  <a:pt x="8122" y="87893"/>
                  <a:pt x="8122" y="88576"/>
                  <a:pt x="8296" y="88804"/>
                </a:cubicBezTo>
                <a:cubicBezTo>
                  <a:pt x="8471" y="89032"/>
                  <a:pt x="8558" y="89715"/>
                  <a:pt x="8733" y="89943"/>
                </a:cubicBezTo>
                <a:cubicBezTo>
                  <a:pt x="8820" y="89943"/>
                  <a:pt x="9082" y="90398"/>
                  <a:pt x="9082" y="90853"/>
                </a:cubicBezTo>
                <a:cubicBezTo>
                  <a:pt x="9082" y="91081"/>
                  <a:pt x="8908" y="91537"/>
                  <a:pt x="8733" y="91537"/>
                </a:cubicBezTo>
                <a:cubicBezTo>
                  <a:pt x="8558" y="91764"/>
                  <a:pt x="8296" y="91081"/>
                  <a:pt x="8209" y="91537"/>
                </a:cubicBezTo>
                <a:cubicBezTo>
                  <a:pt x="8122" y="91764"/>
                  <a:pt x="8296" y="92220"/>
                  <a:pt x="8296" y="93130"/>
                </a:cubicBezTo>
                <a:cubicBezTo>
                  <a:pt x="8384" y="94041"/>
                  <a:pt x="8471" y="94041"/>
                  <a:pt x="8646" y="94041"/>
                </a:cubicBezTo>
                <a:cubicBezTo>
                  <a:pt x="8820" y="94041"/>
                  <a:pt x="8820" y="93814"/>
                  <a:pt x="8995" y="93586"/>
                </a:cubicBezTo>
                <a:cubicBezTo>
                  <a:pt x="9082" y="93586"/>
                  <a:pt x="9344" y="93814"/>
                  <a:pt x="9432" y="93586"/>
                </a:cubicBezTo>
                <a:cubicBezTo>
                  <a:pt x="9519" y="93586"/>
                  <a:pt x="9956" y="93358"/>
                  <a:pt x="10043" y="93814"/>
                </a:cubicBezTo>
                <a:cubicBezTo>
                  <a:pt x="10043" y="94041"/>
                  <a:pt x="10131" y="94952"/>
                  <a:pt x="10131" y="95180"/>
                </a:cubicBezTo>
                <a:cubicBezTo>
                  <a:pt x="10043" y="95407"/>
                  <a:pt x="10218" y="95863"/>
                  <a:pt x="10218" y="96091"/>
                </a:cubicBezTo>
                <a:cubicBezTo>
                  <a:pt x="10305" y="96546"/>
                  <a:pt x="10655" y="96318"/>
                  <a:pt x="10742" y="96546"/>
                </a:cubicBezTo>
                <a:cubicBezTo>
                  <a:pt x="10917" y="96546"/>
                  <a:pt x="11091" y="97457"/>
                  <a:pt x="11091" y="97912"/>
                </a:cubicBezTo>
                <a:cubicBezTo>
                  <a:pt x="11004" y="98368"/>
                  <a:pt x="11266" y="98368"/>
                  <a:pt x="11353" y="98368"/>
                </a:cubicBezTo>
                <a:cubicBezTo>
                  <a:pt x="11441" y="98140"/>
                  <a:pt x="11528" y="98595"/>
                  <a:pt x="11703" y="98595"/>
                </a:cubicBezTo>
                <a:cubicBezTo>
                  <a:pt x="11790" y="98823"/>
                  <a:pt x="11965" y="98823"/>
                  <a:pt x="12052" y="98595"/>
                </a:cubicBezTo>
                <a:cubicBezTo>
                  <a:pt x="12139" y="98368"/>
                  <a:pt x="12401" y="98368"/>
                  <a:pt x="12401" y="98595"/>
                </a:cubicBezTo>
                <a:cubicBezTo>
                  <a:pt x="12489" y="98823"/>
                  <a:pt x="12751" y="99278"/>
                  <a:pt x="12751" y="99506"/>
                </a:cubicBezTo>
                <a:cubicBezTo>
                  <a:pt x="12751" y="99734"/>
                  <a:pt x="13100" y="99506"/>
                  <a:pt x="13362" y="99734"/>
                </a:cubicBezTo>
                <a:cubicBezTo>
                  <a:pt x="13537" y="99962"/>
                  <a:pt x="13711" y="99962"/>
                  <a:pt x="13886" y="100189"/>
                </a:cubicBezTo>
                <a:cubicBezTo>
                  <a:pt x="14148" y="100417"/>
                  <a:pt x="14323" y="100417"/>
                  <a:pt x="14323" y="100872"/>
                </a:cubicBezTo>
                <a:cubicBezTo>
                  <a:pt x="14323" y="101100"/>
                  <a:pt x="14148" y="101328"/>
                  <a:pt x="14148" y="101555"/>
                </a:cubicBezTo>
                <a:cubicBezTo>
                  <a:pt x="14148" y="101783"/>
                  <a:pt x="14323" y="101783"/>
                  <a:pt x="14323" y="102011"/>
                </a:cubicBezTo>
                <a:cubicBezTo>
                  <a:pt x="14323" y="102466"/>
                  <a:pt x="14061" y="102466"/>
                  <a:pt x="14061" y="102466"/>
                </a:cubicBezTo>
                <a:cubicBezTo>
                  <a:pt x="13973" y="102694"/>
                  <a:pt x="14148" y="103149"/>
                  <a:pt x="14235" y="103149"/>
                </a:cubicBezTo>
                <a:cubicBezTo>
                  <a:pt x="14235" y="103377"/>
                  <a:pt x="14061" y="104060"/>
                  <a:pt x="14061" y="104288"/>
                </a:cubicBezTo>
                <a:cubicBezTo>
                  <a:pt x="14061" y="104516"/>
                  <a:pt x="13624" y="104288"/>
                  <a:pt x="13537" y="104288"/>
                </a:cubicBezTo>
                <a:cubicBezTo>
                  <a:pt x="13362" y="104288"/>
                  <a:pt x="13100" y="105199"/>
                  <a:pt x="12925" y="105199"/>
                </a:cubicBezTo>
                <a:cubicBezTo>
                  <a:pt x="12838" y="105426"/>
                  <a:pt x="12925" y="105882"/>
                  <a:pt x="12925" y="106110"/>
                </a:cubicBezTo>
                <a:cubicBezTo>
                  <a:pt x="13275" y="105882"/>
                  <a:pt x="13624" y="105882"/>
                  <a:pt x="13624" y="106110"/>
                </a:cubicBezTo>
                <a:cubicBezTo>
                  <a:pt x="13711" y="106337"/>
                  <a:pt x="12925" y="107248"/>
                  <a:pt x="12751" y="107476"/>
                </a:cubicBezTo>
                <a:cubicBezTo>
                  <a:pt x="12663" y="107476"/>
                  <a:pt x="13100" y="108159"/>
                  <a:pt x="13013" y="108387"/>
                </a:cubicBezTo>
                <a:cubicBezTo>
                  <a:pt x="13013" y="108842"/>
                  <a:pt x="12576" y="108842"/>
                  <a:pt x="12663" y="109525"/>
                </a:cubicBezTo>
                <a:cubicBezTo>
                  <a:pt x="12663" y="110208"/>
                  <a:pt x="12489" y="110208"/>
                  <a:pt x="12227" y="110208"/>
                </a:cubicBezTo>
                <a:cubicBezTo>
                  <a:pt x="12052" y="110208"/>
                  <a:pt x="11965" y="110664"/>
                  <a:pt x="12052" y="110664"/>
                </a:cubicBezTo>
                <a:cubicBezTo>
                  <a:pt x="12139" y="110891"/>
                  <a:pt x="12139" y="111574"/>
                  <a:pt x="12576" y="111802"/>
                </a:cubicBezTo>
                <a:cubicBezTo>
                  <a:pt x="13100" y="112258"/>
                  <a:pt x="13537" y="113396"/>
                  <a:pt x="13886" y="114307"/>
                </a:cubicBezTo>
                <a:cubicBezTo>
                  <a:pt x="13973" y="114535"/>
                  <a:pt x="14061" y="114535"/>
                  <a:pt x="14061" y="114762"/>
                </a:cubicBezTo>
                <a:cubicBezTo>
                  <a:pt x="14235" y="114535"/>
                  <a:pt x="14323" y="114535"/>
                  <a:pt x="14410" y="114535"/>
                </a:cubicBezTo>
                <a:cubicBezTo>
                  <a:pt x="14585" y="114307"/>
                  <a:pt x="15021" y="114762"/>
                  <a:pt x="15196" y="114990"/>
                </a:cubicBezTo>
                <a:cubicBezTo>
                  <a:pt x="15458" y="115445"/>
                  <a:pt x="16244" y="114990"/>
                  <a:pt x="16331" y="115218"/>
                </a:cubicBezTo>
                <a:cubicBezTo>
                  <a:pt x="16419" y="115673"/>
                  <a:pt x="16593" y="116129"/>
                  <a:pt x="16768" y="116129"/>
                </a:cubicBezTo>
                <a:cubicBezTo>
                  <a:pt x="16855" y="116129"/>
                  <a:pt x="17030" y="116812"/>
                  <a:pt x="17205" y="116584"/>
                </a:cubicBezTo>
                <a:cubicBezTo>
                  <a:pt x="17292" y="116356"/>
                  <a:pt x="17729" y="116356"/>
                  <a:pt x="17903" y="116356"/>
                </a:cubicBezTo>
                <a:cubicBezTo>
                  <a:pt x="17991" y="116356"/>
                  <a:pt x="17991" y="116584"/>
                  <a:pt x="18165" y="116584"/>
                </a:cubicBezTo>
                <a:cubicBezTo>
                  <a:pt x="18253" y="116584"/>
                  <a:pt x="18253" y="117722"/>
                  <a:pt x="18340" y="117722"/>
                </a:cubicBezTo>
                <a:cubicBezTo>
                  <a:pt x="18427" y="117722"/>
                  <a:pt x="18777" y="118406"/>
                  <a:pt x="19039" y="118633"/>
                </a:cubicBezTo>
                <a:cubicBezTo>
                  <a:pt x="19213" y="118633"/>
                  <a:pt x="19475" y="119544"/>
                  <a:pt x="19563" y="119544"/>
                </a:cubicBezTo>
                <a:cubicBezTo>
                  <a:pt x="19650" y="119544"/>
                  <a:pt x="19825" y="120000"/>
                  <a:pt x="19825" y="119544"/>
                </a:cubicBezTo>
                <a:cubicBezTo>
                  <a:pt x="19912" y="119089"/>
                  <a:pt x="20174" y="119316"/>
                  <a:pt x="20262" y="118633"/>
                </a:cubicBezTo>
                <a:cubicBezTo>
                  <a:pt x="19912" y="117495"/>
                  <a:pt x="19475" y="116129"/>
                  <a:pt x="19475" y="115445"/>
                </a:cubicBezTo>
                <a:cubicBezTo>
                  <a:pt x="19475" y="114535"/>
                  <a:pt x="19650" y="113851"/>
                  <a:pt x="19213" y="112941"/>
                </a:cubicBezTo>
                <a:cubicBezTo>
                  <a:pt x="18777" y="112030"/>
                  <a:pt x="19301" y="111347"/>
                  <a:pt x="19563" y="110436"/>
                </a:cubicBezTo>
                <a:cubicBezTo>
                  <a:pt x="19825" y="109525"/>
                  <a:pt x="20436" y="109070"/>
                  <a:pt x="20786" y="108387"/>
                </a:cubicBezTo>
                <a:cubicBezTo>
                  <a:pt x="20786" y="108159"/>
                  <a:pt x="20698" y="108159"/>
                  <a:pt x="20611" y="107931"/>
                </a:cubicBezTo>
                <a:cubicBezTo>
                  <a:pt x="20349" y="107703"/>
                  <a:pt x="20262" y="107248"/>
                  <a:pt x="20436" y="107248"/>
                </a:cubicBezTo>
                <a:cubicBezTo>
                  <a:pt x="20698" y="107020"/>
                  <a:pt x="20524" y="106793"/>
                  <a:pt x="20349" y="106110"/>
                </a:cubicBezTo>
                <a:cubicBezTo>
                  <a:pt x="20087" y="105426"/>
                  <a:pt x="20000" y="104743"/>
                  <a:pt x="19912" y="104743"/>
                </a:cubicBezTo>
                <a:cubicBezTo>
                  <a:pt x="19825" y="104743"/>
                  <a:pt x="19563" y="104743"/>
                  <a:pt x="19388" y="104743"/>
                </a:cubicBezTo>
                <a:cubicBezTo>
                  <a:pt x="19213" y="104971"/>
                  <a:pt x="19301" y="104516"/>
                  <a:pt x="19301" y="103833"/>
                </a:cubicBezTo>
                <a:cubicBezTo>
                  <a:pt x="19301" y="103377"/>
                  <a:pt x="18951" y="103377"/>
                  <a:pt x="18864" y="103149"/>
                </a:cubicBezTo>
                <a:cubicBezTo>
                  <a:pt x="18864" y="102922"/>
                  <a:pt x="18951" y="102011"/>
                  <a:pt x="19039" y="102011"/>
                </a:cubicBezTo>
                <a:cubicBezTo>
                  <a:pt x="19126" y="102011"/>
                  <a:pt x="19301" y="101783"/>
                  <a:pt x="19301" y="101328"/>
                </a:cubicBezTo>
                <a:cubicBezTo>
                  <a:pt x="19301" y="101100"/>
                  <a:pt x="18951" y="101100"/>
                  <a:pt x="19039" y="100645"/>
                </a:cubicBezTo>
                <a:cubicBezTo>
                  <a:pt x="19213" y="99962"/>
                  <a:pt x="19475" y="99962"/>
                  <a:pt x="19475" y="99506"/>
                </a:cubicBezTo>
                <a:cubicBezTo>
                  <a:pt x="19475" y="98823"/>
                  <a:pt x="19650" y="98368"/>
                  <a:pt x="19825" y="98823"/>
                </a:cubicBezTo>
                <a:cubicBezTo>
                  <a:pt x="20087" y="99051"/>
                  <a:pt x="20174" y="100189"/>
                  <a:pt x="20436" y="99962"/>
                </a:cubicBezTo>
                <a:cubicBezTo>
                  <a:pt x="20698" y="99734"/>
                  <a:pt x="20524" y="99051"/>
                  <a:pt x="20436" y="98823"/>
                </a:cubicBezTo>
                <a:cubicBezTo>
                  <a:pt x="20436" y="98595"/>
                  <a:pt x="20349" y="97912"/>
                  <a:pt x="20698" y="97912"/>
                </a:cubicBezTo>
                <a:cubicBezTo>
                  <a:pt x="20960" y="97685"/>
                  <a:pt x="20786" y="97001"/>
                  <a:pt x="21048" y="97001"/>
                </a:cubicBezTo>
                <a:cubicBezTo>
                  <a:pt x="21222" y="97001"/>
                  <a:pt x="21659" y="96318"/>
                  <a:pt x="21746" y="96091"/>
                </a:cubicBezTo>
                <a:cubicBezTo>
                  <a:pt x="21921" y="95863"/>
                  <a:pt x="22183" y="95407"/>
                  <a:pt x="22270" y="95635"/>
                </a:cubicBezTo>
                <a:cubicBezTo>
                  <a:pt x="22445" y="95863"/>
                  <a:pt x="22620" y="96318"/>
                  <a:pt x="22707" y="95635"/>
                </a:cubicBezTo>
                <a:cubicBezTo>
                  <a:pt x="22794" y="95180"/>
                  <a:pt x="23144" y="95407"/>
                  <a:pt x="23144" y="95635"/>
                </a:cubicBezTo>
                <a:cubicBezTo>
                  <a:pt x="23231" y="96091"/>
                  <a:pt x="23842" y="96091"/>
                  <a:pt x="24017" y="96318"/>
                </a:cubicBezTo>
                <a:cubicBezTo>
                  <a:pt x="24192" y="96546"/>
                  <a:pt x="24541" y="97229"/>
                  <a:pt x="24541" y="97685"/>
                </a:cubicBezTo>
                <a:cubicBezTo>
                  <a:pt x="24541" y="97912"/>
                  <a:pt x="24803" y="98368"/>
                  <a:pt x="24803" y="97912"/>
                </a:cubicBezTo>
                <a:cubicBezTo>
                  <a:pt x="24803" y="97229"/>
                  <a:pt x="24890" y="97457"/>
                  <a:pt x="25152" y="97912"/>
                </a:cubicBezTo>
                <a:cubicBezTo>
                  <a:pt x="25414" y="98368"/>
                  <a:pt x="25764" y="98140"/>
                  <a:pt x="25851" y="97685"/>
                </a:cubicBezTo>
                <a:cubicBezTo>
                  <a:pt x="25851" y="97229"/>
                  <a:pt x="26375" y="96774"/>
                  <a:pt x="26550" y="97229"/>
                </a:cubicBezTo>
                <a:cubicBezTo>
                  <a:pt x="26637" y="97457"/>
                  <a:pt x="26724" y="97685"/>
                  <a:pt x="26899" y="97229"/>
                </a:cubicBezTo>
                <a:cubicBezTo>
                  <a:pt x="27074" y="96774"/>
                  <a:pt x="27510" y="96774"/>
                  <a:pt x="27598" y="97229"/>
                </a:cubicBezTo>
                <a:cubicBezTo>
                  <a:pt x="27685" y="97685"/>
                  <a:pt x="27860" y="97912"/>
                  <a:pt x="28034" y="97912"/>
                </a:cubicBezTo>
                <a:cubicBezTo>
                  <a:pt x="28296" y="97912"/>
                  <a:pt x="28296" y="98595"/>
                  <a:pt x="28384" y="98368"/>
                </a:cubicBezTo>
                <a:cubicBezTo>
                  <a:pt x="28558" y="98368"/>
                  <a:pt x="28471" y="97457"/>
                  <a:pt x="28646" y="97457"/>
                </a:cubicBezTo>
                <a:cubicBezTo>
                  <a:pt x="28820" y="97685"/>
                  <a:pt x="28908" y="98140"/>
                  <a:pt x="29170" y="98140"/>
                </a:cubicBezTo>
                <a:cubicBezTo>
                  <a:pt x="29432" y="98140"/>
                  <a:pt x="29606" y="97912"/>
                  <a:pt x="29606" y="97457"/>
                </a:cubicBezTo>
                <a:cubicBezTo>
                  <a:pt x="29606" y="97001"/>
                  <a:pt x="29606" y="96091"/>
                  <a:pt x="29432" y="96091"/>
                </a:cubicBezTo>
                <a:cubicBezTo>
                  <a:pt x="29257" y="96091"/>
                  <a:pt x="29170" y="95635"/>
                  <a:pt x="28908" y="95635"/>
                </a:cubicBezTo>
                <a:cubicBezTo>
                  <a:pt x="28733" y="95635"/>
                  <a:pt x="28558" y="94952"/>
                  <a:pt x="28733" y="94724"/>
                </a:cubicBezTo>
                <a:cubicBezTo>
                  <a:pt x="28908" y="94497"/>
                  <a:pt x="29257" y="94269"/>
                  <a:pt x="29170" y="93814"/>
                </a:cubicBezTo>
                <a:cubicBezTo>
                  <a:pt x="29170" y="93358"/>
                  <a:pt x="29082" y="92675"/>
                  <a:pt x="29344" y="92447"/>
                </a:cubicBezTo>
                <a:cubicBezTo>
                  <a:pt x="29606" y="92447"/>
                  <a:pt x="30131" y="92447"/>
                  <a:pt x="30043" y="92220"/>
                </a:cubicBezTo>
                <a:cubicBezTo>
                  <a:pt x="30043" y="91992"/>
                  <a:pt x="29519" y="91764"/>
                  <a:pt x="29432" y="91309"/>
                </a:cubicBezTo>
                <a:cubicBezTo>
                  <a:pt x="29344" y="90853"/>
                  <a:pt x="29344" y="89943"/>
                  <a:pt x="29432" y="89715"/>
                </a:cubicBezTo>
                <a:cubicBezTo>
                  <a:pt x="29519" y="89715"/>
                  <a:pt x="29781" y="89943"/>
                  <a:pt x="30043" y="89715"/>
                </a:cubicBezTo>
                <a:cubicBezTo>
                  <a:pt x="30218" y="89487"/>
                  <a:pt x="30567" y="89943"/>
                  <a:pt x="30829" y="89487"/>
                </a:cubicBezTo>
                <a:cubicBezTo>
                  <a:pt x="31091" y="89032"/>
                  <a:pt x="31615" y="89032"/>
                  <a:pt x="31877" y="89032"/>
                </a:cubicBezTo>
                <a:cubicBezTo>
                  <a:pt x="32227" y="89032"/>
                  <a:pt x="32401" y="88349"/>
                  <a:pt x="32663" y="88349"/>
                </a:cubicBezTo>
                <a:cubicBezTo>
                  <a:pt x="32838" y="88349"/>
                  <a:pt x="33449" y="88121"/>
                  <a:pt x="33624" y="87893"/>
                </a:cubicBezTo>
                <a:cubicBezTo>
                  <a:pt x="33799" y="87666"/>
                  <a:pt x="34585" y="87438"/>
                  <a:pt x="34672" y="86982"/>
                </a:cubicBezTo>
                <a:cubicBezTo>
                  <a:pt x="34672" y="86527"/>
                  <a:pt x="35371" y="86299"/>
                  <a:pt x="35545" y="86527"/>
                </a:cubicBezTo>
                <a:cubicBezTo>
                  <a:pt x="35720" y="86755"/>
                  <a:pt x="35895" y="86755"/>
                  <a:pt x="36069" y="86755"/>
                </a:cubicBezTo>
                <a:cubicBezTo>
                  <a:pt x="36244" y="86527"/>
                  <a:pt x="36506" y="86982"/>
                  <a:pt x="36506" y="87438"/>
                </a:cubicBezTo>
                <a:cubicBezTo>
                  <a:pt x="36506" y="87893"/>
                  <a:pt x="36681" y="88349"/>
                  <a:pt x="36681" y="88576"/>
                </a:cubicBezTo>
                <a:cubicBezTo>
                  <a:pt x="36593" y="89032"/>
                  <a:pt x="36506" y="89259"/>
                  <a:pt x="36593" y="89487"/>
                </a:cubicBezTo>
                <a:cubicBezTo>
                  <a:pt x="36681" y="89715"/>
                  <a:pt x="37117" y="89487"/>
                  <a:pt x="37205" y="89259"/>
                </a:cubicBezTo>
                <a:cubicBezTo>
                  <a:pt x="37292" y="88804"/>
                  <a:pt x="37467" y="89259"/>
                  <a:pt x="37467" y="89715"/>
                </a:cubicBezTo>
                <a:cubicBezTo>
                  <a:pt x="37467" y="89943"/>
                  <a:pt x="37641" y="90170"/>
                  <a:pt x="37641" y="89715"/>
                </a:cubicBezTo>
                <a:cubicBezTo>
                  <a:pt x="37641" y="89259"/>
                  <a:pt x="37903" y="89715"/>
                  <a:pt x="37991" y="89943"/>
                </a:cubicBezTo>
                <a:cubicBezTo>
                  <a:pt x="38078" y="90170"/>
                  <a:pt x="38340" y="89487"/>
                  <a:pt x="38340" y="89943"/>
                </a:cubicBezTo>
                <a:cubicBezTo>
                  <a:pt x="38340" y="90398"/>
                  <a:pt x="37903" y="90626"/>
                  <a:pt x="38078" y="91081"/>
                </a:cubicBezTo>
                <a:cubicBezTo>
                  <a:pt x="38340" y="91537"/>
                  <a:pt x="38427" y="90626"/>
                  <a:pt x="38689" y="90853"/>
                </a:cubicBezTo>
                <a:cubicBezTo>
                  <a:pt x="38864" y="91081"/>
                  <a:pt x="39213" y="90170"/>
                  <a:pt x="39388" y="89943"/>
                </a:cubicBezTo>
                <a:cubicBezTo>
                  <a:pt x="39650" y="89943"/>
                  <a:pt x="39825" y="89259"/>
                  <a:pt x="40087" y="89032"/>
                </a:cubicBezTo>
                <a:cubicBezTo>
                  <a:pt x="40262" y="88804"/>
                  <a:pt x="40611" y="88804"/>
                  <a:pt x="40524" y="89259"/>
                </a:cubicBezTo>
                <a:cubicBezTo>
                  <a:pt x="40436" y="89487"/>
                  <a:pt x="40262" y="90170"/>
                  <a:pt x="40698" y="90626"/>
                </a:cubicBezTo>
                <a:cubicBezTo>
                  <a:pt x="41222" y="91081"/>
                  <a:pt x="41746" y="93358"/>
                  <a:pt x="42008" y="94497"/>
                </a:cubicBezTo>
                <a:cubicBezTo>
                  <a:pt x="42270" y="95635"/>
                  <a:pt x="42620" y="97912"/>
                  <a:pt x="42707" y="97912"/>
                </a:cubicBezTo>
                <a:cubicBezTo>
                  <a:pt x="42882" y="97912"/>
                  <a:pt x="42969" y="96774"/>
                  <a:pt x="43144" y="96774"/>
                </a:cubicBezTo>
                <a:cubicBezTo>
                  <a:pt x="43318" y="96546"/>
                  <a:pt x="43493" y="97685"/>
                  <a:pt x="43668" y="97685"/>
                </a:cubicBezTo>
                <a:cubicBezTo>
                  <a:pt x="43930" y="97912"/>
                  <a:pt x="44192" y="98140"/>
                  <a:pt x="44366" y="97912"/>
                </a:cubicBezTo>
                <a:cubicBezTo>
                  <a:pt x="44541" y="97912"/>
                  <a:pt x="44978" y="97229"/>
                  <a:pt x="45065" y="97457"/>
                </a:cubicBezTo>
                <a:cubicBezTo>
                  <a:pt x="45240" y="97685"/>
                  <a:pt x="45414" y="97685"/>
                  <a:pt x="45502" y="98368"/>
                </a:cubicBezTo>
                <a:cubicBezTo>
                  <a:pt x="45676" y="99278"/>
                  <a:pt x="45851" y="99278"/>
                  <a:pt x="45938" y="99278"/>
                </a:cubicBezTo>
                <a:cubicBezTo>
                  <a:pt x="46113" y="99278"/>
                  <a:pt x="46113" y="99734"/>
                  <a:pt x="46113" y="99962"/>
                </a:cubicBezTo>
                <a:cubicBezTo>
                  <a:pt x="46113" y="100417"/>
                  <a:pt x="46375" y="100872"/>
                  <a:pt x="46462" y="100872"/>
                </a:cubicBezTo>
                <a:cubicBezTo>
                  <a:pt x="46637" y="100872"/>
                  <a:pt x="46899" y="100645"/>
                  <a:pt x="47074" y="100645"/>
                </a:cubicBezTo>
                <a:cubicBezTo>
                  <a:pt x="47161" y="100417"/>
                  <a:pt x="47248" y="100189"/>
                  <a:pt x="47248" y="100645"/>
                </a:cubicBezTo>
                <a:cubicBezTo>
                  <a:pt x="47336" y="100872"/>
                  <a:pt x="47510" y="101555"/>
                  <a:pt x="47598" y="101555"/>
                </a:cubicBezTo>
                <a:cubicBezTo>
                  <a:pt x="47772" y="101555"/>
                  <a:pt x="47947" y="101783"/>
                  <a:pt x="48034" y="101555"/>
                </a:cubicBezTo>
                <a:cubicBezTo>
                  <a:pt x="48034" y="101328"/>
                  <a:pt x="48384" y="101100"/>
                  <a:pt x="48471" y="101100"/>
                </a:cubicBezTo>
                <a:cubicBezTo>
                  <a:pt x="48646" y="101100"/>
                  <a:pt x="49082" y="100872"/>
                  <a:pt x="49170" y="100417"/>
                </a:cubicBezTo>
                <a:cubicBezTo>
                  <a:pt x="49257" y="99734"/>
                  <a:pt x="49606" y="99734"/>
                  <a:pt x="49694" y="99506"/>
                </a:cubicBezTo>
                <a:cubicBezTo>
                  <a:pt x="49781" y="99278"/>
                  <a:pt x="50043" y="99051"/>
                  <a:pt x="50131" y="98595"/>
                </a:cubicBezTo>
                <a:cubicBezTo>
                  <a:pt x="50218" y="98368"/>
                  <a:pt x="50567" y="98368"/>
                  <a:pt x="50567" y="98140"/>
                </a:cubicBezTo>
                <a:cubicBezTo>
                  <a:pt x="50655" y="97912"/>
                  <a:pt x="50917" y="97912"/>
                  <a:pt x="51091" y="97912"/>
                </a:cubicBezTo>
                <a:cubicBezTo>
                  <a:pt x="51266" y="98140"/>
                  <a:pt x="51965" y="98368"/>
                  <a:pt x="52052" y="98368"/>
                </a:cubicBezTo>
                <a:cubicBezTo>
                  <a:pt x="52227" y="98368"/>
                  <a:pt x="52227" y="99278"/>
                  <a:pt x="52314" y="99506"/>
                </a:cubicBezTo>
                <a:cubicBezTo>
                  <a:pt x="52401" y="99506"/>
                  <a:pt x="52751" y="100189"/>
                  <a:pt x="52925" y="99962"/>
                </a:cubicBezTo>
                <a:cubicBezTo>
                  <a:pt x="53013" y="99734"/>
                  <a:pt x="53275" y="99506"/>
                  <a:pt x="53449" y="99962"/>
                </a:cubicBezTo>
                <a:cubicBezTo>
                  <a:pt x="53624" y="100189"/>
                  <a:pt x="53886" y="100645"/>
                  <a:pt x="53973" y="100189"/>
                </a:cubicBezTo>
                <a:cubicBezTo>
                  <a:pt x="54061" y="99962"/>
                  <a:pt x="54497" y="99734"/>
                  <a:pt x="54497" y="99506"/>
                </a:cubicBezTo>
                <a:cubicBezTo>
                  <a:pt x="54585" y="99278"/>
                  <a:pt x="54672" y="98595"/>
                  <a:pt x="54585" y="98368"/>
                </a:cubicBezTo>
                <a:cubicBezTo>
                  <a:pt x="54410" y="98140"/>
                  <a:pt x="54323" y="97229"/>
                  <a:pt x="54323" y="97001"/>
                </a:cubicBezTo>
                <a:cubicBezTo>
                  <a:pt x="54235" y="96546"/>
                  <a:pt x="54585" y="96318"/>
                  <a:pt x="54585" y="96091"/>
                </a:cubicBezTo>
                <a:cubicBezTo>
                  <a:pt x="54672" y="95635"/>
                  <a:pt x="54847" y="95635"/>
                  <a:pt x="54934" y="95407"/>
                </a:cubicBezTo>
                <a:cubicBezTo>
                  <a:pt x="55021" y="95180"/>
                  <a:pt x="55109" y="94724"/>
                  <a:pt x="55196" y="94724"/>
                </a:cubicBezTo>
                <a:cubicBezTo>
                  <a:pt x="55371" y="94952"/>
                  <a:pt x="55633" y="95180"/>
                  <a:pt x="55720" y="95180"/>
                </a:cubicBezTo>
                <a:cubicBezTo>
                  <a:pt x="55807" y="95407"/>
                  <a:pt x="56069" y="95635"/>
                  <a:pt x="56157" y="95635"/>
                </a:cubicBezTo>
                <a:cubicBezTo>
                  <a:pt x="56331" y="95635"/>
                  <a:pt x="56506" y="95863"/>
                  <a:pt x="56681" y="96091"/>
                </a:cubicBezTo>
                <a:cubicBezTo>
                  <a:pt x="56855" y="96318"/>
                  <a:pt x="57292" y="96318"/>
                  <a:pt x="57379" y="96546"/>
                </a:cubicBezTo>
                <a:cubicBezTo>
                  <a:pt x="57467" y="97001"/>
                  <a:pt x="57379" y="97912"/>
                  <a:pt x="57467" y="98140"/>
                </a:cubicBezTo>
                <a:cubicBezTo>
                  <a:pt x="57554" y="98595"/>
                  <a:pt x="57816" y="99278"/>
                  <a:pt x="57903" y="99051"/>
                </a:cubicBezTo>
                <a:cubicBezTo>
                  <a:pt x="57991" y="98823"/>
                  <a:pt x="58340" y="99506"/>
                  <a:pt x="58515" y="99506"/>
                </a:cubicBezTo>
                <a:cubicBezTo>
                  <a:pt x="58689" y="99506"/>
                  <a:pt x="58864" y="98823"/>
                  <a:pt x="59039" y="98823"/>
                </a:cubicBezTo>
                <a:cubicBezTo>
                  <a:pt x="59126" y="98823"/>
                  <a:pt x="59563" y="98595"/>
                  <a:pt x="59650" y="98595"/>
                </a:cubicBezTo>
                <a:cubicBezTo>
                  <a:pt x="59825" y="98823"/>
                  <a:pt x="60262" y="99278"/>
                  <a:pt x="60349" y="99051"/>
                </a:cubicBezTo>
                <a:cubicBezTo>
                  <a:pt x="60349" y="99051"/>
                  <a:pt x="60786" y="99051"/>
                  <a:pt x="60873" y="99506"/>
                </a:cubicBezTo>
                <a:cubicBezTo>
                  <a:pt x="60873" y="99734"/>
                  <a:pt x="61397" y="99734"/>
                  <a:pt x="61397" y="100189"/>
                </a:cubicBezTo>
                <a:cubicBezTo>
                  <a:pt x="61397" y="100645"/>
                  <a:pt x="61746" y="100645"/>
                  <a:pt x="61834" y="101100"/>
                </a:cubicBezTo>
                <a:cubicBezTo>
                  <a:pt x="61921" y="101555"/>
                  <a:pt x="62532" y="101328"/>
                  <a:pt x="62707" y="101555"/>
                </a:cubicBezTo>
                <a:cubicBezTo>
                  <a:pt x="62794" y="101783"/>
                  <a:pt x="63580" y="101783"/>
                  <a:pt x="63668" y="101555"/>
                </a:cubicBezTo>
                <a:cubicBezTo>
                  <a:pt x="63668" y="101328"/>
                  <a:pt x="64366" y="101328"/>
                  <a:pt x="64541" y="101100"/>
                </a:cubicBezTo>
                <a:cubicBezTo>
                  <a:pt x="64716" y="100645"/>
                  <a:pt x="65065" y="100872"/>
                  <a:pt x="65065" y="100417"/>
                </a:cubicBezTo>
                <a:cubicBezTo>
                  <a:pt x="65152" y="100189"/>
                  <a:pt x="65502" y="99734"/>
                  <a:pt x="65676" y="99506"/>
                </a:cubicBezTo>
                <a:cubicBezTo>
                  <a:pt x="65851" y="99278"/>
                  <a:pt x="66462" y="99278"/>
                  <a:pt x="66550" y="99506"/>
                </a:cubicBezTo>
                <a:cubicBezTo>
                  <a:pt x="66550" y="99962"/>
                  <a:pt x="66986" y="100189"/>
                  <a:pt x="67161" y="99962"/>
                </a:cubicBezTo>
                <a:cubicBezTo>
                  <a:pt x="67336" y="99734"/>
                  <a:pt x="67772" y="99962"/>
                  <a:pt x="67772" y="100417"/>
                </a:cubicBezTo>
                <a:cubicBezTo>
                  <a:pt x="67860" y="100645"/>
                  <a:pt x="68384" y="100872"/>
                  <a:pt x="68471" y="100872"/>
                </a:cubicBezTo>
                <a:cubicBezTo>
                  <a:pt x="68646" y="100645"/>
                  <a:pt x="68995" y="99962"/>
                  <a:pt x="69170" y="99962"/>
                </a:cubicBezTo>
                <a:cubicBezTo>
                  <a:pt x="69257" y="99962"/>
                  <a:pt x="69519" y="99506"/>
                  <a:pt x="69432" y="99051"/>
                </a:cubicBezTo>
                <a:cubicBezTo>
                  <a:pt x="69432" y="98823"/>
                  <a:pt x="69781" y="97685"/>
                  <a:pt x="69781" y="97229"/>
                </a:cubicBezTo>
                <a:cubicBezTo>
                  <a:pt x="69868" y="96774"/>
                  <a:pt x="70131" y="95635"/>
                  <a:pt x="70218" y="95407"/>
                </a:cubicBezTo>
                <a:cubicBezTo>
                  <a:pt x="70305" y="95407"/>
                  <a:pt x="70567" y="94952"/>
                  <a:pt x="70567" y="94497"/>
                </a:cubicBezTo>
                <a:cubicBezTo>
                  <a:pt x="70567" y="94269"/>
                  <a:pt x="70480" y="93358"/>
                  <a:pt x="70305" y="93358"/>
                </a:cubicBezTo>
                <a:cubicBezTo>
                  <a:pt x="70218" y="93358"/>
                  <a:pt x="69956" y="93358"/>
                  <a:pt x="70305" y="92220"/>
                </a:cubicBezTo>
                <a:cubicBezTo>
                  <a:pt x="70567" y="91309"/>
                  <a:pt x="71091" y="91537"/>
                  <a:pt x="71179" y="91537"/>
                </a:cubicBezTo>
                <a:cubicBezTo>
                  <a:pt x="71266" y="91537"/>
                  <a:pt x="71877" y="91081"/>
                  <a:pt x="72227" y="91309"/>
                </a:cubicBezTo>
                <a:cubicBezTo>
                  <a:pt x="72489" y="91537"/>
                  <a:pt x="72663" y="91309"/>
                  <a:pt x="73013" y="91764"/>
                </a:cubicBezTo>
                <a:cubicBezTo>
                  <a:pt x="73275" y="91992"/>
                  <a:pt x="73711" y="91992"/>
                  <a:pt x="73886" y="92220"/>
                </a:cubicBezTo>
                <a:cubicBezTo>
                  <a:pt x="73973" y="92675"/>
                  <a:pt x="74323" y="92903"/>
                  <a:pt x="74323" y="93586"/>
                </a:cubicBezTo>
                <a:cubicBezTo>
                  <a:pt x="74235" y="94269"/>
                  <a:pt x="74497" y="94041"/>
                  <a:pt x="74672" y="95407"/>
                </a:cubicBezTo>
                <a:cubicBezTo>
                  <a:pt x="74759" y="96774"/>
                  <a:pt x="75021" y="96774"/>
                  <a:pt x="75021" y="97457"/>
                </a:cubicBezTo>
                <a:cubicBezTo>
                  <a:pt x="75109" y="98140"/>
                  <a:pt x="75458" y="99278"/>
                  <a:pt x="75371" y="99734"/>
                </a:cubicBezTo>
                <a:cubicBezTo>
                  <a:pt x="75371" y="100189"/>
                  <a:pt x="75283" y="100645"/>
                  <a:pt x="75633" y="100645"/>
                </a:cubicBezTo>
                <a:cubicBezTo>
                  <a:pt x="76069" y="100872"/>
                  <a:pt x="76244" y="101555"/>
                  <a:pt x="76331" y="101328"/>
                </a:cubicBezTo>
                <a:cubicBezTo>
                  <a:pt x="76419" y="101328"/>
                  <a:pt x="76855" y="101783"/>
                  <a:pt x="77030" y="102239"/>
                </a:cubicBezTo>
                <a:cubicBezTo>
                  <a:pt x="77292" y="102694"/>
                  <a:pt x="77554" y="102466"/>
                  <a:pt x="77554" y="103149"/>
                </a:cubicBezTo>
                <a:cubicBezTo>
                  <a:pt x="77554" y="103605"/>
                  <a:pt x="77729" y="104060"/>
                  <a:pt x="77729" y="104743"/>
                </a:cubicBezTo>
                <a:cubicBezTo>
                  <a:pt x="77729" y="105199"/>
                  <a:pt x="78078" y="105426"/>
                  <a:pt x="78427" y="105426"/>
                </a:cubicBezTo>
                <a:cubicBezTo>
                  <a:pt x="78689" y="105199"/>
                  <a:pt x="78864" y="105654"/>
                  <a:pt x="79039" y="104971"/>
                </a:cubicBezTo>
                <a:cubicBezTo>
                  <a:pt x="79126" y="104288"/>
                  <a:pt x="79563" y="104516"/>
                  <a:pt x="79737" y="104288"/>
                </a:cubicBezTo>
                <a:cubicBezTo>
                  <a:pt x="79825" y="104060"/>
                  <a:pt x="80262" y="103833"/>
                  <a:pt x="80262" y="104743"/>
                </a:cubicBezTo>
                <a:cubicBezTo>
                  <a:pt x="80262" y="105654"/>
                  <a:pt x="80524" y="105882"/>
                  <a:pt x="80262" y="106110"/>
                </a:cubicBezTo>
                <a:cubicBezTo>
                  <a:pt x="80087" y="106565"/>
                  <a:pt x="80000" y="107931"/>
                  <a:pt x="79912" y="108614"/>
                </a:cubicBezTo>
                <a:cubicBezTo>
                  <a:pt x="79825" y="109070"/>
                  <a:pt x="79563" y="109297"/>
                  <a:pt x="79475" y="109981"/>
                </a:cubicBezTo>
                <a:cubicBezTo>
                  <a:pt x="79475" y="110664"/>
                  <a:pt x="79126" y="110664"/>
                  <a:pt x="79126" y="111119"/>
                </a:cubicBezTo>
                <a:cubicBezTo>
                  <a:pt x="79126" y="111574"/>
                  <a:pt x="78777" y="111574"/>
                  <a:pt x="78515" y="111119"/>
                </a:cubicBezTo>
                <a:cubicBezTo>
                  <a:pt x="78340" y="110664"/>
                  <a:pt x="78165" y="111802"/>
                  <a:pt x="77991" y="111802"/>
                </a:cubicBezTo>
                <a:cubicBezTo>
                  <a:pt x="77816" y="111802"/>
                  <a:pt x="77816" y="112713"/>
                  <a:pt x="77816" y="113168"/>
                </a:cubicBezTo>
                <a:cubicBezTo>
                  <a:pt x="77903" y="113624"/>
                  <a:pt x="77816" y="114079"/>
                  <a:pt x="77903" y="114762"/>
                </a:cubicBezTo>
                <a:cubicBezTo>
                  <a:pt x="77991" y="114990"/>
                  <a:pt x="77903" y="115673"/>
                  <a:pt x="77903" y="116356"/>
                </a:cubicBezTo>
                <a:cubicBezTo>
                  <a:pt x="78165" y="115901"/>
                  <a:pt x="78427" y="115673"/>
                  <a:pt x="78515" y="115673"/>
                </a:cubicBezTo>
                <a:cubicBezTo>
                  <a:pt x="78777" y="115673"/>
                  <a:pt x="79039" y="116812"/>
                  <a:pt x="79301" y="116812"/>
                </a:cubicBezTo>
                <a:cubicBezTo>
                  <a:pt x="79650" y="116812"/>
                  <a:pt x="80960" y="114535"/>
                  <a:pt x="80960" y="114079"/>
                </a:cubicBezTo>
                <a:cubicBezTo>
                  <a:pt x="80960" y="113851"/>
                  <a:pt x="81746" y="111802"/>
                  <a:pt x="82096" y="110891"/>
                </a:cubicBezTo>
                <a:cubicBezTo>
                  <a:pt x="82445" y="109753"/>
                  <a:pt x="82969" y="108387"/>
                  <a:pt x="83144" y="107248"/>
                </a:cubicBezTo>
                <a:cubicBezTo>
                  <a:pt x="83231" y="106565"/>
                  <a:pt x="83755" y="105199"/>
                  <a:pt x="83842" y="104516"/>
                </a:cubicBezTo>
                <a:cubicBezTo>
                  <a:pt x="84017" y="104060"/>
                  <a:pt x="84104" y="104060"/>
                  <a:pt x="84279" y="102694"/>
                </a:cubicBezTo>
                <a:cubicBezTo>
                  <a:pt x="84541" y="101555"/>
                  <a:pt x="84541" y="98140"/>
                  <a:pt x="84628" y="97912"/>
                </a:cubicBezTo>
                <a:cubicBezTo>
                  <a:pt x="84716" y="97685"/>
                  <a:pt x="84628" y="97229"/>
                  <a:pt x="84716" y="96774"/>
                </a:cubicBezTo>
                <a:cubicBezTo>
                  <a:pt x="84890" y="96546"/>
                  <a:pt x="84803" y="95863"/>
                  <a:pt x="84978" y="95407"/>
                </a:cubicBezTo>
                <a:cubicBezTo>
                  <a:pt x="85240" y="94952"/>
                  <a:pt x="85152" y="94724"/>
                  <a:pt x="85152" y="94269"/>
                </a:cubicBezTo>
                <a:cubicBezTo>
                  <a:pt x="85065" y="94041"/>
                  <a:pt x="85152" y="93130"/>
                  <a:pt x="85065" y="92903"/>
                </a:cubicBezTo>
                <a:cubicBezTo>
                  <a:pt x="85065" y="92675"/>
                  <a:pt x="85065" y="92447"/>
                  <a:pt x="85152" y="92447"/>
                </a:cubicBezTo>
                <a:cubicBezTo>
                  <a:pt x="85327" y="92220"/>
                  <a:pt x="85065" y="91764"/>
                  <a:pt x="84890" y="91537"/>
                </a:cubicBezTo>
                <a:cubicBezTo>
                  <a:pt x="84716" y="91309"/>
                  <a:pt x="84541" y="91081"/>
                  <a:pt x="84454" y="90626"/>
                </a:cubicBezTo>
                <a:cubicBezTo>
                  <a:pt x="84454" y="89943"/>
                  <a:pt x="84192" y="89487"/>
                  <a:pt x="83930" y="89487"/>
                </a:cubicBezTo>
                <a:cubicBezTo>
                  <a:pt x="83668" y="89487"/>
                  <a:pt x="83318" y="89032"/>
                  <a:pt x="83318" y="89487"/>
                </a:cubicBezTo>
                <a:cubicBezTo>
                  <a:pt x="83406" y="89943"/>
                  <a:pt x="83318" y="90170"/>
                  <a:pt x="83231" y="90170"/>
                </a:cubicBezTo>
                <a:cubicBezTo>
                  <a:pt x="83056" y="90170"/>
                  <a:pt x="83056" y="90398"/>
                  <a:pt x="82882" y="90853"/>
                </a:cubicBezTo>
                <a:cubicBezTo>
                  <a:pt x="82794" y="91309"/>
                  <a:pt x="82270" y="91537"/>
                  <a:pt x="82532" y="90853"/>
                </a:cubicBezTo>
                <a:cubicBezTo>
                  <a:pt x="82707" y="90398"/>
                  <a:pt x="82445" y="90398"/>
                  <a:pt x="82445" y="89943"/>
                </a:cubicBezTo>
                <a:cubicBezTo>
                  <a:pt x="82532" y="89259"/>
                  <a:pt x="82707" y="88804"/>
                  <a:pt x="82445" y="89032"/>
                </a:cubicBezTo>
                <a:cubicBezTo>
                  <a:pt x="82183" y="89487"/>
                  <a:pt x="82183" y="90398"/>
                  <a:pt x="82008" y="90398"/>
                </a:cubicBezTo>
                <a:cubicBezTo>
                  <a:pt x="81834" y="90626"/>
                  <a:pt x="81834" y="89032"/>
                  <a:pt x="81921" y="88576"/>
                </a:cubicBezTo>
                <a:cubicBezTo>
                  <a:pt x="82008" y="88121"/>
                  <a:pt x="81572" y="88576"/>
                  <a:pt x="81135" y="88576"/>
                </a:cubicBezTo>
                <a:cubicBezTo>
                  <a:pt x="80698" y="88349"/>
                  <a:pt x="80786" y="87666"/>
                  <a:pt x="81135" y="87210"/>
                </a:cubicBezTo>
                <a:cubicBezTo>
                  <a:pt x="81484" y="86755"/>
                  <a:pt x="81484" y="86299"/>
                  <a:pt x="81659" y="86072"/>
                </a:cubicBezTo>
                <a:cubicBezTo>
                  <a:pt x="81834" y="85844"/>
                  <a:pt x="82270" y="84933"/>
                  <a:pt x="82532" y="84705"/>
                </a:cubicBezTo>
                <a:cubicBezTo>
                  <a:pt x="82794" y="84250"/>
                  <a:pt x="82882" y="83795"/>
                  <a:pt x="82882" y="83339"/>
                </a:cubicBezTo>
                <a:cubicBezTo>
                  <a:pt x="82969" y="82884"/>
                  <a:pt x="83493" y="82201"/>
                  <a:pt x="83930" y="81290"/>
                </a:cubicBezTo>
                <a:cubicBezTo>
                  <a:pt x="84366" y="80379"/>
                  <a:pt x="84541" y="79924"/>
                  <a:pt x="84716" y="79240"/>
                </a:cubicBezTo>
                <a:cubicBezTo>
                  <a:pt x="84803" y="78785"/>
                  <a:pt x="85414" y="77874"/>
                  <a:pt x="85502" y="77647"/>
                </a:cubicBezTo>
                <a:cubicBezTo>
                  <a:pt x="85502" y="77191"/>
                  <a:pt x="86288" y="76053"/>
                  <a:pt x="86812" y="75825"/>
                </a:cubicBezTo>
                <a:cubicBezTo>
                  <a:pt x="87336" y="75597"/>
                  <a:pt x="88122" y="75825"/>
                  <a:pt x="88296" y="76280"/>
                </a:cubicBezTo>
                <a:cubicBezTo>
                  <a:pt x="88471" y="76736"/>
                  <a:pt x="88558" y="76508"/>
                  <a:pt x="88646" y="76280"/>
                </a:cubicBezTo>
                <a:cubicBezTo>
                  <a:pt x="88733" y="76053"/>
                  <a:pt x="88995" y="76053"/>
                  <a:pt x="89344" y="76280"/>
                </a:cubicBezTo>
                <a:cubicBezTo>
                  <a:pt x="89694" y="76280"/>
                  <a:pt x="89781" y="75825"/>
                  <a:pt x="90043" y="76053"/>
                </a:cubicBezTo>
                <a:cubicBezTo>
                  <a:pt x="90218" y="76053"/>
                  <a:pt x="90480" y="76280"/>
                  <a:pt x="90567" y="75597"/>
                </a:cubicBezTo>
                <a:cubicBezTo>
                  <a:pt x="90742" y="74686"/>
                  <a:pt x="91441" y="74914"/>
                  <a:pt x="91615" y="75142"/>
                </a:cubicBezTo>
                <a:cubicBezTo>
                  <a:pt x="91703" y="75597"/>
                  <a:pt x="91877" y="75825"/>
                  <a:pt x="92139" y="75597"/>
                </a:cubicBezTo>
                <a:cubicBezTo>
                  <a:pt x="92314" y="75142"/>
                  <a:pt x="92314" y="76053"/>
                  <a:pt x="92576" y="76053"/>
                </a:cubicBezTo>
                <a:cubicBezTo>
                  <a:pt x="92838" y="76280"/>
                  <a:pt x="92663" y="76736"/>
                  <a:pt x="92489" y="76736"/>
                </a:cubicBezTo>
                <a:cubicBezTo>
                  <a:pt x="92227" y="76736"/>
                  <a:pt x="91965" y="76963"/>
                  <a:pt x="92227" y="77419"/>
                </a:cubicBezTo>
                <a:cubicBezTo>
                  <a:pt x="92489" y="77647"/>
                  <a:pt x="92751" y="76963"/>
                  <a:pt x="92925" y="76963"/>
                </a:cubicBezTo>
                <a:cubicBezTo>
                  <a:pt x="93100" y="77191"/>
                  <a:pt x="93449" y="77191"/>
                  <a:pt x="93711" y="76736"/>
                </a:cubicBezTo>
                <a:cubicBezTo>
                  <a:pt x="93973" y="76280"/>
                  <a:pt x="93973" y="77191"/>
                  <a:pt x="94148" y="76736"/>
                </a:cubicBezTo>
                <a:cubicBezTo>
                  <a:pt x="94323" y="76280"/>
                  <a:pt x="94759" y="76280"/>
                  <a:pt x="94934" y="76280"/>
                </a:cubicBezTo>
                <a:cubicBezTo>
                  <a:pt x="95109" y="76280"/>
                  <a:pt x="94934" y="75597"/>
                  <a:pt x="94585" y="75597"/>
                </a:cubicBezTo>
                <a:cubicBezTo>
                  <a:pt x="94323" y="75597"/>
                  <a:pt x="94323" y="75142"/>
                  <a:pt x="94585" y="74231"/>
                </a:cubicBezTo>
                <a:cubicBezTo>
                  <a:pt x="94847" y="73092"/>
                  <a:pt x="95283" y="72409"/>
                  <a:pt x="95633" y="71726"/>
                </a:cubicBezTo>
                <a:cubicBezTo>
                  <a:pt x="95895" y="71043"/>
                  <a:pt x="96157" y="71499"/>
                  <a:pt x="96157" y="71043"/>
                </a:cubicBezTo>
                <a:cubicBezTo>
                  <a:pt x="96157" y="70588"/>
                  <a:pt x="96244" y="69222"/>
                  <a:pt x="96506" y="69222"/>
                </a:cubicBezTo>
                <a:cubicBezTo>
                  <a:pt x="96681" y="69222"/>
                  <a:pt x="97292" y="69449"/>
                  <a:pt x="97641" y="68994"/>
                </a:cubicBezTo>
                <a:cubicBezTo>
                  <a:pt x="97991" y="68538"/>
                  <a:pt x="97991" y="69449"/>
                  <a:pt x="98078" y="69449"/>
                </a:cubicBezTo>
                <a:cubicBezTo>
                  <a:pt x="98253" y="69677"/>
                  <a:pt x="98427" y="68766"/>
                  <a:pt x="98602" y="68994"/>
                </a:cubicBezTo>
                <a:cubicBezTo>
                  <a:pt x="98777" y="69222"/>
                  <a:pt x="98340" y="69905"/>
                  <a:pt x="98253" y="70815"/>
                </a:cubicBezTo>
                <a:cubicBezTo>
                  <a:pt x="98165" y="71499"/>
                  <a:pt x="98515" y="71271"/>
                  <a:pt x="98689" y="71499"/>
                </a:cubicBezTo>
                <a:cubicBezTo>
                  <a:pt x="98864" y="71726"/>
                  <a:pt x="98427" y="71954"/>
                  <a:pt x="98515" y="72182"/>
                </a:cubicBezTo>
                <a:cubicBezTo>
                  <a:pt x="98515" y="72409"/>
                  <a:pt x="98864" y="72409"/>
                  <a:pt x="99301" y="71271"/>
                </a:cubicBezTo>
                <a:cubicBezTo>
                  <a:pt x="99825" y="70132"/>
                  <a:pt x="100174" y="69677"/>
                  <a:pt x="100524" y="69677"/>
                </a:cubicBezTo>
                <a:cubicBezTo>
                  <a:pt x="100786" y="69905"/>
                  <a:pt x="100611" y="68994"/>
                  <a:pt x="100611" y="68083"/>
                </a:cubicBezTo>
                <a:cubicBezTo>
                  <a:pt x="100698" y="66944"/>
                  <a:pt x="101572" y="66489"/>
                  <a:pt x="101834" y="66944"/>
                </a:cubicBezTo>
                <a:cubicBezTo>
                  <a:pt x="102183" y="67172"/>
                  <a:pt x="102096" y="67400"/>
                  <a:pt x="101834" y="67400"/>
                </a:cubicBezTo>
                <a:cubicBezTo>
                  <a:pt x="101572" y="67172"/>
                  <a:pt x="101310" y="67855"/>
                  <a:pt x="101310" y="68766"/>
                </a:cubicBezTo>
                <a:cubicBezTo>
                  <a:pt x="101310" y="69677"/>
                  <a:pt x="101048" y="69905"/>
                  <a:pt x="101222" y="70360"/>
                </a:cubicBezTo>
                <a:cubicBezTo>
                  <a:pt x="101310" y="70588"/>
                  <a:pt x="100960" y="70815"/>
                  <a:pt x="100960" y="71043"/>
                </a:cubicBezTo>
                <a:cubicBezTo>
                  <a:pt x="100960" y="71499"/>
                  <a:pt x="100960" y="71726"/>
                  <a:pt x="100786" y="71954"/>
                </a:cubicBezTo>
                <a:cubicBezTo>
                  <a:pt x="100611" y="72182"/>
                  <a:pt x="99912" y="72182"/>
                  <a:pt x="99825" y="72865"/>
                </a:cubicBezTo>
                <a:cubicBezTo>
                  <a:pt x="99825" y="73776"/>
                  <a:pt x="99475" y="73776"/>
                  <a:pt x="99301" y="74686"/>
                </a:cubicBezTo>
                <a:cubicBezTo>
                  <a:pt x="99126" y="75597"/>
                  <a:pt x="98427" y="76053"/>
                  <a:pt x="97991" y="77647"/>
                </a:cubicBezTo>
                <a:cubicBezTo>
                  <a:pt x="97554" y="79468"/>
                  <a:pt x="96855" y="79468"/>
                  <a:pt x="96855" y="79696"/>
                </a:cubicBezTo>
                <a:cubicBezTo>
                  <a:pt x="96855" y="80151"/>
                  <a:pt x="96331" y="80151"/>
                  <a:pt x="96157" y="80151"/>
                </a:cubicBezTo>
                <a:cubicBezTo>
                  <a:pt x="95982" y="80151"/>
                  <a:pt x="96331" y="81290"/>
                  <a:pt x="95982" y="82428"/>
                </a:cubicBezTo>
                <a:cubicBezTo>
                  <a:pt x="95545" y="83567"/>
                  <a:pt x="95283" y="84933"/>
                  <a:pt x="95283" y="86527"/>
                </a:cubicBezTo>
                <a:cubicBezTo>
                  <a:pt x="95283" y="88121"/>
                  <a:pt x="95545" y="92447"/>
                  <a:pt x="95720" y="93358"/>
                </a:cubicBezTo>
                <a:cubicBezTo>
                  <a:pt x="95895" y="94041"/>
                  <a:pt x="95720" y="96091"/>
                  <a:pt x="95895" y="96546"/>
                </a:cubicBezTo>
                <a:cubicBezTo>
                  <a:pt x="96069" y="96774"/>
                  <a:pt x="95982" y="97457"/>
                  <a:pt x="96069" y="97685"/>
                </a:cubicBezTo>
                <a:cubicBezTo>
                  <a:pt x="96157" y="97912"/>
                  <a:pt x="96593" y="96774"/>
                  <a:pt x="96855" y="96091"/>
                </a:cubicBezTo>
                <a:cubicBezTo>
                  <a:pt x="97117" y="95635"/>
                  <a:pt x="97030" y="95407"/>
                  <a:pt x="97205" y="95180"/>
                </a:cubicBezTo>
                <a:cubicBezTo>
                  <a:pt x="97379" y="94724"/>
                  <a:pt x="97292" y="93586"/>
                  <a:pt x="97292" y="93130"/>
                </a:cubicBezTo>
                <a:cubicBezTo>
                  <a:pt x="97379" y="92903"/>
                  <a:pt x="97729" y="92675"/>
                  <a:pt x="97816" y="92447"/>
                </a:cubicBezTo>
                <a:cubicBezTo>
                  <a:pt x="97903" y="91992"/>
                  <a:pt x="98165" y="92220"/>
                  <a:pt x="98340" y="91992"/>
                </a:cubicBezTo>
                <a:cubicBezTo>
                  <a:pt x="98515" y="91992"/>
                  <a:pt x="98340" y="91081"/>
                  <a:pt x="98253" y="90626"/>
                </a:cubicBezTo>
                <a:cubicBezTo>
                  <a:pt x="98253" y="89943"/>
                  <a:pt x="98689" y="89259"/>
                  <a:pt x="98951" y="88804"/>
                </a:cubicBezTo>
                <a:cubicBezTo>
                  <a:pt x="99213" y="88349"/>
                  <a:pt x="99475" y="89259"/>
                  <a:pt x="99825" y="88576"/>
                </a:cubicBezTo>
                <a:cubicBezTo>
                  <a:pt x="100087" y="87893"/>
                  <a:pt x="99737" y="86982"/>
                  <a:pt x="99650" y="86755"/>
                </a:cubicBezTo>
                <a:cubicBezTo>
                  <a:pt x="99563" y="86299"/>
                  <a:pt x="99912" y="84705"/>
                  <a:pt x="100174" y="84478"/>
                </a:cubicBezTo>
                <a:cubicBezTo>
                  <a:pt x="100349" y="84250"/>
                  <a:pt x="100524" y="84933"/>
                  <a:pt x="100698" y="84478"/>
                </a:cubicBezTo>
                <a:cubicBezTo>
                  <a:pt x="100873" y="83795"/>
                  <a:pt x="100524" y="83111"/>
                  <a:pt x="100349" y="83111"/>
                </a:cubicBezTo>
                <a:cubicBezTo>
                  <a:pt x="100262" y="83111"/>
                  <a:pt x="100174" y="81745"/>
                  <a:pt x="100524" y="81062"/>
                </a:cubicBezTo>
                <a:cubicBezTo>
                  <a:pt x="100873" y="80379"/>
                  <a:pt x="100698" y="80379"/>
                  <a:pt x="100524" y="80151"/>
                </a:cubicBezTo>
                <a:cubicBezTo>
                  <a:pt x="100262" y="79924"/>
                  <a:pt x="100262" y="80151"/>
                  <a:pt x="100087" y="80151"/>
                </a:cubicBezTo>
                <a:cubicBezTo>
                  <a:pt x="99912" y="80151"/>
                  <a:pt x="99650" y="79240"/>
                  <a:pt x="100000" y="78330"/>
                </a:cubicBezTo>
                <a:cubicBezTo>
                  <a:pt x="100262" y="77419"/>
                  <a:pt x="100524" y="77419"/>
                  <a:pt x="100524" y="76736"/>
                </a:cubicBezTo>
                <a:cubicBezTo>
                  <a:pt x="100611" y="75825"/>
                  <a:pt x="100960" y="74686"/>
                  <a:pt x="101048" y="74459"/>
                </a:cubicBezTo>
                <a:cubicBezTo>
                  <a:pt x="101135" y="74003"/>
                  <a:pt x="101572" y="74459"/>
                  <a:pt x="101659" y="74231"/>
                </a:cubicBezTo>
                <a:cubicBezTo>
                  <a:pt x="101834" y="74231"/>
                  <a:pt x="101834" y="75142"/>
                  <a:pt x="102008" y="74686"/>
                </a:cubicBezTo>
                <a:cubicBezTo>
                  <a:pt x="102183" y="74231"/>
                  <a:pt x="102445" y="72865"/>
                  <a:pt x="102707" y="72865"/>
                </a:cubicBezTo>
                <a:cubicBezTo>
                  <a:pt x="102882" y="72865"/>
                  <a:pt x="102794" y="73776"/>
                  <a:pt x="102794" y="74459"/>
                </a:cubicBezTo>
                <a:cubicBezTo>
                  <a:pt x="102882" y="75142"/>
                  <a:pt x="103056" y="74231"/>
                  <a:pt x="103493" y="73548"/>
                </a:cubicBezTo>
                <a:cubicBezTo>
                  <a:pt x="103930" y="72637"/>
                  <a:pt x="104890" y="72865"/>
                  <a:pt x="105240" y="73092"/>
                </a:cubicBezTo>
                <a:cubicBezTo>
                  <a:pt x="105502" y="73548"/>
                  <a:pt x="105589" y="74459"/>
                  <a:pt x="105764" y="74231"/>
                </a:cubicBezTo>
                <a:cubicBezTo>
                  <a:pt x="106026" y="74231"/>
                  <a:pt x="105764" y="73320"/>
                  <a:pt x="106026" y="73320"/>
                </a:cubicBezTo>
                <a:cubicBezTo>
                  <a:pt x="106288" y="73092"/>
                  <a:pt x="106724" y="72409"/>
                  <a:pt x="107074" y="71726"/>
                </a:cubicBezTo>
                <a:cubicBezTo>
                  <a:pt x="107423" y="71043"/>
                  <a:pt x="107336" y="71499"/>
                  <a:pt x="107510" y="71043"/>
                </a:cubicBezTo>
                <a:cubicBezTo>
                  <a:pt x="107685" y="70360"/>
                  <a:pt x="107860" y="70588"/>
                  <a:pt x="107860" y="70360"/>
                </a:cubicBezTo>
                <a:cubicBezTo>
                  <a:pt x="107947" y="69905"/>
                  <a:pt x="108384" y="69222"/>
                  <a:pt x="109082" y="68994"/>
                </a:cubicBezTo>
                <a:cubicBezTo>
                  <a:pt x="109694" y="68538"/>
                  <a:pt x="110567" y="67400"/>
                  <a:pt x="110480" y="66944"/>
                </a:cubicBezTo>
                <a:cubicBezTo>
                  <a:pt x="110480" y="66717"/>
                  <a:pt x="110742" y="66489"/>
                  <a:pt x="110829" y="66944"/>
                </a:cubicBezTo>
                <a:cubicBezTo>
                  <a:pt x="110829" y="67172"/>
                  <a:pt x="111091" y="67172"/>
                  <a:pt x="111441" y="67400"/>
                </a:cubicBezTo>
                <a:cubicBezTo>
                  <a:pt x="111790" y="67400"/>
                  <a:pt x="111965" y="67855"/>
                  <a:pt x="112227" y="67172"/>
                </a:cubicBezTo>
                <a:cubicBezTo>
                  <a:pt x="112489" y="66489"/>
                  <a:pt x="112139" y="66261"/>
                  <a:pt x="112139" y="65578"/>
                </a:cubicBezTo>
                <a:cubicBezTo>
                  <a:pt x="112227" y="65123"/>
                  <a:pt x="111703" y="64440"/>
                  <a:pt x="111790" y="63984"/>
                </a:cubicBezTo>
                <a:cubicBezTo>
                  <a:pt x="111790" y="63301"/>
                  <a:pt x="111441" y="61935"/>
                  <a:pt x="111266" y="62163"/>
                </a:cubicBezTo>
                <a:cubicBezTo>
                  <a:pt x="111179" y="62390"/>
                  <a:pt x="110917" y="61935"/>
                  <a:pt x="110917" y="61480"/>
                </a:cubicBezTo>
                <a:cubicBezTo>
                  <a:pt x="110917" y="61024"/>
                  <a:pt x="110829" y="60569"/>
                  <a:pt x="110655" y="60796"/>
                </a:cubicBezTo>
                <a:cubicBezTo>
                  <a:pt x="110480" y="61252"/>
                  <a:pt x="110131" y="61024"/>
                  <a:pt x="110043" y="60569"/>
                </a:cubicBezTo>
                <a:cubicBezTo>
                  <a:pt x="110043" y="60113"/>
                  <a:pt x="110480" y="59658"/>
                  <a:pt x="110742" y="60113"/>
                </a:cubicBezTo>
                <a:cubicBezTo>
                  <a:pt x="111091" y="60341"/>
                  <a:pt x="111004" y="60796"/>
                  <a:pt x="111179" y="61024"/>
                </a:cubicBezTo>
                <a:cubicBezTo>
                  <a:pt x="111266" y="61252"/>
                  <a:pt x="111703" y="61024"/>
                  <a:pt x="111965" y="60796"/>
                </a:cubicBezTo>
                <a:cubicBezTo>
                  <a:pt x="112139" y="60569"/>
                  <a:pt x="112751" y="60113"/>
                  <a:pt x="112838" y="59658"/>
                </a:cubicBezTo>
                <a:cubicBezTo>
                  <a:pt x="113013" y="58975"/>
                  <a:pt x="112838" y="58975"/>
                  <a:pt x="113100" y="58519"/>
                </a:cubicBezTo>
                <a:cubicBezTo>
                  <a:pt x="113275" y="58292"/>
                  <a:pt x="113100" y="57836"/>
                  <a:pt x="112925" y="57609"/>
                </a:cubicBezTo>
                <a:cubicBezTo>
                  <a:pt x="112751" y="57381"/>
                  <a:pt x="112838" y="56698"/>
                  <a:pt x="113013" y="56698"/>
                </a:cubicBezTo>
                <a:cubicBezTo>
                  <a:pt x="113187" y="56698"/>
                  <a:pt x="113100" y="56015"/>
                  <a:pt x="113275" y="56015"/>
                </a:cubicBezTo>
                <a:cubicBezTo>
                  <a:pt x="113362" y="56015"/>
                  <a:pt x="113362" y="56242"/>
                  <a:pt x="113624" y="56015"/>
                </a:cubicBezTo>
                <a:cubicBezTo>
                  <a:pt x="113886" y="55787"/>
                  <a:pt x="113624" y="56470"/>
                  <a:pt x="113537" y="56925"/>
                </a:cubicBezTo>
                <a:cubicBezTo>
                  <a:pt x="113449" y="57381"/>
                  <a:pt x="113711" y="57836"/>
                  <a:pt x="113799" y="58292"/>
                </a:cubicBezTo>
                <a:cubicBezTo>
                  <a:pt x="113799" y="58519"/>
                  <a:pt x="114235" y="58519"/>
                  <a:pt x="114497" y="58292"/>
                </a:cubicBezTo>
                <a:cubicBezTo>
                  <a:pt x="114759" y="57836"/>
                  <a:pt x="115545" y="58747"/>
                  <a:pt x="115633" y="59203"/>
                </a:cubicBezTo>
                <a:cubicBezTo>
                  <a:pt x="115633" y="59658"/>
                  <a:pt x="115807" y="60341"/>
                  <a:pt x="116069" y="60796"/>
                </a:cubicBezTo>
                <a:cubicBezTo>
                  <a:pt x="116419" y="61252"/>
                  <a:pt x="116768" y="61024"/>
                  <a:pt x="116768" y="61480"/>
                </a:cubicBezTo>
                <a:cubicBezTo>
                  <a:pt x="116855" y="61935"/>
                  <a:pt x="117030" y="61935"/>
                  <a:pt x="117205" y="61935"/>
                </a:cubicBezTo>
                <a:cubicBezTo>
                  <a:pt x="117379" y="61935"/>
                  <a:pt x="117467" y="62390"/>
                  <a:pt x="117641" y="61935"/>
                </a:cubicBezTo>
                <a:cubicBezTo>
                  <a:pt x="117729" y="61707"/>
                  <a:pt x="117816" y="62163"/>
                  <a:pt x="117991" y="61935"/>
                </a:cubicBezTo>
                <a:cubicBezTo>
                  <a:pt x="118165" y="61480"/>
                  <a:pt x="117641" y="61252"/>
                  <a:pt x="117641" y="60796"/>
                </a:cubicBezTo>
                <a:cubicBezTo>
                  <a:pt x="117729" y="60569"/>
                  <a:pt x="117903" y="61024"/>
                  <a:pt x="117991" y="61024"/>
                </a:cubicBezTo>
                <a:cubicBezTo>
                  <a:pt x="118165" y="61024"/>
                  <a:pt x="117991" y="60113"/>
                  <a:pt x="118078" y="60113"/>
                </a:cubicBezTo>
                <a:cubicBezTo>
                  <a:pt x="118165" y="60113"/>
                  <a:pt x="118078" y="58519"/>
                  <a:pt x="117991" y="58292"/>
                </a:cubicBezTo>
                <a:cubicBezTo>
                  <a:pt x="117903" y="58292"/>
                  <a:pt x="117991" y="57609"/>
                  <a:pt x="118165" y="58064"/>
                </a:cubicBezTo>
                <a:cubicBezTo>
                  <a:pt x="118427" y="58519"/>
                  <a:pt x="118777" y="58519"/>
                  <a:pt x="119039" y="58519"/>
                </a:cubicBezTo>
                <a:cubicBezTo>
                  <a:pt x="119213" y="58519"/>
                  <a:pt x="119039" y="58064"/>
                  <a:pt x="118864" y="58064"/>
                </a:cubicBezTo>
                <a:cubicBezTo>
                  <a:pt x="118689" y="58064"/>
                  <a:pt x="118864" y="57609"/>
                  <a:pt x="118951" y="57836"/>
                </a:cubicBezTo>
                <a:cubicBezTo>
                  <a:pt x="119126" y="58064"/>
                  <a:pt x="119388" y="58292"/>
                  <a:pt x="119388" y="58064"/>
                </a:cubicBezTo>
                <a:cubicBezTo>
                  <a:pt x="119388" y="57609"/>
                  <a:pt x="119475" y="56925"/>
                  <a:pt x="119737" y="56925"/>
                </a:cubicBezTo>
                <a:cubicBezTo>
                  <a:pt x="119912" y="56925"/>
                  <a:pt x="120000" y="56698"/>
                  <a:pt x="119825" y="56470"/>
                </a:cubicBezTo>
                <a:close/>
                <a:moveTo>
                  <a:pt x="61921" y="91992"/>
                </a:moveTo>
                <a:cubicBezTo>
                  <a:pt x="61310" y="93358"/>
                  <a:pt x="60087" y="93814"/>
                  <a:pt x="60087" y="94952"/>
                </a:cubicBezTo>
                <a:cubicBezTo>
                  <a:pt x="60087" y="96091"/>
                  <a:pt x="58689" y="96546"/>
                  <a:pt x="58602" y="96091"/>
                </a:cubicBezTo>
                <a:cubicBezTo>
                  <a:pt x="58427" y="95635"/>
                  <a:pt x="59650" y="95407"/>
                  <a:pt x="59912" y="93814"/>
                </a:cubicBezTo>
                <a:cubicBezTo>
                  <a:pt x="60174" y="92220"/>
                  <a:pt x="61222" y="91309"/>
                  <a:pt x="61746" y="89259"/>
                </a:cubicBezTo>
                <a:cubicBezTo>
                  <a:pt x="62183" y="87666"/>
                  <a:pt x="62445" y="85388"/>
                  <a:pt x="62707" y="85616"/>
                </a:cubicBezTo>
                <a:cubicBezTo>
                  <a:pt x="62882" y="85616"/>
                  <a:pt x="62532" y="90626"/>
                  <a:pt x="61921" y="91992"/>
                </a:cubicBezTo>
                <a:close/>
                <a:moveTo>
                  <a:pt x="64541" y="28462"/>
                </a:moveTo>
                <a:cubicBezTo>
                  <a:pt x="64454" y="28918"/>
                  <a:pt x="64017" y="28918"/>
                  <a:pt x="64104" y="29373"/>
                </a:cubicBezTo>
                <a:cubicBezTo>
                  <a:pt x="64366" y="30056"/>
                  <a:pt x="65414" y="29601"/>
                  <a:pt x="65414" y="28690"/>
                </a:cubicBezTo>
                <a:cubicBezTo>
                  <a:pt x="65414" y="27779"/>
                  <a:pt x="64628" y="28007"/>
                  <a:pt x="64541" y="28462"/>
                </a:cubicBezTo>
                <a:close/>
                <a:moveTo>
                  <a:pt x="26724" y="1593"/>
                </a:moveTo>
                <a:cubicBezTo>
                  <a:pt x="27248" y="1593"/>
                  <a:pt x="27074" y="910"/>
                  <a:pt x="27423" y="910"/>
                </a:cubicBezTo>
                <a:cubicBezTo>
                  <a:pt x="27772" y="1138"/>
                  <a:pt x="28209" y="910"/>
                  <a:pt x="28034" y="455"/>
                </a:cubicBezTo>
                <a:cubicBezTo>
                  <a:pt x="27860" y="0"/>
                  <a:pt x="26637" y="227"/>
                  <a:pt x="26724" y="683"/>
                </a:cubicBezTo>
                <a:cubicBezTo>
                  <a:pt x="26899" y="910"/>
                  <a:pt x="25764" y="910"/>
                  <a:pt x="25851" y="910"/>
                </a:cubicBezTo>
                <a:cubicBezTo>
                  <a:pt x="25851" y="1366"/>
                  <a:pt x="26200" y="1593"/>
                  <a:pt x="26724" y="1593"/>
                </a:cubicBezTo>
                <a:close/>
                <a:moveTo>
                  <a:pt x="24192" y="5237"/>
                </a:moveTo>
                <a:cubicBezTo>
                  <a:pt x="24192" y="4326"/>
                  <a:pt x="23056" y="5464"/>
                  <a:pt x="23318" y="5464"/>
                </a:cubicBezTo>
                <a:cubicBezTo>
                  <a:pt x="23493" y="5692"/>
                  <a:pt x="24192" y="6148"/>
                  <a:pt x="24192" y="5237"/>
                </a:cubicBezTo>
                <a:close/>
                <a:moveTo>
                  <a:pt x="26812" y="4554"/>
                </a:moveTo>
                <a:cubicBezTo>
                  <a:pt x="26899" y="5009"/>
                  <a:pt x="26724" y="5009"/>
                  <a:pt x="26288" y="5009"/>
                </a:cubicBezTo>
                <a:cubicBezTo>
                  <a:pt x="25851" y="5009"/>
                  <a:pt x="25676" y="5692"/>
                  <a:pt x="25851" y="6148"/>
                </a:cubicBezTo>
                <a:cubicBezTo>
                  <a:pt x="26113" y="6603"/>
                  <a:pt x="27248" y="6375"/>
                  <a:pt x="27423" y="5920"/>
                </a:cubicBezTo>
                <a:cubicBezTo>
                  <a:pt x="27598" y="5237"/>
                  <a:pt x="28122" y="5692"/>
                  <a:pt x="28209" y="5009"/>
                </a:cubicBezTo>
                <a:cubicBezTo>
                  <a:pt x="28296" y="4326"/>
                  <a:pt x="26724" y="4098"/>
                  <a:pt x="26812" y="4554"/>
                </a:cubicBezTo>
                <a:close/>
                <a:moveTo>
                  <a:pt x="30393" y="3643"/>
                </a:moveTo>
                <a:cubicBezTo>
                  <a:pt x="30567" y="2960"/>
                  <a:pt x="30131" y="2960"/>
                  <a:pt x="30043" y="2504"/>
                </a:cubicBezTo>
                <a:cubicBezTo>
                  <a:pt x="30043" y="2049"/>
                  <a:pt x="28820" y="2049"/>
                  <a:pt x="28908" y="2504"/>
                </a:cubicBezTo>
                <a:cubicBezTo>
                  <a:pt x="28995" y="2960"/>
                  <a:pt x="28122" y="3643"/>
                  <a:pt x="28384" y="4098"/>
                </a:cubicBezTo>
                <a:cubicBezTo>
                  <a:pt x="28908" y="5237"/>
                  <a:pt x="30218" y="4098"/>
                  <a:pt x="30393" y="3643"/>
                </a:cubicBezTo>
                <a:close/>
                <a:moveTo>
                  <a:pt x="27074" y="2732"/>
                </a:moveTo>
                <a:cubicBezTo>
                  <a:pt x="27161" y="1593"/>
                  <a:pt x="26375" y="2504"/>
                  <a:pt x="25851" y="1821"/>
                </a:cubicBezTo>
                <a:cubicBezTo>
                  <a:pt x="25327" y="1366"/>
                  <a:pt x="24978" y="1366"/>
                  <a:pt x="25414" y="2049"/>
                </a:cubicBezTo>
                <a:cubicBezTo>
                  <a:pt x="25502" y="2504"/>
                  <a:pt x="24454" y="2732"/>
                  <a:pt x="24628" y="3187"/>
                </a:cubicBezTo>
                <a:cubicBezTo>
                  <a:pt x="24978" y="4326"/>
                  <a:pt x="26986" y="3870"/>
                  <a:pt x="27074" y="2732"/>
                </a:cubicBezTo>
                <a:close/>
                <a:moveTo>
                  <a:pt x="24017" y="32789"/>
                </a:moveTo>
                <a:cubicBezTo>
                  <a:pt x="24017" y="33244"/>
                  <a:pt x="23842" y="33700"/>
                  <a:pt x="23493" y="33700"/>
                </a:cubicBezTo>
                <a:cubicBezTo>
                  <a:pt x="23056" y="33700"/>
                  <a:pt x="23668" y="34383"/>
                  <a:pt x="23755" y="34838"/>
                </a:cubicBezTo>
                <a:cubicBezTo>
                  <a:pt x="23755" y="35521"/>
                  <a:pt x="23318" y="35066"/>
                  <a:pt x="23318" y="35977"/>
                </a:cubicBezTo>
                <a:cubicBezTo>
                  <a:pt x="23318" y="36888"/>
                  <a:pt x="22532" y="35977"/>
                  <a:pt x="22445" y="37115"/>
                </a:cubicBezTo>
                <a:cubicBezTo>
                  <a:pt x="22358" y="38481"/>
                  <a:pt x="22794" y="38254"/>
                  <a:pt x="23144" y="38254"/>
                </a:cubicBezTo>
                <a:cubicBezTo>
                  <a:pt x="23493" y="38254"/>
                  <a:pt x="22969" y="39165"/>
                  <a:pt x="23231" y="39620"/>
                </a:cubicBezTo>
                <a:cubicBezTo>
                  <a:pt x="23493" y="40075"/>
                  <a:pt x="23668" y="39848"/>
                  <a:pt x="23493" y="38937"/>
                </a:cubicBezTo>
                <a:cubicBezTo>
                  <a:pt x="23318" y="38026"/>
                  <a:pt x="24366" y="39392"/>
                  <a:pt x="24104" y="40075"/>
                </a:cubicBezTo>
                <a:cubicBezTo>
                  <a:pt x="23755" y="40759"/>
                  <a:pt x="24541" y="41214"/>
                  <a:pt x="24978" y="41442"/>
                </a:cubicBezTo>
                <a:cubicBezTo>
                  <a:pt x="25414" y="41442"/>
                  <a:pt x="26812" y="42125"/>
                  <a:pt x="26812" y="41442"/>
                </a:cubicBezTo>
                <a:cubicBezTo>
                  <a:pt x="26812" y="40759"/>
                  <a:pt x="26288" y="40303"/>
                  <a:pt x="25851" y="39165"/>
                </a:cubicBezTo>
                <a:cubicBezTo>
                  <a:pt x="25414" y="38026"/>
                  <a:pt x="25065" y="35977"/>
                  <a:pt x="25589" y="35294"/>
                </a:cubicBezTo>
                <a:cubicBezTo>
                  <a:pt x="26113" y="34383"/>
                  <a:pt x="25676" y="33927"/>
                  <a:pt x="26200" y="33017"/>
                </a:cubicBezTo>
                <a:cubicBezTo>
                  <a:pt x="26637" y="32106"/>
                  <a:pt x="26375" y="31195"/>
                  <a:pt x="26812" y="31195"/>
                </a:cubicBezTo>
                <a:cubicBezTo>
                  <a:pt x="27161" y="30967"/>
                  <a:pt x="26724" y="30056"/>
                  <a:pt x="27161" y="29829"/>
                </a:cubicBezTo>
                <a:cubicBezTo>
                  <a:pt x="27598" y="29829"/>
                  <a:pt x="27685" y="28462"/>
                  <a:pt x="27598" y="28235"/>
                </a:cubicBezTo>
                <a:cubicBezTo>
                  <a:pt x="27510" y="27779"/>
                  <a:pt x="28034" y="28235"/>
                  <a:pt x="28296" y="27552"/>
                </a:cubicBezTo>
                <a:cubicBezTo>
                  <a:pt x="28471" y="26869"/>
                  <a:pt x="28995" y="27324"/>
                  <a:pt x="29170" y="26413"/>
                </a:cubicBezTo>
                <a:cubicBezTo>
                  <a:pt x="29344" y="25502"/>
                  <a:pt x="31790" y="23453"/>
                  <a:pt x="33100" y="22542"/>
                </a:cubicBezTo>
                <a:cubicBezTo>
                  <a:pt x="34410" y="21859"/>
                  <a:pt x="35371" y="20265"/>
                  <a:pt x="34934" y="19354"/>
                </a:cubicBezTo>
                <a:cubicBezTo>
                  <a:pt x="34410" y="18444"/>
                  <a:pt x="33100" y="19582"/>
                  <a:pt x="32751" y="20493"/>
                </a:cubicBezTo>
                <a:cubicBezTo>
                  <a:pt x="32401" y="21176"/>
                  <a:pt x="31965" y="20721"/>
                  <a:pt x="31615" y="21176"/>
                </a:cubicBezTo>
                <a:cubicBezTo>
                  <a:pt x="31266" y="21631"/>
                  <a:pt x="30567" y="22087"/>
                  <a:pt x="30218" y="21404"/>
                </a:cubicBezTo>
                <a:cubicBezTo>
                  <a:pt x="29868" y="20721"/>
                  <a:pt x="29432" y="22087"/>
                  <a:pt x="29170" y="22087"/>
                </a:cubicBezTo>
                <a:cubicBezTo>
                  <a:pt x="28908" y="22087"/>
                  <a:pt x="28558" y="22770"/>
                  <a:pt x="28296" y="22770"/>
                </a:cubicBezTo>
                <a:cubicBezTo>
                  <a:pt x="28034" y="22770"/>
                  <a:pt x="27423" y="23225"/>
                  <a:pt x="27423" y="23681"/>
                </a:cubicBezTo>
                <a:cubicBezTo>
                  <a:pt x="27336" y="24136"/>
                  <a:pt x="26812" y="24136"/>
                  <a:pt x="26812" y="24592"/>
                </a:cubicBezTo>
                <a:cubicBezTo>
                  <a:pt x="26812" y="25275"/>
                  <a:pt x="26462" y="25730"/>
                  <a:pt x="26288" y="25275"/>
                </a:cubicBezTo>
                <a:cubicBezTo>
                  <a:pt x="26026" y="24592"/>
                  <a:pt x="25764" y="25730"/>
                  <a:pt x="26113" y="26413"/>
                </a:cubicBezTo>
                <a:cubicBezTo>
                  <a:pt x="26375" y="27096"/>
                  <a:pt x="25502" y="27096"/>
                  <a:pt x="25676" y="27552"/>
                </a:cubicBezTo>
                <a:cubicBezTo>
                  <a:pt x="25851" y="28007"/>
                  <a:pt x="25414" y="28235"/>
                  <a:pt x="25502" y="28690"/>
                </a:cubicBezTo>
                <a:cubicBezTo>
                  <a:pt x="25589" y="29373"/>
                  <a:pt x="25152" y="29373"/>
                  <a:pt x="24890" y="29601"/>
                </a:cubicBezTo>
                <a:cubicBezTo>
                  <a:pt x="24541" y="29829"/>
                  <a:pt x="24366" y="30740"/>
                  <a:pt x="24803" y="30967"/>
                </a:cubicBezTo>
                <a:cubicBezTo>
                  <a:pt x="25152" y="30967"/>
                  <a:pt x="24541" y="31195"/>
                  <a:pt x="24628" y="31878"/>
                </a:cubicBezTo>
                <a:cubicBezTo>
                  <a:pt x="24628" y="32789"/>
                  <a:pt x="23930" y="32106"/>
                  <a:pt x="24017" y="3278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4901410" y="3621639"/>
            <a:ext cx="370200" cy="3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459" y="79480"/>
                </a:moveTo>
                <a:cubicBezTo>
                  <a:pt x="106216" y="77922"/>
                  <a:pt x="105405" y="56883"/>
                  <a:pt x="107027" y="56103"/>
                </a:cubicBezTo>
                <a:cubicBezTo>
                  <a:pt x="107027" y="56103"/>
                  <a:pt x="107027" y="56103"/>
                  <a:pt x="107027" y="56883"/>
                </a:cubicBezTo>
                <a:cubicBezTo>
                  <a:pt x="107027" y="52207"/>
                  <a:pt x="107027" y="52207"/>
                  <a:pt x="107027" y="52207"/>
                </a:cubicBezTo>
                <a:cubicBezTo>
                  <a:pt x="107027" y="52207"/>
                  <a:pt x="107027" y="52207"/>
                  <a:pt x="106216" y="51428"/>
                </a:cubicBezTo>
                <a:cubicBezTo>
                  <a:pt x="106216" y="51428"/>
                  <a:pt x="105405" y="51428"/>
                  <a:pt x="105405" y="49870"/>
                </a:cubicBezTo>
                <a:cubicBezTo>
                  <a:pt x="105405" y="48311"/>
                  <a:pt x="107027" y="48311"/>
                  <a:pt x="107027" y="48311"/>
                </a:cubicBezTo>
                <a:cubicBezTo>
                  <a:pt x="107027" y="48311"/>
                  <a:pt x="106216" y="44415"/>
                  <a:pt x="107837" y="44415"/>
                </a:cubicBezTo>
                <a:cubicBezTo>
                  <a:pt x="108648" y="44415"/>
                  <a:pt x="108648" y="43636"/>
                  <a:pt x="108648" y="43636"/>
                </a:cubicBezTo>
                <a:cubicBezTo>
                  <a:pt x="109459" y="42857"/>
                  <a:pt x="109459" y="40519"/>
                  <a:pt x="109459" y="38961"/>
                </a:cubicBezTo>
                <a:cubicBezTo>
                  <a:pt x="109459" y="37402"/>
                  <a:pt x="110270" y="35064"/>
                  <a:pt x="111081" y="33506"/>
                </a:cubicBezTo>
                <a:cubicBezTo>
                  <a:pt x="111891" y="31948"/>
                  <a:pt x="111081" y="29610"/>
                  <a:pt x="112702" y="28831"/>
                </a:cubicBezTo>
                <a:cubicBezTo>
                  <a:pt x="113513" y="28051"/>
                  <a:pt x="113513" y="25714"/>
                  <a:pt x="115135" y="25714"/>
                </a:cubicBezTo>
                <a:cubicBezTo>
                  <a:pt x="116756" y="24935"/>
                  <a:pt x="117567" y="24935"/>
                  <a:pt x="117567" y="24155"/>
                </a:cubicBezTo>
                <a:cubicBezTo>
                  <a:pt x="117567" y="23376"/>
                  <a:pt x="120000" y="21818"/>
                  <a:pt x="120000" y="21038"/>
                </a:cubicBezTo>
                <a:cubicBezTo>
                  <a:pt x="120000" y="19480"/>
                  <a:pt x="117567" y="19480"/>
                  <a:pt x="117567" y="17922"/>
                </a:cubicBezTo>
                <a:cubicBezTo>
                  <a:pt x="117567" y="16363"/>
                  <a:pt x="118378" y="12467"/>
                  <a:pt x="118378" y="12467"/>
                </a:cubicBezTo>
                <a:cubicBezTo>
                  <a:pt x="118378" y="12467"/>
                  <a:pt x="118378" y="12467"/>
                  <a:pt x="118378" y="12467"/>
                </a:cubicBezTo>
                <a:cubicBezTo>
                  <a:pt x="115135" y="9350"/>
                  <a:pt x="111081" y="6233"/>
                  <a:pt x="110270" y="6233"/>
                </a:cubicBezTo>
                <a:cubicBezTo>
                  <a:pt x="109459" y="5454"/>
                  <a:pt x="107027" y="7012"/>
                  <a:pt x="107027" y="7012"/>
                </a:cubicBezTo>
                <a:cubicBezTo>
                  <a:pt x="107027" y="7012"/>
                  <a:pt x="105405" y="4675"/>
                  <a:pt x="103783" y="6233"/>
                </a:cubicBezTo>
                <a:cubicBezTo>
                  <a:pt x="102162" y="7792"/>
                  <a:pt x="99729" y="6233"/>
                  <a:pt x="99729" y="6233"/>
                </a:cubicBezTo>
                <a:cubicBezTo>
                  <a:pt x="99729" y="6233"/>
                  <a:pt x="98108" y="5454"/>
                  <a:pt x="97297" y="3116"/>
                </a:cubicBezTo>
                <a:cubicBezTo>
                  <a:pt x="96486" y="2337"/>
                  <a:pt x="95675" y="2337"/>
                  <a:pt x="94864" y="1558"/>
                </a:cubicBezTo>
                <a:cubicBezTo>
                  <a:pt x="95675" y="2337"/>
                  <a:pt x="95675" y="2337"/>
                  <a:pt x="95675" y="2337"/>
                </a:cubicBezTo>
                <a:cubicBezTo>
                  <a:pt x="90810" y="3116"/>
                  <a:pt x="90810" y="3116"/>
                  <a:pt x="90810" y="3116"/>
                </a:cubicBezTo>
                <a:cubicBezTo>
                  <a:pt x="90810" y="3116"/>
                  <a:pt x="84324" y="0"/>
                  <a:pt x="83513" y="2337"/>
                </a:cubicBezTo>
                <a:cubicBezTo>
                  <a:pt x="81891" y="3896"/>
                  <a:pt x="81081" y="3116"/>
                  <a:pt x="77837" y="3116"/>
                </a:cubicBezTo>
                <a:cubicBezTo>
                  <a:pt x="75405" y="3116"/>
                  <a:pt x="72972" y="3896"/>
                  <a:pt x="71351" y="4675"/>
                </a:cubicBezTo>
                <a:cubicBezTo>
                  <a:pt x="69729" y="5454"/>
                  <a:pt x="67297" y="3896"/>
                  <a:pt x="65675" y="4675"/>
                </a:cubicBezTo>
                <a:cubicBezTo>
                  <a:pt x="64864" y="5454"/>
                  <a:pt x="64054" y="8571"/>
                  <a:pt x="64054" y="8571"/>
                </a:cubicBezTo>
                <a:cubicBezTo>
                  <a:pt x="51891" y="6233"/>
                  <a:pt x="51891" y="6233"/>
                  <a:pt x="51891" y="6233"/>
                </a:cubicBezTo>
                <a:cubicBezTo>
                  <a:pt x="51891" y="6233"/>
                  <a:pt x="49459" y="3116"/>
                  <a:pt x="46216" y="3116"/>
                </a:cubicBezTo>
                <a:cubicBezTo>
                  <a:pt x="43783" y="3116"/>
                  <a:pt x="39729" y="7792"/>
                  <a:pt x="39729" y="7792"/>
                </a:cubicBezTo>
                <a:cubicBezTo>
                  <a:pt x="39729" y="12467"/>
                  <a:pt x="39729" y="12467"/>
                  <a:pt x="39729" y="12467"/>
                </a:cubicBezTo>
                <a:cubicBezTo>
                  <a:pt x="39729" y="14805"/>
                  <a:pt x="39729" y="17142"/>
                  <a:pt x="38108" y="18701"/>
                </a:cubicBezTo>
                <a:cubicBezTo>
                  <a:pt x="37297" y="21038"/>
                  <a:pt x="35675" y="21818"/>
                  <a:pt x="35675" y="25714"/>
                </a:cubicBezTo>
                <a:cubicBezTo>
                  <a:pt x="35675" y="29610"/>
                  <a:pt x="31621" y="35844"/>
                  <a:pt x="31621" y="38961"/>
                </a:cubicBezTo>
                <a:cubicBezTo>
                  <a:pt x="31621" y="42077"/>
                  <a:pt x="25945" y="43636"/>
                  <a:pt x="25945" y="45194"/>
                </a:cubicBezTo>
                <a:cubicBezTo>
                  <a:pt x="25945" y="47532"/>
                  <a:pt x="25135" y="51428"/>
                  <a:pt x="25135" y="56103"/>
                </a:cubicBezTo>
                <a:cubicBezTo>
                  <a:pt x="25135" y="60000"/>
                  <a:pt x="22702" y="56883"/>
                  <a:pt x="22702" y="60779"/>
                </a:cubicBezTo>
                <a:cubicBezTo>
                  <a:pt x="22702" y="64675"/>
                  <a:pt x="21081" y="62337"/>
                  <a:pt x="18648" y="63896"/>
                </a:cubicBezTo>
                <a:cubicBezTo>
                  <a:pt x="17027" y="66233"/>
                  <a:pt x="16216" y="66233"/>
                  <a:pt x="16216" y="64675"/>
                </a:cubicBezTo>
                <a:cubicBezTo>
                  <a:pt x="16216" y="62337"/>
                  <a:pt x="12972" y="62337"/>
                  <a:pt x="10540" y="63896"/>
                </a:cubicBezTo>
                <a:cubicBezTo>
                  <a:pt x="8108" y="66233"/>
                  <a:pt x="7297" y="63896"/>
                  <a:pt x="6486" y="63896"/>
                </a:cubicBezTo>
                <a:cubicBezTo>
                  <a:pt x="5675" y="63896"/>
                  <a:pt x="2432" y="65454"/>
                  <a:pt x="0" y="67012"/>
                </a:cubicBezTo>
                <a:cubicBezTo>
                  <a:pt x="1621" y="69350"/>
                  <a:pt x="1621" y="71688"/>
                  <a:pt x="2432" y="74025"/>
                </a:cubicBezTo>
                <a:cubicBezTo>
                  <a:pt x="2432" y="74025"/>
                  <a:pt x="2432" y="74025"/>
                  <a:pt x="2432" y="74805"/>
                </a:cubicBezTo>
                <a:cubicBezTo>
                  <a:pt x="4054" y="73246"/>
                  <a:pt x="5675" y="72467"/>
                  <a:pt x="6486" y="72467"/>
                </a:cubicBezTo>
                <a:cubicBezTo>
                  <a:pt x="8108" y="72467"/>
                  <a:pt x="27567" y="72467"/>
                  <a:pt x="27567" y="72467"/>
                </a:cubicBezTo>
                <a:cubicBezTo>
                  <a:pt x="27567" y="72467"/>
                  <a:pt x="29189" y="75584"/>
                  <a:pt x="28378" y="77922"/>
                </a:cubicBezTo>
                <a:cubicBezTo>
                  <a:pt x="28378" y="80259"/>
                  <a:pt x="30000" y="79480"/>
                  <a:pt x="30810" y="82597"/>
                </a:cubicBezTo>
                <a:cubicBezTo>
                  <a:pt x="32432" y="85714"/>
                  <a:pt x="34054" y="87272"/>
                  <a:pt x="36486" y="86493"/>
                </a:cubicBezTo>
                <a:cubicBezTo>
                  <a:pt x="39729" y="85714"/>
                  <a:pt x="42972" y="84935"/>
                  <a:pt x="44594" y="84935"/>
                </a:cubicBezTo>
                <a:cubicBezTo>
                  <a:pt x="45405" y="85714"/>
                  <a:pt x="45405" y="80259"/>
                  <a:pt x="47027" y="79480"/>
                </a:cubicBezTo>
                <a:cubicBezTo>
                  <a:pt x="48648" y="78701"/>
                  <a:pt x="51891" y="79480"/>
                  <a:pt x="51891" y="79480"/>
                </a:cubicBezTo>
                <a:cubicBezTo>
                  <a:pt x="51891" y="79480"/>
                  <a:pt x="51891" y="81038"/>
                  <a:pt x="55135" y="81038"/>
                </a:cubicBezTo>
                <a:cubicBezTo>
                  <a:pt x="58378" y="81038"/>
                  <a:pt x="59189" y="80259"/>
                  <a:pt x="59189" y="81818"/>
                </a:cubicBezTo>
                <a:cubicBezTo>
                  <a:pt x="59189" y="84155"/>
                  <a:pt x="60000" y="86493"/>
                  <a:pt x="60810" y="87272"/>
                </a:cubicBezTo>
                <a:cubicBezTo>
                  <a:pt x="61621" y="88051"/>
                  <a:pt x="58378" y="95064"/>
                  <a:pt x="60000" y="95844"/>
                </a:cubicBezTo>
                <a:cubicBezTo>
                  <a:pt x="61621" y="96623"/>
                  <a:pt x="63243" y="99740"/>
                  <a:pt x="63243" y="100519"/>
                </a:cubicBezTo>
                <a:cubicBezTo>
                  <a:pt x="62432" y="102077"/>
                  <a:pt x="61621" y="105194"/>
                  <a:pt x="63243" y="105974"/>
                </a:cubicBezTo>
                <a:cubicBezTo>
                  <a:pt x="64054" y="105974"/>
                  <a:pt x="64054" y="104415"/>
                  <a:pt x="66486" y="104415"/>
                </a:cubicBezTo>
                <a:cubicBezTo>
                  <a:pt x="68108" y="104415"/>
                  <a:pt x="70540" y="104415"/>
                  <a:pt x="72162" y="103636"/>
                </a:cubicBezTo>
                <a:cubicBezTo>
                  <a:pt x="72972" y="103636"/>
                  <a:pt x="73783" y="103636"/>
                  <a:pt x="73783" y="103636"/>
                </a:cubicBezTo>
                <a:cubicBezTo>
                  <a:pt x="75405" y="104415"/>
                  <a:pt x="75405" y="105194"/>
                  <a:pt x="75405" y="105194"/>
                </a:cubicBezTo>
                <a:cubicBezTo>
                  <a:pt x="75405" y="105194"/>
                  <a:pt x="76216" y="107532"/>
                  <a:pt x="77837" y="106753"/>
                </a:cubicBezTo>
                <a:cubicBezTo>
                  <a:pt x="78648" y="105974"/>
                  <a:pt x="81891" y="105194"/>
                  <a:pt x="81891" y="106753"/>
                </a:cubicBezTo>
                <a:cubicBezTo>
                  <a:pt x="81081" y="107532"/>
                  <a:pt x="82702" y="109870"/>
                  <a:pt x="83513" y="109090"/>
                </a:cubicBezTo>
                <a:cubicBezTo>
                  <a:pt x="84324" y="109090"/>
                  <a:pt x="87567" y="111428"/>
                  <a:pt x="89189" y="111428"/>
                </a:cubicBezTo>
                <a:cubicBezTo>
                  <a:pt x="90810" y="111428"/>
                  <a:pt x="91621" y="111428"/>
                  <a:pt x="91621" y="110649"/>
                </a:cubicBezTo>
                <a:cubicBezTo>
                  <a:pt x="91621" y="109090"/>
                  <a:pt x="93243" y="108311"/>
                  <a:pt x="94054" y="109090"/>
                </a:cubicBezTo>
                <a:cubicBezTo>
                  <a:pt x="94864" y="110649"/>
                  <a:pt x="96486" y="112987"/>
                  <a:pt x="97297" y="112987"/>
                </a:cubicBezTo>
                <a:cubicBezTo>
                  <a:pt x="98918" y="112987"/>
                  <a:pt x="102972" y="112987"/>
                  <a:pt x="102972" y="113766"/>
                </a:cubicBezTo>
                <a:cubicBezTo>
                  <a:pt x="102972" y="115324"/>
                  <a:pt x="103783" y="118441"/>
                  <a:pt x="105405" y="119220"/>
                </a:cubicBezTo>
                <a:cubicBezTo>
                  <a:pt x="107027" y="120000"/>
                  <a:pt x="109459" y="119220"/>
                  <a:pt x="109459" y="119220"/>
                </a:cubicBezTo>
                <a:cubicBezTo>
                  <a:pt x="109459" y="119220"/>
                  <a:pt x="111081" y="118441"/>
                  <a:pt x="111081" y="116103"/>
                </a:cubicBezTo>
                <a:cubicBezTo>
                  <a:pt x="111081" y="114545"/>
                  <a:pt x="111081" y="112207"/>
                  <a:pt x="110270" y="112207"/>
                </a:cubicBezTo>
                <a:cubicBezTo>
                  <a:pt x="109459" y="112207"/>
                  <a:pt x="107837" y="113766"/>
                  <a:pt x="105405" y="112987"/>
                </a:cubicBezTo>
                <a:cubicBezTo>
                  <a:pt x="103783" y="112987"/>
                  <a:pt x="102162" y="109090"/>
                  <a:pt x="101351" y="108311"/>
                </a:cubicBezTo>
                <a:cubicBezTo>
                  <a:pt x="100540" y="107532"/>
                  <a:pt x="102972" y="104415"/>
                  <a:pt x="102972" y="102857"/>
                </a:cubicBezTo>
                <a:cubicBezTo>
                  <a:pt x="102972" y="100519"/>
                  <a:pt x="104594" y="95844"/>
                  <a:pt x="102972" y="95844"/>
                </a:cubicBezTo>
                <a:cubicBezTo>
                  <a:pt x="102162" y="95064"/>
                  <a:pt x="102972" y="93506"/>
                  <a:pt x="103783" y="91948"/>
                </a:cubicBezTo>
                <a:cubicBezTo>
                  <a:pt x="105405" y="91168"/>
                  <a:pt x="103783" y="88051"/>
                  <a:pt x="105405" y="88051"/>
                </a:cubicBezTo>
                <a:cubicBezTo>
                  <a:pt x="107837" y="88051"/>
                  <a:pt x="112702" y="88051"/>
                  <a:pt x="113513" y="87272"/>
                </a:cubicBezTo>
                <a:cubicBezTo>
                  <a:pt x="113513" y="86493"/>
                  <a:pt x="113513" y="86493"/>
                  <a:pt x="113513" y="86493"/>
                </a:cubicBezTo>
                <a:cubicBezTo>
                  <a:pt x="114324" y="86493"/>
                  <a:pt x="114324" y="85714"/>
                  <a:pt x="114324" y="85714"/>
                </a:cubicBezTo>
                <a:cubicBezTo>
                  <a:pt x="112702" y="83376"/>
                  <a:pt x="111081" y="80259"/>
                  <a:pt x="109459" y="79480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5229473" y="3781282"/>
            <a:ext cx="31500" cy="4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30" y="63529"/>
                </a:moveTo>
                <a:cubicBezTo>
                  <a:pt x="18461" y="70588"/>
                  <a:pt x="27692" y="91764"/>
                  <a:pt x="27692" y="120000"/>
                </a:cubicBezTo>
                <a:cubicBezTo>
                  <a:pt x="46153" y="112941"/>
                  <a:pt x="55384" y="105882"/>
                  <a:pt x="64615" y="105882"/>
                </a:cubicBezTo>
                <a:cubicBezTo>
                  <a:pt x="83076" y="98823"/>
                  <a:pt x="120000" y="42352"/>
                  <a:pt x="120000" y="42352"/>
                </a:cubicBezTo>
                <a:cubicBezTo>
                  <a:pt x="101538" y="28235"/>
                  <a:pt x="101538" y="28235"/>
                  <a:pt x="101538" y="28235"/>
                </a:cubicBezTo>
                <a:cubicBezTo>
                  <a:pt x="101538" y="28235"/>
                  <a:pt x="101538" y="21176"/>
                  <a:pt x="101538" y="0"/>
                </a:cubicBezTo>
                <a:cubicBezTo>
                  <a:pt x="83076" y="0"/>
                  <a:pt x="64615" y="0"/>
                  <a:pt x="64615" y="0"/>
                </a:cubicBezTo>
                <a:cubicBezTo>
                  <a:pt x="64615" y="0"/>
                  <a:pt x="73846" y="28235"/>
                  <a:pt x="27692" y="21176"/>
                </a:cubicBezTo>
                <a:cubicBezTo>
                  <a:pt x="18461" y="21176"/>
                  <a:pt x="9230" y="21176"/>
                  <a:pt x="0" y="14117"/>
                </a:cubicBezTo>
                <a:cubicBezTo>
                  <a:pt x="9230" y="21176"/>
                  <a:pt x="9230" y="21176"/>
                  <a:pt x="9230" y="21176"/>
                </a:cubicBezTo>
                <a:lnTo>
                  <a:pt x="9230" y="63529"/>
                </a:ln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5252280" y="3949700"/>
            <a:ext cx="212100" cy="343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30656"/>
                </a:moveTo>
                <a:cubicBezTo>
                  <a:pt x="118588" y="28905"/>
                  <a:pt x="115764" y="20145"/>
                  <a:pt x="117176" y="16642"/>
                </a:cubicBezTo>
                <a:cubicBezTo>
                  <a:pt x="117176" y="13138"/>
                  <a:pt x="115764" y="4379"/>
                  <a:pt x="115764" y="0"/>
                </a:cubicBezTo>
                <a:cubicBezTo>
                  <a:pt x="115764" y="0"/>
                  <a:pt x="115764" y="0"/>
                  <a:pt x="115764" y="0"/>
                </a:cubicBezTo>
                <a:cubicBezTo>
                  <a:pt x="110117" y="875"/>
                  <a:pt x="104470" y="2627"/>
                  <a:pt x="103058" y="3503"/>
                </a:cubicBezTo>
                <a:cubicBezTo>
                  <a:pt x="103058" y="5255"/>
                  <a:pt x="97411" y="3503"/>
                  <a:pt x="96000" y="5255"/>
                </a:cubicBezTo>
                <a:cubicBezTo>
                  <a:pt x="93176" y="6131"/>
                  <a:pt x="90352" y="5255"/>
                  <a:pt x="88941" y="4379"/>
                </a:cubicBezTo>
                <a:cubicBezTo>
                  <a:pt x="86117" y="4379"/>
                  <a:pt x="84705" y="6131"/>
                  <a:pt x="84705" y="7007"/>
                </a:cubicBezTo>
                <a:cubicBezTo>
                  <a:pt x="84705" y="8759"/>
                  <a:pt x="80470" y="7883"/>
                  <a:pt x="77647" y="7883"/>
                </a:cubicBezTo>
                <a:cubicBezTo>
                  <a:pt x="76235" y="7883"/>
                  <a:pt x="70588" y="8759"/>
                  <a:pt x="69176" y="8759"/>
                </a:cubicBezTo>
                <a:cubicBezTo>
                  <a:pt x="66352" y="8759"/>
                  <a:pt x="67764" y="7007"/>
                  <a:pt x="64941" y="6131"/>
                </a:cubicBezTo>
                <a:cubicBezTo>
                  <a:pt x="62117" y="6131"/>
                  <a:pt x="59294" y="7007"/>
                  <a:pt x="57882" y="7007"/>
                </a:cubicBezTo>
                <a:cubicBezTo>
                  <a:pt x="56470" y="7007"/>
                  <a:pt x="53647" y="7007"/>
                  <a:pt x="52235" y="7007"/>
                </a:cubicBezTo>
                <a:cubicBezTo>
                  <a:pt x="52235" y="7883"/>
                  <a:pt x="50823" y="8759"/>
                  <a:pt x="50823" y="9635"/>
                </a:cubicBezTo>
                <a:cubicBezTo>
                  <a:pt x="49411" y="13138"/>
                  <a:pt x="55058" y="21021"/>
                  <a:pt x="56470" y="24525"/>
                </a:cubicBezTo>
                <a:cubicBezTo>
                  <a:pt x="57882" y="25401"/>
                  <a:pt x="60705" y="27153"/>
                  <a:pt x="62117" y="28029"/>
                </a:cubicBezTo>
                <a:cubicBezTo>
                  <a:pt x="66352" y="30656"/>
                  <a:pt x="62117" y="30656"/>
                  <a:pt x="63529" y="35912"/>
                </a:cubicBezTo>
                <a:cubicBezTo>
                  <a:pt x="63529" y="40291"/>
                  <a:pt x="59294" y="38540"/>
                  <a:pt x="56470" y="40291"/>
                </a:cubicBezTo>
                <a:cubicBezTo>
                  <a:pt x="53647" y="42043"/>
                  <a:pt x="56470" y="45547"/>
                  <a:pt x="55058" y="46423"/>
                </a:cubicBezTo>
                <a:cubicBezTo>
                  <a:pt x="55058" y="47299"/>
                  <a:pt x="46588" y="39416"/>
                  <a:pt x="45176" y="37664"/>
                </a:cubicBezTo>
                <a:cubicBezTo>
                  <a:pt x="45176" y="36788"/>
                  <a:pt x="48000" y="31532"/>
                  <a:pt x="48000" y="28905"/>
                </a:cubicBezTo>
                <a:cubicBezTo>
                  <a:pt x="46588" y="26277"/>
                  <a:pt x="40941" y="28029"/>
                  <a:pt x="38117" y="28029"/>
                </a:cubicBezTo>
                <a:cubicBezTo>
                  <a:pt x="36705" y="28029"/>
                  <a:pt x="32470" y="24525"/>
                  <a:pt x="31058" y="24525"/>
                </a:cubicBezTo>
                <a:cubicBezTo>
                  <a:pt x="29647" y="24525"/>
                  <a:pt x="0" y="31532"/>
                  <a:pt x="0" y="31532"/>
                </a:cubicBezTo>
                <a:cubicBezTo>
                  <a:pt x="1411" y="36788"/>
                  <a:pt x="1411" y="36788"/>
                  <a:pt x="1411" y="36788"/>
                </a:cubicBezTo>
                <a:cubicBezTo>
                  <a:pt x="1411" y="36788"/>
                  <a:pt x="1411" y="36788"/>
                  <a:pt x="1411" y="36788"/>
                </a:cubicBezTo>
                <a:cubicBezTo>
                  <a:pt x="2823" y="39416"/>
                  <a:pt x="2823" y="39416"/>
                  <a:pt x="2823" y="39416"/>
                </a:cubicBezTo>
                <a:cubicBezTo>
                  <a:pt x="2823" y="39416"/>
                  <a:pt x="12705" y="39416"/>
                  <a:pt x="16941" y="41167"/>
                </a:cubicBezTo>
                <a:cubicBezTo>
                  <a:pt x="21176" y="42919"/>
                  <a:pt x="28235" y="43795"/>
                  <a:pt x="31058" y="44671"/>
                </a:cubicBezTo>
                <a:cubicBezTo>
                  <a:pt x="32470" y="44671"/>
                  <a:pt x="31058" y="51678"/>
                  <a:pt x="31058" y="55182"/>
                </a:cubicBezTo>
                <a:cubicBezTo>
                  <a:pt x="31058" y="58686"/>
                  <a:pt x="25411" y="59562"/>
                  <a:pt x="28235" y="61313"/>
                </a:cubicBezTo>
                <a:cubicBezTo>
                  <a:pt x="31058" y="63065"/>
                  <a:pt x="29647" y="66569"/>
                  <a:pt x="31058" y="66569"/>
                </a:cubicBezTo>
                <a:cubicBezTo>
                  <a:pt x="33882" y="67445"/>
                  <a:pt x="28235" y="70948"/>
                  <a:pt x="25411" y="71824"/>
                </a:cubicBezTo>
                <a:cubicBezTo>
                  <a:pt x="22588" y="72700"/>
                  <a:pt x="25411" y="76204"/>
                  <a:pt x="22588" y="78832"/>
                </a:cubicBezTo>
                <a:cubicBezTo>
                  <a:pt x="19764" y="80583"/>
                  <a:pt x="14117" y="84087"/>
                  <a:pt x="11294" y="85839"/>
                </a:cubicBezTo>
                <a:cubicBezTo>
                  <a:pt x="11294" y="85839"/>
                  <a:pt x="11294" y="85839"/>
                  <a:pt x="11294" y="85839"/>
                </a:cubicBezTo>
                <a:cubicBezTo>
                  <a:pt x="12705" y="87591"/>
                  <a:pt x="15529" y="98102"/>
                  <a:pt x="18352" y="98978"/>
                </a:cubicBezTo>
                <a:cubicBezTo>
                  <a:pt x="21176" y="100729"/>
                  <a:pt x="19764" y="111240"/>
                  <a:pt x="19764" y="112116"/>
                </a:cubicBezTo>
                <a:cubicBezTo>
                  <a:pt x="18352" y="112992"/>
                  <a:pt x="21176" y="120000"/>
                  <a:pt x="21176" y="120000"/>
                </a:cubicBezTo>
                <a:cubicBezTo>
                  <a:pt x="21176" y="120000"/>
                  <a:pt x="25411" y="120000"/>
                  <a:pt x="29647" y="120000"/>
                </a:cubicBezTo>
                <a:cubicBezTo>
                  <a:pt x="29647" y="118248"/>
                  <a:pt x="29647" y="117372"/>
                  <a:pt x="29647" y="116496"/>
                </a:cubicBezTo>
                <a:cubicBezTo>
                  <a:pt x="29647" y="112992"/>
                  <a:pt x="26823" y="115620"/>
                  <a:pt x="25411" y="113868"/>
                </a:cubicBezTo>
                <a:cubicBezTo>
                  <a:pt x="24000" y="111240"/>
                  <a:pt x="33882" y="107737"/>
                  <a:pt x="42352" y="105985"/>
                </a:cubicBezTo>
                <a:cubicBezTo>
                  <a:pt x="52235" y="103357"/>
                  <a:pt x="56470" y="102481"/>
                  <a:pt x="56470" y="99854"/>
                </a:cubicBezTo>
                <a:cubicBezTo>
                  <a:pt x="57882" y="98102"/>
                  <a:pt x="56470" y="91970"/>
                  <a:pt x="57882" y="90218"/>
                </a:cubicBezTo>
                <a:cubicBezTo>
                  <a:pt x="59294" y="87591"/>
                  <a:pt x="57882" y="85839"/>
                  <a:pt x="56470" y="80583"/>
                </a:cubicBezTo>
                <a:cubicBezTo>
                  <a:pt x="55058" y="76204"/>
                  <a:pt x="52235" y="75328"/>
                  <a:pt x="50823" y="71824"/>
                </a:cubicBezTo>
                <a:cubicBezTo>
                  <a:pt x="49411" y="69197"/>
                  <a:pt x="49411" y="66569"/>
                  <a:pt x="52235" y="66569"/>
                </a:cubicBezTo>
                <a:cubicBezTo>
                  <a:pt x="55058" y="66569"/>
                  <a:pt x="55058" y="65693"/>
                  <a:pt x="57882" y="63065"/>
                </a:cubicBezTo>
                <a:cubicBezTo>
                  <a:pt x="60705" y="60437"/>
                  <a:pt x="62117" y="61313"/>
                  <a:pt x="67764" y="59562"/>
                </a:cubicBezTo>
                <a:cubicBezTo>
                  <a:pt x="72000" y="56934"/>
                  <a:pt x="72000" y="54306"/>
                  <a:pt x="79058" y="50802"/>
                </a:cubicBezTo>
                <a:cubicBezTo>
                  <a:pt x="86117" y="47299"/>
                  <a:pt x="94588" y="48175"/>
                  <a:pt x="101647" y="45547"/>
                </a:cubicBezTo>
                <a:cubicBezTo>
                  <a:pt x="108705" y="42919"/>
                  <a:pt x="120000" y="32408"/>
                  <a:pt x="120000" y="30656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5236491" y="3751460"/>
            <a:ext cx="221100" cy="222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818" y="95730"/>
                </a:moveTo>
                <a:cubicBezTo>
                  <a:pt x="111818" y="88988"/>
                  <a:pt x="107727" y="88988"/>
                  <a:pt x="107727" y="84943"/>
                </a:cubicBezTo>
                <a:cubicBezTo>
                  <a:pt x="107727" y="80898"/>
                  <a:pt x="107727" y="76853"/>
                  <a:pt x="106363" y="75505"/>
                </a:cubicBezTo>
                <a:cubicBezTo>
                  <a:pt x="105000" y="75505"/>
                  <a:pt x="106363" y="71460"/>
                  <a:pt x="109090" y="67415"/>
                </a:cubicBezTo>
                <a:cubicBezTo>
                  <a:pt x="111818" y="63370"/>
                  <a:pt x="103636" y="63370"/>
                  <a:pt x="102272" y="59325"/>
                </a:cubicBezTo>
                <a:cubicBezTo>
                  <a:pt x="102272" y="56629"/>
                  <a:pt x="105000" y="49887"/>
                  <a:pt x="107727" y="41797"/>
                </a:cubicBezTo>
                <a:cubicBezTo>
                  <a:pt x="98181" y="36404"/>
                  <a:pt x="88636" y="29662"/>
                  <a:pt x="88636" y="29662"/>
                </a:cubicBezTo>
                <a:cubicBezTo>
                  <a:pt x="90000" y="22921"/>
                  <a:pt x="90000" y="22921"/>
                  <a:pt x="90000" y="22921"/>
                </a:cubicBezTo>
                <a:cubicBezTo>
                  <a:pt x="47727" y="1348"/>
                  <a:pt x="47727" y="1348"/>
                  <a:pt x="47727" y="1348"/>
                </a:cubicBezTo>
                <a:cubicBezTo>
                  <a:pt x="47727" y="5393"/>
                  <a:pt x="46363" y="9438"/>
                  <a:pt x="43636" y="10786"/>
                </a:cubicBezTo>
                <a:cubicBezTo>
                  <a:pt x="39545" y="12134"/>
                  <a:pt x="47727" y="17528"/>
                  <a:pt x="43636" y="17528"/>
                </a:cubicBezTo>
                <a:cubicBezTo>
                  <a:pt x="39545" y="18876"/>
                  <a:pt x="31363" y="14831"/>
                  <a:pt x="25909" y="17528"/>
                </a:cubicBezTo>
                <a:cubicBezTo>
                  <a:pt x="21818" y="18876"/>
                  <a:pt x="23181" y="9438"/>
                  <a:pt x="25909" y="0"/>
                </a:cubicBezTo>
                <a:cubicBezTo>
                  <a:pt x="16363" y="1348"/>
                  <a:pt x="16363" y="1348"/>
                  <a:pt x="16363" y="1348"/>
                </a:cubicBezTo>
                <a:cubicBezTo>
                  <a:pt x="16363" y="1348"/>
                  <a:pt x="15000" y="1348"/>
                  <a:pt x="12272" y="2696"/>
                </a:cubicBezTo>
                <a:cubicBezTo>
                  <a:pt x="13636" y="6741"/>
                  <a:pt x="13636" y="6741"/>
                  <a:pt x="13636" y="6741"/>
                </a:cubicBezTo>
                <a:cubicBezTo>
                  <a:pt x="13636" y="6741"/>
                  <a:pt x="16363" y="12134"/>
                  <a:pt x="15000" y="14831"/>
                </a:cubicBezTo>
                <a:cubicBezTo>
                  <a:pt x="15000" y="16179"/>
                  <a:pt x="12272" y="16179"/>
                  <a:pt x="10909" y="16179"/>
                </a:cubicBezTo>
                <a:cubicBezTo>
                  <a:pt x="10909" y="20224"/>
                  <a:pt x="10909" y="21573"/>
                  <a:pt x="10909" y="21573"/>
                </a:cubicBezTo>
                <a:cubicBezTo>
                  <a:pt x="13636" y="24269"/>
                  <a:pt x="13636" y="24269"/>
                  <a:pt x="13636" y="24269"/>
                </a:cubicBezTo>
                <a:cubicBezTo>
                  <a:pt x="13636" y="24269"/>
                  <a:pt x="8181" y="35056"/>
                  <a:pt x="5454" y="36404"/>
                </a:cubicBezTo>
                <a:cubicBezTo>
                  <a:pt x="4090" y="36404"/>
                  <a:pt x="2727" y="37752"/>
                  <a:pt x="0" y="39101"/>
                </a:cubicBezTo>
                <a:cubicBezTo>
                  <a:pt x="2727" y="47191"/>
                  <a:pt x="4090" y="56629"/>
                  <a:pt x="6818" y="59325"/>
                </a:cubicBezTo>
                <a:cubicBezTo>
                  <a:pt x="12272" y="64719"/>
                  <a:pt x="12272" y="70112"/>
                  <a:pt x="12272" y="74157"/>
                </a:cubicBezTo>
                <a:cubicBezTo>
                  <a:pt x="13636" y="76853"/>
                  <a:pt x="19090" y="80898"/>
                  <a:pt x="15000" y="82247"/>
                </a:cubicBezTo>
                <a:cubicBezTo>
                  <a:pt x="13636" y="83595"/>
                  <a:pt x="10909" y="80898"/>
                  <a:pt x="9545" y="78202"/>
                </a:cubicBezTo>
                <a:cubicBezTo>
                  <a:pt x="9545" y="78202"/>
                  <a:pt x="9545" y="79550"/>
                  <a:pt x="8181" y="79550"/>
                </a:cubicBezTo>
                <a:cubicBezTo>
                  <a:pt x="8181" y="79550"/>
                  <a:pt x="8181" y="79550"/>
                  <a:pt x="8181" y="80898"/>
                </a:cubicBezTo>
                <a:cubicBezTo>
                  <a:pt x="10909" y="82247"/>
                  <a:pt x="15000" y="84943"/>
                  <a:pt x="16363" y="84943"/>
                </a:cubicBezTo>
                <a:cubicBezTo>
                  <a:pt x="19090" y="84943"/>
                  <a:pt x="23181" y="87640"/>
                  <a:pt x="25909" y="88988"/>
                </a:cubicBezTo>
                <a:cubicBezTo>
                  <a:pt x="28636" y="88988"/>
                  <a:pt x="39545" y="93033"/>
                  <a:pt x="40909" y="94382"/>
                </a:cubicBezTo>
                <a:cubicBezTo>
                  <a:pt x="40909" y="95730"/>
                  <a:pt x="40909" y="95730"/>
                  <a:pt x="40909" y="95730"/>
                </a:cubicBezTo>
                <a:cubicBezTo>
                  <a:pt x="43636" y="95730"/>
                  <a:pt x="46363" y="95730"/>
                  <a:pt x="49090" y="95730"/>
                </a:cubicBezTo>
                <a:cubicBezTo>
                  <a:pt x="49090" y="95730"/>
                  <a:pt x="49090" y="95730"/>
                  <a:pt x="50454" y="95730"/>
                </a:cubicBezTo>
                <a:cubicBezTo>
                  <a:pt x="53181" y="95730"/>
                  <a:pt x="58636" y="109213"/>
                  <a:pt x="58636" y="117303"/>
                </a:cubicBezTo>
                <a:cubicBezTo>
                  <a:pt x="60000" y="117303"/>
                  <a:pt x="62727" y="117303"/>
                  <a:pt x="64090" y="117303"/>
                </a:cubicBezTo>
                <a:cubicBezTo>
                  <a:pt x="65454" y="117303"/>
                  <a:pt x="68181" y="115955"/>
                  <a:pt x="70909" y="115955"/>
                </a:cubicBezTo>
                <a:cubicBezTo>
                  <a:pt x="73636" y="117303"/>
                  <a:pt x="72272" y="120000"/>
                  <a:pt x="75000" y="120000"/>
                </a:cubicBezTo>
                <a:cubicBezTo>
                  <a:pt x="76363" y="120000"/>
                  <a:pt x="81818" y="118651"/>
                  <a:pt x="83181" y="118651"/>
                </a:cubicBezTo>
                <a:cubicBezTo>
                  <a:pt x="85909" y="118651"/>
                  <a:pt x="90000" y="120000"/>
                  <a:pt x="90000" y="117303"/>
                </a:cubicBezTo>
                <a:cubicBezTo>
                  <a:pt x="90000" y="115955"/>
                  <a:pt x="91363" y="113258"/>
                  <a:pt x="94090" y="113258"/>
                </a:cubicBezTo>
                <a:cubicBezTo>
                  <a:pt x="95454" y="114606"/>
                  <a:pt x="98181" y="115955"/>
                  <a:pt x="100909" y="114606"/>
                </a:cubicBezTo>
                <a:cubicBezTo>
                  <a:pt x="102272" y="111910"/>
                  <a:pt x="107727" y="114606"/>
                  <a:pt x="107727" y="111910"/>
                </a:cubicBezTo>
                <a:cubicBezTo>
                  <a:pt x="109090" y="110561"/>
                  <a:pt x="114545" y="107865"/>
                  <a:pt x="120000" y="106516"/>
                </a:cubicBezTo>
                <a:cubicBezTo>
                  <a:pt x="120000" y="99775"/>
                  <a:pt x="111818" y="102471"/>
                  <a:pt x="111818" y="95730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5301401" y="3930403"/>
            <a:ext cx="68400" cy="154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666" y="77419"/>
                </a:moveTo>
                <a:cubicBezTo>
                  <a:pt x="102222" y="75483"/>
                  <a:pt x="93333" y="71612"/>
                  <a:pt x="88888" y="69677"/>
                </a:cubicBezTo>
                <a:cubicBezTo>
                  <a:pt x="88888" y="69677"/>
                  <a:pt x="88888" y="71612"/>
                  <a:pt x="84444" y="71612"/>
                </a:cubicBezTo>
                <a:cubicBezTo>
                  <a:pt x="75555" y="77419"/>
                  <a:pt x="48888" y="60000"/>
                  <a:pt x="48888" y="48387"/>
                </a:cubicBezTo>
                <a:cubicBezTo>
                  <a:pt x="44444" y="36774"/>
                  <a:pt x="62222" y="30967"/>
                  <a:pt x="48888" y="21290"/>
                </a:cubicBezTo>
                <a:cubicBezTo>
                  <a:pt x="40000" y="11612"/>
                  <a:pt x="35555" y="1935"/>
                  <a:pt x="44444" y="0"/>
                </a:cubicBezTo>
                <a:cubicBezTo>
                  <a:pt x="35555" y="0"/>
                  <a:pt x="26666" y="0"/>
                  <a:pt x="17777" y="0"/>
                </a:cubicBezTo>
                <a:cubicBezTo>
                  <a:pt x="22222" y="3870"/>
                  <a:pt x="31111" y="13548"/>
                  <a:pt x="31111" y="15483"/>
                </a:cubicBezTo>
                <a:cubicBezTo>
                  <a:pt x="31111" y="19354"/>
                  <a:pt x="22222" y="15483"/>
                  <a:pt x="17777" y="19354"/>
                </a:cubicBezTo>
                <a:cubicBezTo>
                  <a:pt x="17777" y="23225"/>
                  <a:pt x="13333" y="40645"/>
                  <a:pt x="22222" y="44516"/>
                </a:cubicBezTo>
                <a:cubicBezTo>
                  <a:pt x="31111" y="46451"/>
                  <a:pt x="8888" y="44516"/>
                  <a:pt x="8888" y="48387"/>
                </a:cubicBezTo>
                <a:cubicBezTo>
                  <a:pt x="8888" y="50322"/>
                  <a:pt x="4444" y="61935"/>
                  <a:pt x="0" y="63870"/>
                </a:cubicBezTo>
                <a:cubicBezTo>
                  <a:pt x="0" y="63870"/>
                  <a:pt x="4444" y="65806"/>
                  <a:pt x="8888" y="69677"/>
                </a:cubicBezTo>
                <a:cubicBezTo>
                  <a:pt x="8888" y="69677"/>
                  <a:pt x="8888" y="69677"/>
                  <a:pt x="8888" y="69677"/>
                </a:cubicBezTo>
                <a:cubicBezTo>
                  <a:pt x="13333" y="69677"/>
                  <a:pt x="26666" y="77419"/>
                  <a:pt x="31111" y="77419"/>
                </a:cubicBezTo>
                <a:cubicBezTo>
                  <a:pt x="40000" y="77419"/>
                  <a:pt x="57777" y="73548"/>
                  <a:pt x="62222" y="79354"/>
                </a:cubicBezTo>
                <a:cubicBezTo>
                  <a:pt x="62222" y="85161"/>
                  <a:pt x="53333" y="96774"/>
                  <a:pt x="53333" y="98709"/>
                </a:cubicBezTo>
                <a:cubicBezTo>
                  <a:pt x="57777" y="102580"/>
                  <a:pt x="84444" y="120000"/>
                  <a:pt x="84444" y="118064"/>
                </a:cubicBezTo>
                <a:cubicBezTo>
                  <a:pt x="88888" y="116129"/>
                  <a:pt x="80000" y="108387"/>
                  <a:pt x="88888" y="104516"/>
                </a:cubicBezTo>
                <a:cubicBezTo>
                  <a:pt x="97777" y="100645"/>
                  <a:pt x="111111" y="104516"/>
                  <a:pt x="111111" y="94838"/>
                </a:cubicBezTo>
                <a:cubicBezTo>
                  <a:pt x="106666" y="83225"/>
                  <a:pt x="120000" y="83225"/>
                  <a:pt x="106666" y="7741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7945195" y="4154958"/>
            <a:ext cx="65100" cy="5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7142"/>
                </a:moveTo>
                <a:cubicBezTo>
                  <a:pt x="0" y="0"/>
                  <a:pt x="120000" y="97142"/>
                  <a:pt x="106153" y="108571"/>
                </a:cubicBezTo>
                <a:cubicBezTo>
                  <a:pt x="92307" y="120000"/>
                  <a:pt x="0" y="34285"/>
                  <a:pt x="0" y="17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6017173" y="2854990"/>
            <a:ext cx="152700" cy="105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360" y="97142"/>
                </a:moveTo>
                <a:cubicBezTo>
                  <a:pt x="102295" y="100000"/>
                  <a:pt x="100327" y="102857"/>
                  <a:pt x="104262" y="102857"/>
                </a:cubicBezTo>
                <a:cubicBezTo>
                  <a:pt x="106229" y="102857"/>
                  <a:pt x="112131" y="102857"/>
                  <a:pt x="116065" y="108571"/>
                </a:cubicBezTo>
                <a:cubicBezTo>
                  <a:pt x="118032" y="105714"/>
                  <a:pt x="120000" y="105714"/>
                  <a:pt x="120000" y="105714"/>
                </a:cubicBezTo>
                <a:cubicBezTo>
                  <a:pt x="120000" y="105714"/>
                  <a:pt x="118032" y="82857"/>
                  <a:pt x="118032" y="74285"/>
                </a:cubicBezTo>
                <a:cubicBezTo>
                  <a:pt x="116065" y="68571"/>
                  <a:pt x="102295" y="60000"/>
                  <a:pt x="102295" y="60000"/>
                </a:cubicBezTo>
                <a:cubicBezTo>
                  <a:pt x="100327" y="40000"/>
                  <a:pt x="100327" y="40000"/>
                  <a:pt x="100327" y="40000"/>
                </a:cubicBezTo>
                <a:cubicBezTo>
                  <a:pt x="100327" y="40000"/>
                  <a:pt x="82622" y="45714"/>
                  <a:pt x="78688" y="42857"/>
                </a:cubicBezTo>
                <a:cubicBezTo>
                  <a:pt x="74754" y="40000"/>
                  <a:pt x="68852" y="45714"/>
                  <a:pt x="64918" y="40000"/>
                </a:cubicBezTo>
                <a:cubicBezTo>
                  <a:pt x="62950" y="34285"/>
                  <a:pt x="57049" y="42857"/>
                  <a:pt x="51147" y="37142"/>
                </a:cubicBezTo>
                <a:cubicBezTo>
                  <a:pt x="45245" y="34285"/>
                  <a:pt x="29508" y="40000"/>
                  <a:pt x="29508" y="37142"/>
                </a:cubicBezTo>
                <a:cubicBezTo>
                  <a:pt x="27540" y="31428"/>
                  <a:pt x="35409" y="20000"/>
                  <a:pt x="39344" y="22857"/>
                </a:cubicBezTo>
                <a:cubicBezTo>
                  <a:pt x="41311" y="22857"/>
                  <a:pt x="43278" y="22857"/>
                  <a:pt x="45245" y="22857"/>
                </a:cubicBezTo>
                <a:cubicBezTo>
                  <a:pt x="47213" y="17142"/>
                  <a:pt x="51147" y="5714"/>
                  <a:pt x="51147" y="2857"/>
                </a:cubicBezTo>
                <a:cubicBezTo>
                  <a:pt x="49180" y="0"/>
                  <a:pt x="43278" y="2857"/>
                  <a:pt x="39344" y="5714"/>
                </a:cubicBezTo>
                <a:cubicBezTo>
                  <a:pt x="35409" y="11428"/>
                  <a:pt x="29508" y="5714"/>
                  <a:pt x="27540" y="11428"/>
                </a:cubicBezTo>
                <a:cubicBezTo>
                  <a:pt x="25573" y="17142"/>
                  <a:pt x="23606" y="22857"/>
                  <a:pt x="19672" y="22857"/>
                </a:cubicBezTo>
                <a:cubicBezTo>
                  <a:pt x="15737" y="22857"/>
                  <a:pt x="19672" y="34285"/>
                  <a:pt x="15737" y="37142"/>
                </a:cubicBezTo>
                <a:cubicBezTo>
                  <a:pt x="9836" y="40000"/>
                  <a:pt x="1967" y="37142"/>
                  <a:pt x="0" y="42857"/>
                </a:cubicBezTo>
                <a:cubicBezTo>
                  <a:pt x="0" y="51428"/>
                  <a:pt x="9836" y="54285"/>
                  <a:pt x="9836" y="62857"/>
                </a:cubicBezTo>
                <a:cubicBezTo>
                  <a:pt x="9836" y="68571"/>
                  <a:pt x="15737" y="77142"/>
                  <a:pt x="11803" y="82857"/>
                </a:cubicBezTo>
                <a:cubicBezTo>
                  <a:pt x="7868" y="85714"/>
                  <a:pt x="5901" y="94285"/>
                  <a:pt x="5901" y="105714"/>
                </a:cubicBezTo>
                <a:cubicBezTo>
                  <a:pt x="7868" y="108571"/>
                  <a:pt x="11803" y="111428"/>
                  <a:pt x="11803" y="108571"/>
                </a:cubicBezTo>
                <a:cubicBezTo>
                  <a:pt x="15737" y="100000"/>
                  <a:pt x="29508" y="108571"/>
                  <a:pt x="29508" y="100000"/>
                </a:cubicBezTo>
                <a:cubicBezTo>
                  <a:pt x="29508" y="94285"/>
                  <a:pt x="43278" y="97142"/>
                  <a:pt x="43278" y="91428"/>
                </a:cubicBezTo>
                <a:cubicBezTo>
                  <a:pt x="43278" y="82857"/>
                  <a:pt x="53114" y="68571"/>
                  <a:pt x="59016" y="71428"/>
                </a:cubicBezTo>
                <a:cubicBezTo>
                  <a:pt x="62950" y="71428"/>
                  <a:pt x="57049" y="85714"/>
                  <a:pt x="64918" y="88571"/>
                </a:cubicBezTo>
                <a:cubicBezTo>
                  <a:pt x="70819" y="94285"/>
                  <a:pt x="60983" y="111428"/>
                  <a:pt x="64918" y="117142"/>
                </a:cubicBezTo>
                <a:cubicBezTo>
                  <a:pt x="66885" y="120000"/>
                  <a:pt x="68852" y="117142"/>
                  <a:pt x="72786" y="117142"/>
                </a:cubicBezTo>
                <a:cubicBezTo>
                  <a:pt x="74754" y="117142"/>
                  <a:pt x="78688" y="114285"/>
                  <a:pt x="80655" y="114285"/>
                </a:cubicBezTo>
                <a:cubicBezTo>
                  <a:pt x="86557" y="105714"/>
                  <a:pt x="96393" y="94285"/>
                  <a:pt x="98360" y="9714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3066369" y="3207614"/>
            <a:ext cx="17700" cy="3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2000"/>
                </a:moveTo>
                <a:cubicBezTo>
                  <a:pt x="102857" y="120000"/>
                  <a:pt x="51428" y="96000"/>
                  <a:pt x="51428" y="88000"/>
                </a:cubicBezTo>
                <a:cubicBezTo>
                  <a:pt x="51428" y="72000"/>
                  <a:pt x="0" y="64000"/>
                  <a:pt x="0" y="40000"/>
                </a:cubicBezTo>
                <a:cubicBezTo>
                  <a:pt x="0" y="16000"/>
                  <a:pt x="17142" y="0"/>
                  <a:pt x="51428" y="24000"/>
                </a:cubicBezTo>
                <a:cubicBezTo>
                  <a:pt x="85714" y="48000"/>
                  <a:pt x="68571" y="64000"/>
                  <a:pt x="68571" y="72000"/>
                </a:cubicBezTo>
                <a:cubicBezTo>
                  <a:pt x="68571" y="80000"/>
                  <a:pt x="119999" y="96000"/>
                  <a:pt x="102857" y="11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3399694" y="3512869"/>
            <a:ext cx="22800" cy="2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6666" y="105000"/>
                </a:moveTo>
                <a:cubicBezTo>
                  <a:pt x="0" y="90000"/>
                  <a:pt x="40000" y="60000"/>
                  <a:pt x="13333" y="45000"/>
                </a:cubicBezTo>
                <a:cubicBezTo>
                  <a:pt x="0" y="30000"/>
                  <a:pt x="66666" y="0"/>
                  <a:pt x="93333" y="15000"/>
                </a:cubicBezTo>
                <a:cubicBezTo>
                  <a:pt x="120000" y="45000"/>
                  <a:pt x="120000" y="75000"/>
                  <a:pt x="106666" y="90000"/>
                </a:cubicBezTo>
                <a:cubicBezTo>
                  <a:pt x="80000" y="105000"/>
                  <a:pt x="26666" y="120000"/>
                  <a:pt x="26666" y="105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5522448" y="2844464"/>
            <a:ext cx="66600" cy="57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111" y="93913"/>
                </a:moveTo>
                <a:cubicBezTo>
                  <a:pt x="111111" y="83478"/>
                  <a:pt x="88888" y="73043"/>
                  <a:pt x="88888" y="62608"/>
                </a:cubicBezTo>
                <a:cubicBezTo>
                  <a:pt x="88888" y="52173"/>
                  <a:pt x="75555" y="36521"/>
                  <a:pt x="75555" y="26086"/>
                </a:cubicBezTo>
                <a:cubicBezTo>
                  <a:pt x="75555" y="20869"/>
                  <a:pt x="71111" y="10434"/>
                  <a:pt x="66666" y="5217"/>
                </a:cubicBezTo>
                <a:cubicBezTo>
                  <a:pt x="57777" y="0"/>
                  <a:pt x="44444" y="0"/>
                  <a:pt x="35555" y="0"/>
                </a:cubicBezTo>
                <a:cubicBezTo>
                  <a:pt x="22222" y="0"/>
                  <a:pt x="13333" y="5217"/>
                  <a:pt x="0" y="10434"/>
                </a:cubicBezTo>
                <a:cubicBezTo>
                  <a:pt x="4444" y="20869"/>
                  <a:pt x="0" y="26086"/>
                  <a:pt x="4444" y="41739"/>
                </a:cubicBezTo>
                <a:cubicBezTo>
                  <a:pt x="13333" y="62608"/>
                  <a:pt x="26666" y="52173"/>
                  <a:pt x="35555" y="57391"/>
                </a:cubicBezTo>
                <a:cubicBezTo>
                  <a:pt x="35555" y="57391"/>
                  <a:pt x="40000" y="62608"/>
                  <a:pt x="40000" y="73043"/>
                </a:cubicBezTo>
                <a:cubicBezTo>
                  <a:pt x="40000" y="73043"/>
                  <a:pt x="40000" y="73043"/>
                  <a:pt x="44444" y="73043"/>
                </a:cubicBezTo>
                <a:cubicBezTo>
                  <a:pt x="48888" y="73043"/>
                  <a:pt x="53333" y="78260"/>
                  <a:pt x="53333" y="78260"/>
                </a:cubicBezTo>
                <a:cubicBezTo>
                  <a:pt x="62222" y="83478"/>
                  <a:pt x="66666" y="88695"/>
                  <a:pt x="71111" y="88695"/>
                </a:cubicBezTo>
                <a:cubicBezTo>
                  <a:pt x="75555" y="93913"/>
                  <a:pt x="80000" y="83478"/>
                  <a:pt x="88888" y="99130"/>
                </a:cubicBezTo>
                <a:cubicBezTo>
                  <a:pt x="93333" y="109565"/>
                  <a:pt x="97777" y="109565"/>
                  <a:pt x="93333" y="120000"/>
                </a:cubicBezTo>
                <a:cubicBezTo>
                  <a:pt x="102222" y="120000"/>
                  <a:pt x="111111" y="120000"/>
                  <a:pt x="120000" y="114782"/>
                </a:cubicBezTo>
                <a:cubicBezTo>
                  <a:pt x="115555" y="104347"/>
                  <a:pt x="111111" y="99130"/>
                  <a:pt x="111111" y="93913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5552271" y="2832183"/>
            <a:ext cx="99900" cy="80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37500"/>
                </a:moveTo>
                <a:cubicBezTo>
                  <a:pt x="111000" y="33750"/>
                  <a:pt x="102000" y="18750"/>
                  <a:pt x="90000" y="3750"/>
                </a:cubicBezTo>
                <a:cubicBezTo>
                  <a:pt x="87000" y="15000"/>
                  <a:pt x="78000" y="11250"/>
                  <a:pt x="75000" y="18750"/>
                </a:cubicBezTo>
                <a:cubicBezTo>
                  <a:pt x="75000" y="26250"/>
                  <a:pt x="69000" y="18750"/>
                  <a:pt x="66000" y="18750"/>
                </a:cubicBezTo>
                <a:cubicBezTo>
                  <a:pt x="63000" y="18750"/>
                  <a:pt x="54000" y="3750"/>
                  <a:pt x="48000" y="3750"/>
                </a:cubicBezTo>
                <a:cubicBezTo>
                  <a:pt x="45000" y="3750"/>
                  <a:pt x="42000" y="0"/>
                  <a:pt x="39000" y="0"/>
                </a:cubicBezTo>
                <a:cubicBezTo>
                  <a:pt x="36000" y="3750"/>
                  <a:pt x="33000" y="7500"/>
                  <a:pt x="33000" y="11250"/>
                </a:cubicBezTo>
                <a:cubicBezTo>
                  <a:pt x="36000" y="15000"/>
                  <a:pt x="45000" y="18750"/>
                  <a:pt x="42000" y="22500"/>
                </a:cubicBezTo>
                <a:cubicBezTo>
                  <a:pt x="39000" y="26250"/>
                  <a:pt x="27000" y="26250"/>
                  <a:pt x="24000" y="22500"/>
                </a:cubicBezTo>
                <a:cubicBezTo>
                  <a:pt x="21000" y="18750"/>
                  <a:pt x="9000" y="11250"/>
                  <a:pt x="6000" y="15000"/>
                </a:cubicBezTo>
                <a:cubicBezTo>
                  <a:pt x="6000" y="18750"/>
                  <a:pt x="18000" y="33750"/>
                  <a:pt x="15000" y="37500"/>
                </a:cubicBezTo>
                <a:cubicBezTo>
                  <a:pt x="15000" y="45000"/>
                  <a:pt x="24000" y="56250"/>
                  <a:pt x="24000" y="63750"/>
                </a:cubicBezTo>
                <a:cubicBezTo>
                  <a:pt x="24000" y="71250"/>
                  <a:pt x="39000" y="78750"/>
                  <a:pt x="39000" y="86250"/>
                </a:cubicBezTo>
                <a:cubicBezTo>
                  <a:pt x="39000" y="90000"/>
                  <a:pt x="42000" y="93750"/>
                  <a:pt x="45000" y="101250"/>
                </a:cubicBezTo>
                <a:cubicBezTo>
                  <a:pt x="54000" y="93750"/>
                  <a:pt x="66000" y="82500"/>
                  <a:pt x="72000" y="78750"/>
                </a:cubicBezTo>
                <a:cubicBezTo>
                  <a:pt x="84000" y="71250"/>
                  <a:pt x="78000" y="101250"/>
                  <a:pt x="78000" y="105000"/>
                </a:cubicBezTo>
                <a:cubicBezTo>
                  <a:pt x="75000" y="108750"/>
                  <a:pt x="84000" y="116250"/>
                  <a:pt x="93000" y="120000"/>
                </a:cubicBezTo>
                <a:cubicBezTo>
                  <a:pt x="93000" y="116250"/>
                  <a:pt x="96000" y="108750"/>
                  <a:pt x="99000" y="105000"/>
                </a:cubicBezTo>
                <a:cubicBezTo>
                  <a:pt x="111000" y="86250"/>
                  <a:pt x="120000" y="56250"/>
                  <a:pt x="114000" y="37500"/>
                </a:cubicBezTo>
                <a:close/>
                <a:moveTo>
                  <a:pt x="12000" y="82500"/>
                </a:moveTo>
                <a:cubicBezTo>
                  <a:pt x="9000" y="82500"/>
                  <a:pt x="6000" y="78750"/>
                  <a:pt x="0" y="75000"/>
                </a:cubicBezTo>
                <a:cubicBezTo>
                  <a:pt x="0" y="82500"/>
                  <a:pt x="0" y="90000"/>
                  <a:pt x="9000" y="93750"/>
                </a:cubicBezTo>
                <a:cubicBezTo>
                  <a:pt x="18000" y="97500"/>
                  <a:pt x="3000" y="101250"/>
                  <a:pt x="24000" y="105000"/>
                </a:cubicBezTo>
                <a:cubicBezTo>
                  <a:pt x="24000" y="105000"/>
                  <a:pt x="27000" y="105000"/>
                  <a:pt x="27000" y="105000"/>
                </a:cubicBezTo>
                <a:cubicBezTo>
                  <a:pt x="30000" y="97500"/>
                  <a:pt x="27000" y="97500"/>
                  <a:pt x="24000" y="90000"/>
                </a:cubicBezTo>
                <a:cubicBezTo>
                  <a:pt x="18000" y="78750"/>
                  <a:pt x="15000" y="86250"/>
                  <a:pt x="12000" y="825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5871562" y="2914638"/>
            <a:ext cx="289500" cy="208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826" y="17349"/>
                </a:moveTo>
                <a:cubicBezTo>
                  <a:pt x="113739" y="17349"/>
                  <a:pt x="114782" y="15903"/>
                  <a:pt x="112695" y="14457"/>
                </a:cubicBezTo>
                <a:cubicBezTo>
                  <a:pt x="111652" y="13012"/>
                  <a:pt x="106434" y="18795"/>
                  <a:pt x="103304" y="23132"/>
                </a:cubicBezTo>
                <a:cubicBezTo>
                  <a:pt x="102260" y="23132"/>
                  <a:pt x="100173" y="24578"/>
                  <a:pt x="99130" y="24578"/>
                </a:cubicBezTo>
                <a:cubicBezTo>
                  <a:pt x="97043" y="24578"/>
                  <a:pt x="96000" y="26024"/>
                  <a:pt x="94956" y="24578"/>
                </a:cubicBezTo>
                <a:cubicBezTo>
                  <a:pt x="92869" y="21686"/>
                  <a:pt x="98086" y="13012"/>
                  <a:pt x="94956" y="10120"/>
                </a:cubicBezTo>
                <a:cubicBezTo>
                  <a:pt x="90782" y="8674"/>
                  <a:pt x="93913" y="1445"/>
                  <a:pt x="91826" y="1445"/>
                </a:cubicBezTo>
                <a:cubicBezTo>
                  <a:pt x="88695" y="0"/>
                  <a:pt x="83478" y="7228"/>
                  <a:pt x="83478" y="11566"/>
                </a:cubicBezTo>
                <a:cubicBezTo>
                  <a:pt x="83478" y="14457"/>
                  <a:pt x="76173" y="13012"/>
                  <a:pt x="76173" y="15903"/>
                </a:cubicBezTo>
                <a:cubicBezTo>
                  <a:pt x="76173" y="20240"/>
                  <a:pt x="68869" y="15903"/>
                  <a:pt x="66782" y="20240"/>
                </a:cubicBezTo>
                <a:cubicBezTo>
                  <a:pt x="65739" y="23132"/>
                  <a:pt x="62608" y="17349"/>
                  <a:pt x="59478" y="17349"/>
                </a:cubicBezTo>
                <a:cubicBezTo>
                  <a:pt x="57391" y="17349"/>
                  <a:pt x="56347" y="13012"/>
                  <a:pt x="53217" y="13012"/>
                </a:cubicBezTo>
                <a:cubicBezTo>
                  <a:pt x="50086" y="14457"/>
                  <a:pt x="48000" y="13012"/>
                  <a:pt x="45913" y="11566"/>
                </a:cubicBezTo>
                <a:cubicBezTo>
                  <a:pt x="43826" y="11566"/>
                  <a:pt x="41739" y="18795"/>
                  <a:pt x="39652" y="17349"/>
                </a:cubicBezTo>
                <a:cubicBezTo>
                  <a:pt x="36521" y="15903"/>
                  <a:pt x="35478" y="24578"/>
                  <a:pt x="34434" y="28915"/>
                </a:cubicBezTo>
                <a:cubicBezTo>
                  <a:pt x="33391" y="33253"/>
                  <a:pt x="21913" y="33253"/>
                  <a:pt x="22956" y="39036"/>
                </a:cubicBezTo>
                <a:cubicBezTo>
                  <a:pt x="22956" y="43373"/>
                  <a:pt x="15652" y="44819"/>
                  <a:pt x="15652" y="41927"/>
                </a:cubicBezTo>
                <a:cubicBezTo>
                  <a:pt x="14608" y="39036"/>
                  <a:pt x="10434" y="40481"/>
                  <a:pt x="9391" y="40481"/>
                </a:cubicBezTo>
                <a:cubicBezTo>
                  <a:pt x="8347" y="39036"/>
                  <a:pt x="5217" y="40481"/>
                  <a:pt x="5217" y="44819"/>
                </a:cubicBezTo>
                <a:cubicBezTo>
                  <a:pt x="6260" y="50602"/>
                  <a:pt x="3130" y="52048"/>
                  <a:pt x="2086" y="54939"/>
                </a:cubicBezTo>
                <a:cubicBezTo>
                  <a:pt x="2086" y="56385"/>
                  <a:pt x="0" y="62168"/>
                  <a:pt x="1043" y="65060"/>
                </a:cubicBezTo>
                <a:cubicBezTo>
                  <a:pt x="3130" y="67951"/>
                  <a:pt x="0" y="72289"/>
                  <a:pt x="1043" y="76626"/>
                </a:cubicBezTo>
                <a:cubicBezTo>
                  <a:pt x="3130" y="82409"/>
                  <a:pt x="2086" y="88192"/>
                  <a:pt x="3130" y="89638"/>
                </a:cubicBezTo>
                <a:cubicBezTo>
                  <a:pt x="3130" y="92530"/>
                  <a:pt x="9391" y="91084"/>
                  <a:pt x="10434" y="96867"/>
                </a:cubicBezTo>
                <a:cubicBezTo>
                  <a:pt x="12521" y="101204"/>
                  <a:pt x="3130" y="109879"/>
                  <a:pt x="2086" y="112771"/>
                </a:cubicBezTo>
                <a:cubicBezTo>
                  <a:pt x="2086" y="114216"/>
                  <a:pt x="3130" y="115662"/>
                  <a:pt x="4173" y="117108"/>
                </a:cubicBezTo>
                <a:cubicBezTo>
                  <a:pt x="7304" y="117108"/>
                  <a:pt x="12521" y="117108"/>
                  <a:pt x="16695" y="118554"/>
                </a:cubicBezTo>
                <a:cubicBezTo>
                  <a:pt x="21913" y="119999"/>
                  <a:pt x="50086" y="114216"/>
                  <a:pt x="51130" y="112771"/>
                </a:cubicBezTo>
                <a:cubicBezTo>
                  <a:pt x="51130" y="111325"/>
                  <a:pt x="50086" y="102650"/>
                  <a:pt x="50086" y="101204"/>
                </a:cubicBezTo>
                <a:cubicBezTo>
                  <a:pt x="50086" y="99759"/>
                  <a:pt x="53217" y="95421"/>
                  <a:pt x="56347" y="95421"/>
                </a:cubicBezTo>
                <a:cubicBezTo>
                  <a:pt x="59478" y="95421"/>
                  <a:pt x="62608" y="96867"/>
                  <a:pt x="62608" y="93975"/>
                </a:cubicBezTo>
                <a:cubicBezTo>
                  <a:pt x="62608" y="91084"/>
                  <a:pt x="70956" y="86746"/>
                  <a:pt x="70956" y="89638"/>
                </a:cubicBezTo>
                <a:cubicBezTo>
                  <a:pt x="72000" y="92530"/>
                  <a:pt x="75130" y="91084"/>
                  <a:pt x="75130" y="83855"/>
                </a:cubicBezTo>
                <a:cubicBezTo>
                  <a:pt x="75130" y="78072"/>
                  <a:pt x="75130" y="72289"/>
                  <a:pt x="78260" y="72289"/>
                </a:cubicBezTo>
                <a:cubicBezTo>
                  <a:pt x="81391" y="72289"/>
                  <a:pt x="83478" y="69397"/>
                  <a:pt x="83478" y="66506"/>
                </a:cubicBezTo>
                <a:cubicBezTo>
                  <a:pt x="83478" y="65060"/>
                  <a:pt x="80347" y="60722"/>
                  <a:pt x="81391" y="59277"/>
                </a:cubicBezTo>
                <a:cubicBezTo>
                  <a:pt x="81391" y="57831"/>
                  <a:pt x="89739" y="63614"/>
                  <a:pt x="90782" y="59277"/>
                </a:cubicBezTo>
                <a:cubicBezTo>
                  <a:pt x="91826" y="56385"/>
                  <a:pt x="89739" y="53493"/>
                  <a:pt x="90782" y="50602"/>
                </a:cubicBezTo>
                <a:cubicBezTo>
                  <a:pt x="91826" y="47710"/>
                  <a:pt x="94956" y="44819"/>
                  <a:pt x="94956" y="41927"/>
                </a:cubicBezTo>
                <a:cubicBezTo>
                  <a:pt x="94956" y="39036"/>
                  <a:pt x="94956" y="37590"/>
                  <a:pt x="93913" y="36144"/>
                </a:cubicBezTo>
                <a:cubicBezTo>
                  <a:pt x="91826" y="33253"/>
                  <a:pt x="92869" y="30361"/>
                  <a:pt x="94956" y="28915"/>
                </a:cubicBezTo>
                <a:cubicBezTo>
                  <a:pt x="94956" y="28915"/>
                  <a:pt x="96000" y="28915"/>
                  <a:pt x="96000" y="28915"/>
                </a:cubicBezTo>
                <a:cubicBezTo>
                  <a:pt x="98086" y="28915"/>
                  <a:pt x="99130" y="27469"/>
                  <a:pt x="100173" y="27469"/>
                </a:cubicBezTo>
                <a:cubicBezTo>
                  <a:pt x="103304" y="23132"/>
                  <a:pt x="109565" y="21686"/>
                  <a:pt x="111652" y="21686"/>
                </a:cubicBezTo>
                <a:cubicBezTo>
                  <a:pt x="113739" y="23132"/>
                  <a:pt x="117913" y="21686"/>
                  <a:pt x="120000" y="18795"/>
                </a:cubicBezTo>
                <a:cubicBezTo>
                  <a:pt x="118956" y="17349"/>
                  <a:pt x="116869" y="17349"/>
                  <a:pt x="115826" y="17349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5882089" y="2947971"/>
            <a:ext cx="333300" cy="30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2000"/>
                </a:moveTo>
                <a:cubicBezTo>
                  <a:pt x="110977" y="11000"/>
                  <a:pt x="110075" y="7000"/>
                  <a:pt x="110075" y="6000"/>
                </a:cubicBezTo>
                <a:cubicBezTo>
                  <a:pt x="110075" y="5000"/>
                  <a:pt x="106466" y="3000"/>
                  <a:pt x="103759" y="0"/>
                </a:cubicBezTo>
                <a:cubicBezTo>
                  <a:pt x="103759" y="0"/>
                  <a:pt x="102857" y="1000"/>
                  <a:pt x="101954" y="1000"/>
                </a:cubicBezTo>
                <a:cubicBezTo>
                  <a:pt x="101052" y="0"/>
                  <a:pt x="101052" y="0"/>
                  <a:pt x="100150" y="0"/>
                </a:cubicBezTo>
                <a:cubicBezTo>
                  <a:pt x="98345" y="2000"/>
                  <a:pt x="94736" y="3000"/>
                  <a:pt x="92932" y="2000"/>
                </a:cubicBezTo>
                <a:cubicBezTo>
                  <a:pt x="91127" y="2000"/>
                  <a:pt x="85714" y="3000"/>
                  <a:pt x="83007" y="6000"/>
                </a:cubicBezTo>
                <a:cubicBezTo>
                  <a:pt x="82105" y="6000"/>
                  <a:pt x="81203" y="7000"/>
                  <a:pt x="79398" y="7000"/>
                </a:cubicBezTo>
                <a:cubicBezTo>
                  <a:pt x="79398" y="7000"/>
                  <a:pt x="78496" y="7000"/>
                  <a:pt x="78496" y="7000"/>
                </a:cubicBezTo>
                <a:cubicBezTo>
                  <a:pt x="76691" y="8000"/>
                  <a:pt x="75789" y="10000"/>
                  <a:pt x="77593" y="12000"/>
                </a:cubicBezTo>
                <a:cubicBezTo>
                  <a:pt x="78496" y="13000"/>
                  <a:pt x="78496" y="14000"/>
                  <a:pt x="78496" y="16000"/>
                </a:cubicBezTo>
                <a:cubicBezTo>
                  <a:pt x="78496" y="18000"/>
                  <a:pt x="75789" y="20000"/>
                  <a:pt x="74887" y="22000"/>
                </a:cubicBezTo>
                <a:cubicBezTo>
                  <a:pt x="73984" y="24000"/>
                  <a:pt x="75789" y="26000"/>
                  <a:pt x="74887" y="28000"/>
                </a:cubicBezTo>
                <a:cubicBezTo>
                  <a:pt x="73984" y="31000"/>
                  <a:pt x="66766" y="27000"/>
                  <a:pt x="66766" y="28000"/>
                </a:cubicBezTo>
                <a:cubicBezTo>
                  <a:pt x="65864" y="29000"/>
                  <a:pt x="68571" y="32000"/>
                  <a:pt x="68571" y="33000"/>
                </a:cubicBezTo>
                <a:cubicBezTo>
                  <a:pt x="68571" y="35000"/>
                  <a:pt x="66766" y="37000"/>
                  <a:pt x="64060" y="37000"/>
                </a:cubicBezTo>
                <a:cubicBezTo>
                  <a:pt x="61353" y="37000"/>
                  <a:pt x="61353" y="41000"/>
                  <a:pt x="61353" y="45000"/>
                </a:cubicBezTo>
                <a:cubicBezTo>
                  <a:pt x="61353" y="50000"/>
                  <a:pt x="58646" y="51000"/>
                  <a:pt x="57744" y="49000"/>
                </a:cubicBezTo>
                <a:cubicBezTo>
                  <a:pt x="57744" y="47000"/>
                  <a:pt x="50526" y="50000"/>
                  <a:pt x="50526" y="52000"/>
                </a:cubicBezTo>
                <a:cubicBezTo>
                  <a:pt x="50526" y="54000"/>
                  <a:pt x="47819" y="53000"/>
                  <a:pt x="45112" y="53000"/>
                </a:cubicBezTo>
                <a:cubicBezTo>
                  <a:pt x="42406" y="53000"/>
                  <a:pt x="39699" y="56000"/>
                  <a:pt x="39699" y="57000"/>
                </a:cubicBezTo>
                <a:cubicBezTo>
                  <a:pt x="39699" y="58000"/>
                  <a:pt x="40601" y="64000"/>
                  <a:pt x="40601" y="65000"/>
                </a:cubicBezTo>
                <a:cubicBezTo>
                  <a:pt x="39699" y="66000"/>
                  <a:pt x="15338" y="70000"/>
                  <a:pt x="10827" y="69000"/>
                </a:cubicBezTo>
                <a:cubicBezTo>
                  <a:pt x="7218" y="68000"/>
                  <a:pt x="2706" y="68000"/>
                  <a:pt x="0" y="68000"/>
                </a:cubicBezTo>
                <a:cubicBezTo>
                  <a:pt x="902" y="69000"/>
                  <a:pt x="2706" y="71000"/>
                  <a:pt x="3609" y="72000"/>
                </a:cubicBezTo>
                <a:cubicBezTo>
                  <a:pt x="4511" y="75000"/>
                  <a:pt x="7218" y="77000"/>
                  <a:pt x="10827" y="79000"/>
                </a:cubicBezTo>
                <a:cubicBezTo>
                  <a:pt x="14436" y="81000"/>
                  <a:pt x="12631" y="87000"/>
                  <a:pt x="14436" y="88000"/>
                </a:cubicBezTo>
                <a:cubicBezTo>
                  <a:pt x="16240" y="89000"/>
                  <a:pt x="18045" y="94000"/>
                  <a:pt x="16240" y="94000"/>
                </a:cubicBezTo>
                <a:cubicBezTo>
                  <a:pt x="13533" y="94000"/>
                  <a:pt x="11729" y="95000"/>
                  <a:pt x="9022" y="96000"/>
                </a:cubicBezTo>
                <a:cubicBezTo>
                  <a:pt x="7218" y="97000"/>
                  <a:pt x="4511" y="101000"/>
                  <a:pt x="4511" y="104000"/>
                </a:cubicBezTo>
                <a:cubicBezTo>
                  <a:pt x="4511" y="105000"/>
                  <a:pt x="4511" y="106000"/>
                  <a:pt x="4511" y="106000"/>
                </a:cubicBezTo>
                <a:cubicBezTo>
                  <a:pt x="10827" y="107000"/>
                  <a:pt x="18045" y="106000"/>
                  <a:pt x="18045" y="105000"/>
                </a:cubicBezTo>
                <a:cubicBezTo>
                  <a:pt x="19849" y="104000"/>
                  <a:pt x="22556" y="103000"/>
                  <a:pt x="24360" y="104000"/>
                </a:cubicBezTo>
                <a:cubicBezTo>
                  <a:pt x="25263" y="106000"/>
                  <a:pt x="32481" y="106000"/>
                  <a:pt x="36090" y="104000"/>
                </a:cubicBezTo>
                <a:cubicBezTo>
                  <a:pt x="38796" y="102000"/>
                  <a:pt x="41503" y="104000"/>
                  <a:pt x="41503" y="106000"/>
                </a:cubicBezTo>
                <a:cubicBezTo>
                  <a:pt x="41503" y="108000"/>
                  <a:pt x="43308" y="109000"/>
                  <a:pt x="45112" y="111000"/>
                </a:cubicBezTo>
                <a:cubicBezTo>
                  <a:pt x="46015" y="112000"/>
                  <a:pt x="45112" y="114000"/>
                  <a:pt x="46015" y="116000"/>
                </a:cubicBezTo>
                <a:cubicBezTo>
                  <a:pt x="46917" y="118000"/>
                  <a:pt x="49624" y="118000"/>
                  <a:pt x="52330" y="119000"/>
                </a:cubicBezTo>
                <a:cubicBezTo>
                  <a:pt x="53233" y="119000"/>
                  <a:pt x="53233" y="120000"/>
                  <a:pt x="54135" y="120000"/>
                </a:cubicBezTo>
                <a:cubicBezTo>
                  <a:pt x="54135" y="120000"/>
                  <a:pt x="54135" y="119000"/>
                  <a:pt x="54135" y="119000"/>
                </a:cubicBezTo>
                <a:cubicBezTo>
                  <a:pt x="55939" y="117000"/>
                  <a:pt x="55939" y="113000"/>
                  <a:pt x="60451" y="114000"/>
                </a:cubicBezTo>
                <a:cubicBezTo>
                  <a:pt x="64962" y="115000"/>
                  <a:pt x="64962" y="113000"/>
                  <a:pt x="67669" y="114000"/>
                </a:cubicBezTo>
                <a:cubicBezTo>
                  <a:pt x="70375" y="115000"/>
                  <a:pt x="72180" y="114000"/>
                  <a:pt x="73082" y="112000"/>
                </a:cubicBezTo>
                <a:cubicBezTo>
                  <a:pt x="73984" y="110000"/>
                  <a:pt x="72180" y="107000"/>
                  <a:pt x="70375" y="105000"/>
                </a:cubicBezTo>
                <a:cubicBezTo>
                  <a:pt x="69473" y="103000"/>
                  <a:pt x="66766" y="100000"/>
                  <a:pt x="67669" y="97000"/>
                </a:cubicBezTo>
                <a:cubicBezTo>
                  <a:pt x="67669" y="94000"/>
                  <a:pt x="63157" y="94000"/>
                  <a:pt x="63157" y="91000"/>
                </a:cubicBezTo>
                <a:cubicBezTo>
                  <a:pt x="63157" y="89000"/>
                  <a:pt x="67669" y="84000"/>
                  <a:pt x="68571" y="83000"/>
                </a:cubicBezTo>
                <a:cubicBezTo>
                  <a:pt x="69473" y="83000"/>
                  <a:pt x="73082" y="86000"/>
                  <a:pt x="73984" y="84000"/>
                </a:cubicBezTo>
                <a:cubicBezTo>
                  <a:pt x="74887" y="82000"/>
                  <a:pt x="77593" y="83000"/>
                  <a:pt x="78496" y="84000"/>
                </a:cubicBezTo>
                <a:cubicBezTo>
                  <a:pt x="80300" y="84000"/>
                  <a:pt x="82105" y="81000"/>
                  <a:pt x="83007" y="78000"/>
                </a:cubicBezTo>
                <a:cubicBezTo>
                  <a:pt x="83007" y="75000"/>
                  <a:pt x="87518" y="75000"/>
                  <a:pt x="88421" y="74000"/>
                </a:cubicBezTo>
                <a:cubicBezTo>
                  <a:pt x="89323" y="73000"/>
                  <a:pt x="91127" y="66000"/>
                  <a:pt x="91127" y="65000"/>
                </a:cubicBezTo>
                <a:cubicBezTo>
                  <a:pt x="92030" y="64000"/>
                  <a:pt x="95639" y="65000"/>
                  <a:pt x="95639" y="61000"/>
                </a:cubicBezTo>
                <a:cubicBezTo>
                  <a:pt x="95639" y="58000"/>
                  <a:pt x="97443" y="57000"/>
                  <a:pt x="99248" y="57000"/>
                </a:cubicBezTo>
                <a:cubicBezTo>
                  <a:pt x="101052" y="56000"/>
                  <a:pt x="100150" y="53000"/>
                  <a:pt x="101052" y="51000"/>
                </a:cubicBezTo>
                <a:cubicBezTo>
                  <a:pt x="101052" y="48000"/>
                  <a:pt x="101954" y="45000"/>
                  <a:pt x="104661" y="45000"/>
                </a:cubicBezTo>
                <a:cubicBezTo>
                  <a:pt x="106466" y="44000"/>
                  <a:pt x="103759" y="41000"/>
                  <a:pt x="101052" y="41000"/>
                </a:cubicBezTo>
                <a:cubicBezTo>
                  <a:pt x="98345" y="42000"/>
                  <a:pt x="96541" y="34000"/>
                  <a:pt x="96541" y="34000"/>
                </a:cubicBezTo>
                <a:cubicBezTo>
                  <a:pt x="96541" y="34000"/>
                  <a:pt x="96541" y="27000"/>
                  <a:pt x="95639" y="26000"/>
                </a:cubicBezTo>
                <a:cubicBezTo>
                  <a:pt x="93834" y="25000"/>
                  <a:pt x="95639" y="22000"/>
                  <a:pt x="99248" y="22000"/>
                </a:cubicBezTo>
                <a:cubicBezTo>
                  <a:pt x="101954" y="22000"/>
                  <a:pt x="108270" y="25000"/>
                  <a:pt x="110075" y="24000"/>
                </a:cubicBezTo>
                <a:cubicBezTo>
                  <a:pt x="111879" y="22000"/>
                  <a:pt x="116390" y="21000"/>
                  <a:pt x="117293" y="21000"/>
                </a:cubicBezTo>
                <a:cubicBezTo>
                  <a:pt x="118195" y="20000"/>
                  <a:pt x="119097" y="17000"/>
                  <a:pt x="120000" y="16000"/>
                </a:cubicBezTo>
                <a:cubicBezTo>
                  <a:pt x="118195" y="15000"/>
                  <a:pt x="116390" y="13000"/>
                  <a:pt x="114586" y="12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6548739" y="3618130"/>
            <a:ext cx="926100" cy="336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6" y="51044"/>
                </a:moveTo>
                <a:cubicBezTo>
                  <a:pt x="8756" y="51940"/>
                  <a:pt x="9405" y="56417"/>
                  <a:pt x="10054" y="54626"/>
                </a:cubicBezTo>
                <a:cubicBezTo>
                  <a:pt x="10702" y="53731"/>
                  <a:pt x="9405" y="47462"/>
                  <a:pt x="8756" y="51044"/>
                </a:cubicBezTo>
                <a:close/>
                <a:moveTo>
                  <a:pt x="34054" y="63582"/>
                </a:moveTo>
                <a:cubicBezTo>
                  <a:pt x="34054" y="61791"/>
                  <a:pt x="32108" y="62686"/>
                  <a:pt x="32756" y="65373"/>
                </a:cubicBezTo>
                <a:cubicBezTo>
                  <a:pt x="33405" y="68059"/>
                  <a:pt x="34054" y="65373"/>
                  <a:pt x="34054" y="63582"/>
                </a:cubicBezTo>
                <a:close/>
                <a:moveTo>
                  <a:pt x="5189" y="32238"/>
                </a:moveTo>
                <a:cubicBezTo>
                  <a:pt x="4864" y="34925"/>
                  <a:pt x="5837" y="41194"/>
                  <a:pt x="6810" y="38507"/>
                </a:cubicBezTo>
                <a:cubicBezTo>
                  <a:pt x="7459" y="35820"/>
                  <a:pt x="5189" y="30447"/>
                  <a:pt x="5189" y="32238"/>
                </a:cubicBezTo>
                <a:close/>
                <a:moveTo>
                  <a:pt x="63243" y="68955"/>
                </a:moveTo>
                <a:cubicBezTo>
                  <a:pt x="64540" y="68955"/>
                  <a:pt x="64216" y="73432"/>
                  <a:pt x="64216" y="76119"/>
                </a:cubicBezTo>
                <a:cubicBezTo>
                  <a:pt x="63891" y="79701"/>
                  <a:pt x="63243" y="85970"/>
                  <a:pt x="64216" y="85074"/>
                </a:cubicBezTo>
                <a:cubicBezTo>
                  <a:pt x="65513" y="83283"/>
                  <a:pt x="66486" y="79701"/>
                  <a:pt x="65837" y="77910"/>
                </a:cubicBezTo>
                <a:cubicBezTo>
                  <a:pt x="64864" y="76119"/>
                  <a:pt x="65189" y="67164"/>
                  <a:pt x="65513" y="64477"/>
                </a:cubicBezTo>
                <a:cubicBezTo>
                  <a:pt x="65837" y="62686"/>
                  <a:pt x="67783" y="63582"/>
                  <a:pt x="67135" y="68059"/>
                </a:cubicBezTo>
                <a:cubicBezTo>
                  <a:pt x="66486" y="71641"/>
                  <a:pt x="68432" y="70746"/>
                  <a:pt x="68432" y="75223"/>
                </a:cubicBezTo>
                <a:cubicBezTo>
                  <a:pt x="68432" y="78805"/>
                  <a:pt x="69405" y="77014"/>
                  <a:pt x="70702" y="76119"/>
                </a:cubicBezTo>
                <a:cubicBezTo>
                  <a:pt x="72000" y="74328"/>
                  <a:pt x="71675" y="72537"/>
                  <a:pt x="71027" y="69850"/>
                </a:cubicBezTo>
                <a:cubicBezTo>
                  <a:pt x="70054" y="68059"/>
                  <a:pt x="71675" y="63582"/>
                  <a:pt x="70378" y="61791"/>
                </a:cubicBezTo>
                <a:cubicBezTo>
                  <a:pt x="69081" y="60000"/>
                  <a:pt x="68432" y="56417"/>
                  <a:pt x="69405" y="55522"/>
                </a:cubicBezTo>
                <a:cubicBezTo>
                  <a:pt x="70702" y="55522"/>
                  <a:pt x="73945" y="50149"/>
                  <a:pt x="73621" y="48358"/>
                </a:cubicBezTo>
                <a:cubicBezTo>
                  <a:pt x="72972" y="45671"/>
                  <a:pt x="68432" y="48358"/>
                  <a:pt x="68108" y="51940"/>
                </a:cubicBezTo>
                <a:cubicBezTo>
                  <a:pt x="67783" y="56417"/>
                  <a:pt x="64540" y="51940"/>
                  <a:pt x="64864" y="45671"/>
                </a:cubicBezTo>
                <a:cubicBezTo>
                  <a:pt x="65189" y="38507"/>
                  <a:pt x="71675" y="37611"/>
                  <a:pt x="73621" y="40298"/>
                </a:cubicBezTo>
                <a:cubicBezTo>
                  <a:pt x="75243" y="42089"/>
                  <a:pt x="77513" y="35820"/>
                  <a:pt x="78162" y="32238"/>
                </a:cubicBezTo>
                <a:cubicBezTo>
                  <a:pt x="78810" y="28656"/>
                  <a:pt x="76540" y="33134"/>
                  <a:pt x="75243" y="35820"/>
                </a:cubicBezTo>
                <a:cubicBezTo>
                  <a:pt x="73945" y="37611"/>
                  <a:pt x="70378" y="34925"/>
                  <a:pt x="68756" y="33134"/>
                </a:cubicBezTo>
                <a:cubicBezTo>
                  <a:pt x="67135" y="32238"/>
                  <a:pt x="67135" y="36716"/>
                  <a:pt x="65513" y="36716"/>
                </a:cubicBezTo>
                <a:cubicBezTo>
                  <a:pt x="64216" y="37611"/>
                  <a:pt x="64540" y="46567"/>
                  <a:pt x="63891" y="47462"/>
                </a:cubicBezTo>
                <a:cubicBezTo>
                  <a:pt x="62918" y="49253"/>
                  <a:pt x="62918" y="55522"/>
                  <a:pt x="61621" y="61791"/>
                </a:cubicBezTo>
                <a:cubicBezTo>
                  <a:pt x="60324" y="68059"/>
                  <a:pt x="62270" y="68955"/>
                  <a:pt x="63243" y="68955"/>
                </a:cubicBezTo>
                <a:close/>
                <a:moveTo>
                  <a:pt x="27891" y="74328"/>
                </a:moveTo>
                <a:cubicBezTo>
                  <a:pt x="27891" y="71641"/>
                  <a:pt x="28540" y="68059"/>
                  <a:pt x="28540" y="67164"/>
                </a:cubicBezTo>
                <a:cubicBezTo>
                  <a:pt x="28540" y="65373"/>
                  <a:pt x="28864" y="64477"/>
                  <a:pt x="29513" y="65373"/>
                </a:cubicBezTo>
                <a:cubicBezTo>
                  <a:pt x="30162" y="65373"/>
                  <a:pt x="30162" y="60895"/>
                  <a:pt x="29513" y="60895"/>
                </a:cubicBezTo>
                <a:cubicBezTo>
                  <a:pt x="29189" y="60000"/>
                  <a:pt x="28864" y="54626"/>
                  <a:pt x="27567" y="54626"/>
                </a:cubicBezTo>
                <a:cubicBezTo>
                  <a:pt x="26270" y="54626"/>
                  <a:pt x="26270" y="58208"/>
                  <a:pt x="27243" y="58208"/>
                </a:cubicBezTo>
                <a:cubicBezTo>
                  <a:pt x="27891" y="58208"/>
                  <a:pt x="28216" y="60000"/>
                  <a:pt x="28216" y="61791"/>
                </a:cubicBezTo>
                <a:cubicBezTo>
                  <a:pt x="27891" y="63582"/>
                  <a:pt x="27567" y="60000"/>
                  <a:pt x="26594" y="60000"/>
                </a:cubicBezTo>
                <a:cubicBezTo>
                  <a:pt x="25297" y="60895"/>
                  <a:pt x="26270" y="56417"/>
                  <a:pt x="24972" y="56417"/>
                </a:cubicBezTo>
                <a:cubicBezTo>
                  <a:pt x="23675" y="56417"/>
                  <a:pt x="24000" y="50149"/>
                  <a:pt x="22702" y="50149"/>
                </a:cubicBezTo>
                <a:cubicBezTo>
                  <a:pt x="21405" y="50149"/>
                  <a:pt x="21081" y="47462"/>
                  <a:pt x="22054" y="44776"/>
                </a:cubicBezTo>
                <a:cubicBezTo>
                  <a:pt x="23027" y="42985"/>
                  <a:pt x="20756" y="41194"/>
                  <a:pt x="20756" y="38507"/>
                </a:cubicBezTo>
                <a:cubicBezTo>
                  <a:pt x="20756" y="35820"/>
                  <a:pt x="19459" y="37611"/>
                  <a:pt x="19459" y="34925"/>
                </a:cubicBezTo>
                <a:cubicBezTo>
                  <a:pt x="19459" y="33134"/>
                  <a:pt x="18810" y="34029"/>
                  <a:pt x="18162" y="31343"/>
                </a:cubicBezTo>
                <a:cubicBezTo>
                  <a:pt x="17189" y="28656"/>
                  <a:pt x="16864" y="31343"/>
                  <a:pt x="16540" y="29552"/>
                </a:cubicBezTo>
                <a:cubicBezTo>
                  <a:pt x="15891" y="27761"/>
                  <a:pt x="14918" y="26865"/>
                  <a:pt x="14270" y="26865"/>
                </a:cubicBezTo>
                <a:cubicBezTo>
                  <a:pt x="13945" y="27761"/>
                  <a:pt x="12648" y="24179"/>
                  <a:pt x="12000" y="20597"/>
                </a:cubicBezTo>
                <a:cubicBezTo>
                  <a:pt x="11675" y="17910"/>
                  <a:pt x="8108" y="13432"/>
                  <a:pt x="7783" y="9850"/>
                </a:cubicBezTo>
                <a:cubicBezTo>
                  <a:pt x="7135" y="6268"/>
                  <a:pt x="6162" y="5373"/>
                  <a:pt x="3891" y="5373"/>
                </a:cubicBezTo>
                <a:cubicBezTo>
                  <a:pt x="1945" y="5373"/>
                  <a:pt x="972" y="0"/>
                  <a:pt x="648" y="2686"/>
                </a:cubicBezTo>
                <a:cubicBezTo>
                  <a:pt x="0" y="6268"/>
                  <a:pt x="2918" y="14328"/>
                  <a:pt x="4216" y="16119"/>
                </a:cubicBezTo>
                <a:cubicBezTo>
                  <a:pt x="5513" y="18805"/>
                  <a:pt x="6162" y="25970"/>
                  <a:pt x="7783" y="26865"/>
                </a:cubicBezTo>
                <a:cubicBezTo>
                  <a:pt x="9081" y="26865"/>
                  <a:pt x="9405" y="40298"/>
                  <a:pt x="10378" y="41194"/>
                </a:cubicBezTo>
                <a:cubicBezTo>
                  <a:pt x="11675" y="41194"/>
                  <a:pt x="14270" y="51940"/>
                  <a:pt x="14594" y="57313"/>
                </a:cubicBezTo>
                <a:cubicBezTo>
                  <a:pt x="14918" y="63582"/>
                  <a:pt x="17513" y="66268"/>
                  <a:pt x="18486" y="69850"/>
                </a:cubicBezTo>
                <a:cubicBezTo>
                  <a:pt x="19135" y="74328"/>
                  <a:pt x="22702" y="79701"/>
                  <a:pt x="23027" y="81492"/>
                </a:cubicBezTo>
                <a:cubicBezTo>
                  <a:pt x="23351" y="83283"/>
                  <a:pt x="24000" y="86865"/>
                  <a:pt x="24324" y="85074"/>
                </a:cubicBezTo>
                <a:cubicBezTo>
                  <a:pt x="24648" y="83283"/>
                  <a:pt x="26270" y="85074"/>
                  <a:pt x="27243" y="85074"/>
                </a:cubicBezTo>
                <a:cubicBezTo>
                  <a:pt x="27891" y="85074"/>
                  <a:pt x="28216" y="77014"/>
                  <a:pt x="27891" y="74328"/>
                </a:cubicBezTo>
                <a:close/>
                <a:moveTo>
                  <a:pt x="86918" y="40298"/>
                </a:moveTo>
                <a:cubicBezTo>
                  <a:pt x="88540" y="41194"/>
                  <a:pt x="87891" y="37611"/>
                  <a:pt x="87891" y="34925"/>
                </a:cubicBezTo>
                <a:cubicBezTo>
                  <a:pt x="87891" y="32238"/>
                  <a:pt x="86270" y="34925"/>
                  <a:pt x="86270" y="33134"/>
                </a:cubicBezTo>
                <a:cubicBezTo>
                  <a:pt x="86270" y="31343"/>
                  <a:pt x="85945" y="25970"/>
                  <a:pt x="84648" y="30447"/>
                </a:cubicBezTo>
                <a:cubicBezTo>
                  <a:pt x="83351" y="34925"/>
                  <a:pt x="84972" y="46567"/>
                  <a:pt x="85945" y="45671"/>
                </a:cubicBezTo>
                <a:cubicBezTo>
                  <a:pt x="86918" y="45671"/>
                  <a:pt x="85297" y="40298"/>
                  <a:pt x="86918" y="40298"/>
                </a:cubicBezTo>
                <a:close/>
                <a:moveTo>
                  <a:pt x="80756" y="67164"/>
                </a:moveTo>
                <a:cubicBezTo>
                  <a:pt x="81081" y="70746"/>
                  <a:pt x="83027" y="72537"/>
                  <a:pt x="83675" y="68955"/>
                </a:cubicBezTo>
                <a:cubicBezTo>
                  <a:pt x="84324" y="66268"/>
                  <a:pt x="80432" y="62686"/>
                  <a:pt x="80756" y="67164"/>
                </a:cubicBezTo>
                <a:close/>
                <a:moveTo>
                  <a:pt x="74594" y="102985"/>
                </a:moveTo>
                <a:cubicBezTo>
                  <a:pt x="72324" y="102089"/>
                  <a:pt x="71027" y="106567"/>
                  <a:pt x="69081" y="103880"/>
                </a:cubicBezTo>
                <a:cubicBezTo>
                  <a:pt x="66810" y="102089"/>
                  <a:pt x="63891" y="103880"/>
                  <a:pt x="64216" y="106567"/>
                </a:cubicBezTo>
                <a:cubicBezTo>
                  <a:pt x="64540" y="107462"/>
                  <a:pt x="66162" y="108358"/>
                  <a:pt x="68432" y="108358"/>
                </a:cubicBezTo>
                <a:cubicBezTo>
                  <a:pt x="70378" y="108358"/>
                  <a:pt x="72324" y="105671"/>
                  <a:pt x="73621" y="104776"/>
                </a:cubicBezTo>
                <a:cubicBezTo>
                  <a:pt x="75243" y="104776"/>
                  <a:pt x="76540" y="103880"/>
                  <a:pt x="74594" y="102985"/>
                </a:cubicBezTo>
                <a:close/>
                <a:moveTo>
                  <a:pt x="91135" y="63582"/>
                </a:moveTo>
                <a:cubicBezTo>
                  <a:pt x="89189" y="62686"/>
                  <a:pt x="85621" y="63582"/>
                  <a:pt x="85945" y="66268"/>
                </a:cubicBezTo>
                <a:cubicBezTo>
                  <a:pt x="86270" y="68955"/>
                  <a:pt x="87891" y="68059"/>
                  <a:pt x="89513" y="68059"/>
                </a:cubicBezTo>
                <a:cubicBezTo>
                  <a:pt x="91135" y="68059"/>
                  <a:pt x="92108" y="71641"/>
                  <a:pt x="92756" y="71641"/>
                </a:cubicBezTo>
                <a:cubicBezTo>
                  <a:pt x="93729" y="71641"/>
                  <a:pt x="93081" y="65373"/>
                  <a:pt x="91135" y="63582"/>
                </a:cubicBezTo>
                <a:close/>
                <a:moveTo>
                  <a:pt x="50270" y="100298"/>
                </a:moveTo>
                <a:cubicBezTo>
                  <a:pt x="50270" y="98507"/>
                  <a:pt x="47351" y="100298"/>
                  <a:pt x="45729" y="98507"/>
                </a:cubicBezTo>
                <a:cubicBezTo>
                  <a:pt x="44432" y="96716"/>
                  <a:pt x="47351" y="95820"/>
                  <a:pt x="48324" y="94029"/>
                </a:cubicBezTo>
                <a:cubicBezTo>
                  <a:pt x="49621" y="92238"/>
                  <a:pt x="48000" y="91343"/>
                  <a:pt x="45405" y="94029"/>
                </a:cubicBezTo>
                <a:cubicBezTo>
                  <a:pt x="42810" y="95820"/>
                  <a:pt x="40216" y="88656"/>
                  <a:pt x="39891" y="92238"/>
                </a:cubicBezTo>
                <a:cubicBezTo>
                  <a:pt x="39891" y="94925"/>
                  <a:pt x="35675" y="90447"/>
                  <a:pt x="34378" y="88656"/>
                </a:cubicBezTo>
                <a:cubicBezTo>
                  <a:pt x="33405" y="85970"/>
                  <a:pt x="29189" y="83283"/>
                  <a:pt x="28216" y="87761"/>
                </a:cubicBezTo>
                <a:cubicBezTo>
                  <a:pt x="27567" y="91343"/>
                  <a:pt x="26918" y="87761"/>
                  <a:pt x="27243" y="92238"/>
                </a:cubicBezTo>
                <a:cubicBezTo>
                  <a:pt x="27243" y="94029"/>
                  <a:pt x="28216" y="93134"/>
                  <a:pt x="29189" y="93134"/>
                </a:cubicBezTo>
                <a:cubicBezTo>
                  <a:pt x="29837" y="93134"/>
                  <a:pt x="29513" y="96716"/>
                  <a:pt x="30486" y="96716"/>
                </a:cubicBezTo>
                <a:cubicBezTo>
                  <a:pt x="31459" y="97611"/>
                  <a:pt x="34702" y="100298"/>
                  <a:pt x="35027" y="98507"/>
                </a:cubicBezTo>
                <a:cubicBezTo>
                  <a:pt x="35351" y="95820"/>
                  <a:pt x="38594" y="98507"/>
                  <a:pt x="39891" y="101194"/>
                </a:cubicBezTo>
                <a:cubicBezTo>
                  <a:pt x="41513" y="104776"/>
                  <a:pt x="45081" y="104776"/>
                  <a:pt x="46378" y="104776"/>
                </a:cubicBezTo>
                <a:cubicBezTo>
                  <a:pt x="48000" y="103880"/>
                  <a:pt x="49297" y="106567"/>
                  <a:pt x="49945" y="104776"/>
                </a:cubicBezTo>
                <a:cubicBezTo>
                  <a:pt x="50594" y="102985"/>
                  <a:pt x="51567" y="108358"/>
                  <a:pt x="53189" y="104776"/>
                </a:cubicBezTo>
                <a:cubicBezTo>
                  <a:pt x="54486" y="102089"/>
                  <a:pt x="50594" y="102985"/>
                  <a:pt x="50270" y="100298"/>
                </a:cubicBezTo>
                <a:close/>
                <a:moveTo>
                  <a:pt x="111243" y="54626"/>
                </a:moveTo>
                <a:cubicBezTo>
                  <a:pt x="109945" y="54626"/>
                  <a:pt x="109945" y="60000"/>
                  <a:pt x="108648" y="60000"/>
                </a:cubicBezTo>
                <a:cubicBezTo>
                  <a:pt x="107675" y="60000"/>
                  <a:pt x="106378" y="65373"/>
                  <a:pt x="104432" y="67164"/>
                </a:cubicBezTo>
                <a:cubicBezTo>
                  <a:pt x="102810" y="68955"/>
                  <a:pt x="102486" y="52835"/>
                  <a:pt x="101837" y="49253"/>
                </a:cubicBezTo>
                <a:cubicBezTo>
                  <a:pt x="100864" y="46567"/>
                  <a:pt x="96324" y="43880"/>
                  <a:pt x="95675" y="47462"/>
                </a:cubicBezTo>
                <a:cubicBezTo>
                  <a:pt x="95351" y="51044"/>
                  <a:pt x="93729" y="49253"/>
                  <a:pt x="93729" y="51940"/>
                </a:cubicBezTo>
                <a:cubicBezTo>
                  <a:pt x="93405" y="54626"/>
                  <a:pt x="94054" y="53731"/>
                  <a:pt x="95027" y="53731"/>
                </a:cubicBezTo>
                <a:cubicBezTo>
                  <a:pt x="96000" y="53731"/>
                  <a:pt x="96000" y="56417"/>
                  <a:pt x="96324" y="59104"/>
                </a:cubicBezTo>
                <a:cubicBezTo>
                  <a:pt x="96972" y="61791"/>
                  <a:pt x="99567" y="60000"/>
                  <a:pt x="100540" y="59104"/>
                </a:cubicBezTo>
                <a:cubicBezTo>
                  <a:pt x="101513" y="59104"/>
                  <a:pt x="101837" y="62686"/>
                  <a:pt x="100540" y="61791"/>
                </a:cubicBezTo>
                <a:cubicBezTo>
                  <a:pt x="98918" y="60000"/>
                  <a:pt x="98918" y="63582"/>
                  <a:pt x="98270" y="62686"/>
                </a:cubicBezTo>
                <a:cubicBezTo>
                  <a:pt x="97297" y="61791"/>
                  <a:pt x="96000" y="62686"/>
                  <a:pt x="96648" y="63582"/>
                </a:cubicBezTo>
                <a:cubicBezTo>
                  <a:pt x="97297" y="65373"/>
                  <a:pt x="98270" y="67164"/>
                  <a:pt x="98270" y="69850"/>
                </a:cubicBezTo>
                <a:cubicBezTo>
                  <a:pt x="98270" y="73432"/>
                  <a:pt x="99891" y="72537"/>
                  <a:pt x="99891" y="69850"/>
                </a:cubicBezTo>
                <a:cubicBezTo>
                  <a:pt x="99891" y="67164"/>
                  <a:pt x="100864" y="70746"/>
                  <a:pt x="102810" y="72537"/>
                </a:cubicBezTo>
                <a:cubicBezTo>
                  <a:pt x="104432" y="73432"/>
                  <a:pt x="103135" y="75223"/>
                  <a:pt x="105081" y="76119"/>
                </a:cubicBezTo>
                <a:cubicBezTo>
                  <a:pt x="106702" y="76119"/>
                  <a:pt x="110918" y="79701"/>
                  <a:pt x="112216" y="82388"/>
                </a:cubicBezTo>
                <a:cubicBezTo>
                  <a:pt x="113837" y="85970"/>
                  <a:pt x="112864" y="87761"/>
                  <a:pt x="113837" y="91343"/>
                </a:cubicBezTo>
                <a:cubicBezTo>
                  <a:pt x="114810" y="94029"/>
                  <a:pt x="115135" y="97611"/>
                  <a:pt x="113837" y="97611"/>
                </a:cubicBezTo>
                <a:cubicBezTo>
                  <a:pt x="112216" y="97611"/>
                  <a:pt x="110918" y="101194"/>
                  <a:pt x="111243" y="102985"/>
                </a:cubicBezTo>
                <a:cubicBezTo>
                  <a:pt x="111567" y="104776"/>
                  <a:pt x="116108" y="102089"/>
                  <a:pt x="117405" y="102089"/>
                </a:cubicBezTo>
                <a:cubicBezTo>
                  <a:pt x="118054" y="102089"/>
                  <a:pt x="118702" y="105671"/>
                  <a:pt x="120000" y="108358"/>
                </a:cubicBezTo>
                <a:cubicBezTo>
                  <a:pt x="120000" y="62686"/>
                  <a:pt x="120000" y="62686"/>
                  <a:pt x="120000" y="62686"/>
                </a:cubicBezTo>
                <a:cubicBezTo>
                  <a:pt x="116756" y="60000"/>
                  <a:pt x="112216" y="53731"/>
                  <a:pt x="111243" y="54626"/>
                </a:cubicBezTo>
                <a:close/>
                <a:moveTo>
                  <a:pt x="77837" y="108358"/>
                </a:moveTo>
                <a:cubicBezTo>
                  <a:pt x="77513" y="108358"/>
                  <a:pt x="77189" y="109253"/>
                  <a:pt x="76864" y="109253"/>
                </a:cubicBezTo>
                <a:cubicBezTo>
                  <a:pt x="76864" y="110149"/>
                  <a:pt x="76540" y="111044"/>
                  <a:pt x="76540" y="111044"/>
                </a:cubicBezTo>
                <a:cubicBezTo>
                  <a:pt x="76216" y="111940"/>
                  <a:pt x="75891" y="111044"/>
                  <a:pt x="75567" y="110149"/>
                </a:cubicBezTo>
                <a:cubicBezTo>
                  <a:pt x="74270" y="111940"/>
                  <a:pt x="73297" y="116417"/>
                  <a:pt x="74270" y="118208"/>
                </a:cubicBezTo>
                <a:cubicBezTo>
                  <a:pt x="75243" y="119104"/>
                  <a:pt x="76864" y="115522"/>
                  <a:pt x="77513" y="112835"/>
                </a:cubicBezTo>
                <a:cubicBezTo>
                  <a:pt x="77837" y="112835"/>
                  <a:pt x="77837" y="111940"/>
                  <a:pt x="78162" y="111940"/>
                </a:cubicBezTo>
                <a:cubicBezTo>
                  <a:pt x="78162" y="111044"/>
                  <a:pt x="78162" y="111044"/>
                  <a:pt x="78162" y="111044"/>
                </a:cubicBezTo>
                <a:cubicBezTo>
                  <a:pt x="78486" y="111044"/>
                  <a:pt x="78486" y="111044"/>
                  <a:pt x="78486" y="110149"/>
                </a:cubicBezTo>
                <a:cubicBezTo>
                  <a:pt x="78162" y="109253"/>
                  <a:pt x="77837" y="108358"/>
                  <a:pt x="77837" y="108358"/>
                </a:cubicBezTo>
                <a:close/>
                <a:moveTo>
                  <a:pt x="56432" y="53731"/>
                </a:moveTo>
                <a:cubicBezTo>
                  <a:pt x="57729" y="51044"/>
                  <a:pt x="58054" y="46567"/>
                  <a:pt x="57729" y="42089"/>
                </a:cubicBezTo>
                <a:cubicBezTo>
                  <a:pt x="57729" y="37611"/>
                  <a:pt x="61297" y="37611"/>
                  <a:pt x="61621" y="35820"/>
                </a:cubicBezTo>
                <a:cubicBezTo>
                  <a:pt x="62270" y="34029"/>
                  <a:pt x="60972" y="31343"/>
                  <a:pt x="60000" y="30447"/>
                </a:cubicBezTo>
                <a:cubicBezTo>
                  <a:pt x="59027" y="28656"/>
                  <a:pt x="59675" y="25970"/>
                  <a:pt x="59027" y="24179"/>
                </a:cubicBezTo>
                <a:cubicBezTo>
                  <a:pt x="58378" y="23283"/>
                  <a:pt x="57405" y="18805"/>
                  <a:pt x="58378" y="17910"/>
                </a:cubicBezTo>
                <a:cubicBezTo>
                  <a:pt x="59351" y="17910"/>
                  <a:pt x="57729" y="14328"/>
                  <a:pt x="58378" y="12537"/>
                </a:cubicBezTo>
                <a:cubicBezTo>
                  <a:pt x="58702" y="12537"/>
                  <a:pt x="58702" y="12537"/>
                  <a:pt x="58702" y="12537"/>
                </a:cubicBezTo>
                <a:cubicBezTo>
                  <a:pt x="58378" y="11641"/>
                  <a:pt x="57729" y="10746"/>
                  <a:pt x="57729" y="10746"/>
                </a:cubicBezTo>
                <a:cubicBezTo>
                  <a:pt x="56432" y="10746"/>
                  <a:pt x="53513" y="10746"/>
                  <a:pt x="53513" y="16119"/>
                </a:cubicBezTo>
                <a:cubicBezTo>
                  <a:pt x="53837" y="21492"/>
                  <a:pt x="51891" y="19701"/>
                  <a:pt x="51891" y="22388"/>
                </a:cubicBezTo>
                <a:cubicBezTo>
                  <a:pt x="52216" y="25074"/>
                  <a:pt x="51243" y="25074"/>
                  <a:pt x="51243" y="28656"/>
                </a:cubicBezTo>
                <a:cubicBezTo>
                  <a:pt x="51567" y="33134"/>
                  <a:pt x="50594" y="31343"/>
                  <a:pt x="48972" y="33134"/>
                </a:cubicBezTo>
                <a:cubicBezTo>
                  <a:pt x="47351" y="35820"/>
                  <a:pt x="48000" y="32238"/>
                  <a:pt x="46378" y="32238"/>
                </a:cubicBezTo>
                <a:cubicBezTo>
                  <a:pt x="45081" y="32238"/>
                  <a:pt x="44756" y="34029"/>
                  <a:pt x="43783" y="34925"/>
                </a:cubicBezTo>
                <a:cubicBezTo>
                  <a:pt x="42810" y="35820"/>
                  <a:pt x="41189" y="34925"/>
                  <a:pt x="40540" y="35820"/>
                </a:cubicBezTo>
                <a:cubicBezTo>
                  <a:pt x="39891" y="36716"/>
                  <a:pt x="38918" y="33134"/>
                  <a:pt x="38270" y="33134"/>
                </a:cubicBezTo>
                <a:cubicBezTo>
                  <a:pt x="37945" y="33134"/>
                  <a:pt x="37621" y="30447"/>
                  <a:pt x="37621" y="28656"/>
                </a:cubicBezTo>
                <a:cubicBezTo>
                  <a:pt x="37297" y="28656"/>
                  <a:pt x="37297" y="27761"/>
                  <a:pt x="37297" y="28656"/>
                </a:cubicBezTo>
                <a:cubicBezTo>
                  <a:pt x="36324" y="28656"/>
                  <a:pt x="34702" y="35820"/>
                  <a:pt x="35675" y="38507"/>
                </a:cubicBezTo>
                <a:cubicBezTo>
                  <a:pt x="36648" y="41194"/>
                  <a:pt x="36324" y="45671"/>
                  <a:pt x="36972" y="48358"/>
                </a:cubicBezTo>
                <a:cubicBezTo>
                  <a:pt x="37297" y="50149"/>
                  <a:pt x="39243" y="51044"/>
                  <a:pt x="39243" y="55522"/>
                </a:cubicBezTo>
                <a:cubicBezTo>
                  <a:pt x="39243" y="60000"/>
                  <a:pt x="40540" y="67164"/>
                  <a:pt x="41513" y="65373"/>
                </a:cubicBezTo>
                <a:cubicBezTo>
                  <a:pt x="42486" y="63582"/>
                  <a:pt x="43459" y="66268"/>
                  <a:pt x="43783" y="68059"/>
                </a:cubicBezTo>
                <a:cubicBezTo>
                  <a:pt x="44108" y="69850"/>
                  <a:pt x="46378" y="66268"/>
                  <a:pt x="47027" y="67164"/>
                </a:cubicBezTo>
                <a:cubicBezTo>
                  <a:pt x="48000" y="67164"/>
                  <a:pt x="50270" y="68059"/>
                  <a:pt x="50594" y="70746"/>
                </a:cubicBezTo>
                <a:cubicBezTo>
                  <a:pt x="50594" y="73432"/>
                  <a:pt x="52864" y="70746"/>
                  <a:pt x="54162" y="68955"/>
                </a:cubicBezTo>
                <a:cubicBezTo>
                  <a:pt x="55783" y="68059"/>
                  <a:pt x="54810" y="55522"/>
                  <a:pt x="56432" y="53731"/>
                </a:cubicBezTo>
                <a:close/>
                <a:moveTo>
                  <a:pt x="61945" y="112835"/>
                </a:moveTo>
                <a:cubicBezTo>
                  <a:pt x="62594" y="114626"/>
                  <a:pt x="63891" y="114626"/>
                  <a:pt x="64216" y="116417"/>
                </a:cubicBezTo>
                <a:cubicBezTo>
                  <a:pt x="64864" y="117313"/>
                  <a:pt x="66810" y="120000"/>
                  <a:pt x="66810" y="116417"/>
                </a:cubicBezTo>
                <a:cubicBezTo>
                  <a:pt x="66810" y="112835"/>
                  <a:pt x="61621" y="111044"/>
                  <a:pt x="61945" y="112835"/>
                </a:cubicBezTo>
                <a:close/>
                <a:moveTo>
                  <a:pt x="58054" y="102985"/>
                </a:moveTo>
                <a:cubicBezTo>
                  <a:pt x="57729" y="104776"/>
                  <a:pt x="56432" y="104776"/>
                  <a:pt x="55783" y="102985"/>
                </a:cubicBezTo>
                <a:cubicBezTo>
                  <a:pt x="55135" y="102089"/>
                  <a:pt x="54162" y="105671"/>
                  <a:pt x="54486" y="107462"/>
                </a:cubicBezTo>
                <a:cubicBezTo>
                  <a:pt x="54810" y="108358"/>
                  <a:pt x="56432" y="111044"/>
                  <a:pt x="58378" y="109253"/>
                </a:cubicBezTo>
                <a:cubicBezTo>
                  <a:pt x="60324" y="106567"/>
                  <a:pt x="61621" y="108358"/>
                  <a:pt x="61945" y="105671"/>
                </a:cubicBezTo>
                <a:cubicBezTo>
                  <a:pt x="62594" y="102985"/>
                  <a:pt x="58378" y="100298"/>
                  <a:pt x="58054" y="102985"/>
                </a:cubicBezTo>
                <a:close/>
              </a:path>
            </a:pathLst>
          </a:custGeom>
          <a:solidFill>
            <a:schemeClr val="dk2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7131179" y="3904087"/>
            <a:ext cx="68400" cy="27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333" y="87272"/>
                </a:moveTo>
                <a:cubicBezTo>
                  <a:pt x="8888" y="87272"/>
                  <a:pt x="4444" y="87272"/>
                  <a:pt x="0" y="98181"/>
                </a:cubicBezTo>
                <a:cubicBezTo>
                  <a:pt x="4444" y="109090"/>
                  <a:pt x="8888" y="120000"/>
                  <a:pt x="13333" y="109090"/>
                </a:cubicBezTo>
                <a:cubicBezTo>
                  <a:pt x="13333" y="109090"/>
                  <a:pt x="17777" y="98181"/>
                  <a:pt x="17777" y="87272"/>
                </a:cubicBezTo>
                <a:cubicBezTo>
                  <a:pt x="17777" y="87272"/>
                  <a:pt x="13333" y="87272"/>
                  <a:pt x="13333" y="87272"/>
                </a:cubicBezTo>
                <a:cubicBezTo>
                  <a:pt x="13333" y="87272"/>
                  <a:pt x="13333" y="87272"/>
                  <a:pt x="13333" y="87272"/>
                </a:cubicBezTo>
                <a:close/>
                <a:moveTo>
                  <a:pt x="62222" y="21818"/>
                </a:moveTo>
                <a:cubicBezTo>
                  <a:pt x="48888" y="21818"/>
                  <a:pt x="44444" y="43636"/>
                  <a:pt x="31111" y="65454"/>
                </a:cubicBezTo>
                <a:cubicBezTo>
                  <a:pt x="31111" y="65454"/>
                  <a:pt x="31111" y="76363"/>
                  <a:pt x="31111" y="76363"/>
                </a:cubicBezTo>
                <a:cubicBezTo>
                  <a:pt x="31111" y="76363"/>
                  <a:pt x="35555" y="87272"/>
                  <a:pt x="40000" y="98181"/>
                </a:cubicBezTo>
                <a:cubicBezTo>
                  <a:pt x="62222" y="76363"/>
                  <a:pt x="111111" y="32727"/>
                  <a:pt x="115555" y="21818"/>
                </a:cubicBezTo>
                <a:cubicBezTo>
                  <a:pt x="120000" y="0"/>
                  <a:pt x="84444" y="21818"/>
                  <a:pt x="62222" y="21818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4790887" y="2698853"/>
            <a:ext cx="233400" cy="252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870" y="104554"/>
                </a:moveTo>
                <a:cubicBezTo>
                  <a:pt x="77419" y="105742"/>
                  <a:pt x="74838" y="105742"/>
                  <a:pt x="70967" y="104554"/>
                </a:cubicBezTo>
                <a:cubicBezTo>
                  <a:pt x="67096" y="102178"/>
                  <a:pt x="60645" y="105742"/>
                  <a:pt x="61935" y="108118"/>
                </a:cubicBezTo>
                <a:cubicBezTo>
                  <a:pt x="63225" y="109306"/>
                  <a:pt x="64516" y="111683"/>
                  <a:pt x="72258" y="114059"/>
                </a:cubicBezTo>
                <a:cubicBezTo>
                  <a:pt x="80000" y="115247"/>
                  <a:pt x="81290" y="120000"/>
                  <a:pt x="85161" y="120000"/>
                </a:cubicBezTo>
                <a:cubicBezTo>
                  <a:pt x="87741" y="120000"/>
                  <a:pt x="87741" y="117623"/>
                  <a:pt x="87741" y="114059"/>
                </a:cubicBezTo>
                <a:cubicBezTo>
                  <a:pt x="86451" y="110495"/>
                  <a:pt x="91612" y="105742"/>
                  <a:pt x="91612" y="104554"/>
                </a:cubicBezTo>
                <a:cubicBezTo>
                  <a:pt x="91612" y="104554"/>
                  <a:pt x="89032" y="103366"/>
                  <a:pt x="83870" y="104554"/>
                </a:cubicBezTo>
                <a:close/>
                <a:moveTo>
                  <a:pt x="24516" y="72475"/>
                </a:moveTo>
                <a:cubicBezTo>
                  <a:pt x="20645" y="74851"/>
                  <a:pt x="18064" y="71287"/>
                  <a:pt x="16774" y="73663"/>
                </a:cubicBezTo>
                <a:cubicBezTo>
                  <a:pt x="14193" y="77227"/>
                  <a:pt x="21935" y="80792"/>
                  <a:pt x="20645" y="86732"/>
                </a:cubicBezTo>
                <a:cubicBezTo>
                  <a:pt x="19354" y="91485"/>
                  <a:pt x="20645" y="98613"/>
                  <a:pt x="24516" y="95049"/>
                </a:cubicBezTo>
                <a:cubicBezTo>
                  <a:pt x="28387" y="92673"/>
                  <a:pt x="29677" y="93861"/>
                  <a:pt x="32258" y="91485"/>
                </a:cubicBezTo>
                <a:cubicBezTo>
                  <a:pt x="33548" y="89108"/>
                  <a:pt x="32258" y="79603"/>
                  <a:pt x="33548" y="76039"/>
                </a:cubicBezTo>
                <a:cubicBezTo>
                  <a:pt x="34838" y="71287"/>
                  <a:pt x="27096" y="70099"/>
                  <a:pt x="24516" y="72475"/>
                </a:cubicBezTo>
                <a:close/>
                <a:moveTo>
                  <a:pt x="99354" y="67722"/>
                </a:moveTo>
                <a:cubicBezTo>
                  <a:pt x="95483" y="65346"/>
                  <a:pt x="98064" y="61782"/>
                  <a:pt x="91612" y="61782"/>
                </a:cubicBezTo>
                <a:cubicBezTo>
                  <a:pt x="85161" y="62970"/>
                  <a:pt x="77419" y="54653"/>
                  <a:pt x="74838" y="46336"/>
                </a:cubicBezTo>
                <a:cubicBezTo>
                  <a:pt x="73548" y="38019"/>
                  <a:pt x="63225" y="38019"/>
                  <a:pt x="60645" y="33267"/>
                </a:cubicBezTo>
                <a:cubicBezTo>
                  <a:pt x="58064" y="28514"/>
                  <a:pt x="63225" y="27326"/>
                  <a:pt x="60645" y="23762"/>
                </a:cubicBezTo>
                <a:cubicBezTo>
                  <a:pt x="59354" y="21386"/>
                  <a:pt x="61935" y="19009"/>
                  <a:pt x="65806" y="17821"/>
                </a:cubicBezTo>
                <a:cubicBezTo>
                  <a:pt x="65806" y="13069"/>
                  <a:pt x="65806" y="8316"/>
                  <a:pt x="65806" y="5940"/>
                </a:cubicBezTo>
                <a:cubicBezTo>
                  <a:pt x="63225" y="4752"/>
                  <a:pt x="61935" y="4752"/>
                  <a:pt x="60645" y="4752"/>
                </a:cubicBezTo>
                <a:cubicBezTo>
                  <a:pt x="59354" y="3564"/>
                  <a:pt x="59354" y="0"/>
                  <a:pt x="59354" y="0"/>
                </a:cubicBezTo>
                <a:cubicBezTo>
                  <a:pt x="58064" y="0"/>
                  <a:pt x="51612" y="0"/>
                  <a:pt x="50322" y="1188"/>
                </a:cubicBezTo>
                <a:cubicBezTo>
                  <a:pt x="49032" y="2376"/>
                  <a:pt x="46451" y="4752"/>
                  <a:pt x="43870" y="3564"/>
                </a:cubicBezTo>
                <a:cubicBezTo>
                  <a:pt x="43870" y="3564"/>
                  <a:pt x="42580" y="2376"/>
                  <a:pt x="42580" y="2376"/>
                </a:cubicBezTo>
                <a:cubicBezTo>
                  <a:pt x="41290" y="4752"/>
                  <a:pt x="41290" y="4752"/>
                  <a:pt x="41290" y="4752"/>
                </a:cubicBezTo>
                <a:cubicBezTo>
                  <a:pt x="41290" y="4752"/>
                  <a:pt x="40000" y="7128"/>
                  <a:pt x="38709" y="7128"/>
                </a:cubicBezTo>
                <a:cubicBezTo>
                  <a:pt x="37419" y="7128"/>
                  <a:pt x="36129" y="5940"/>
                  <a:pt x="36129" y="8316"/>
                </a:cubicBezTo>
                <a:cubicBezTo>
                  <a:pt x="36129" y="9504"/>
                  <a:pt x="32258" y="9504"/>
                  <a:pt x="30967" y="9504"/>
                </a:cubicBezTo>
                <a:cubicBezTo>
                  <a:pt x="29677" y="8316"/>
                  <a:pt x="27096" y="9504"/>
                  <a:pt x="27096" y="10693"/>
                </a:cubicBezTo>
                <a:cubicBezTo>
                  <a:pt x="27096" y="13069"/>
                  <a:pt x="27096" y="16633"/>
                  <a:pt x="24516" y="14257"/>
                </a:cubicBezTo>
                <a:cubicBezTo>
                  <a:pt x="21935" y="11881"/>
                  <a:pt x="19354" y="7128"/>
                  <a:pt x="19354" y="8316"/>
                </a:cubicBezTo>
                <a:cubicBezTo>
                  <a:pt x="18064" y="8316"/>
                  <a:pt x="15483" y="14257"/>
                  <a:pt x="14193" y="14257"/>
                </a:cubicBezTo>
                <a:cubicBezTo>
                  <a:pt x="12903" y="14257"/>
                  <a:pt x="7741" y="15445"/>
                  <a:pt x="5161" y="15445"/>
                </a:cubicBezTo>
                <a:cubicBezTo>
                  <a:pt x="3870" y="17821"/>
                  <a:pt x="5161" y="19009"/>
                  <a:pt x="6451" y="20198"/>
                </a:cubicBezTo>
                <a:cubicBezTo>
                  <a:pt x="7741" y="20198"/>
                  <a:pt x="5161" y="22574"/>
                  <a:pt x="3870" y="23762"/>
                </a:cubicBezTo>
                <a:cubicBezTo>
                  <a:pt x="2580" y="23762"/>
                  <a:pt x="0" y="23762"/>
                  <a:pt x="1290" y="26138"/>
                </a:cubicBezTo>
                <a:cubicBezTo>
                  <a:pt x="3870" y="28514"/>
                  <a:pt x="6451" y="28514"/>
                  <a:pt x="5161" y="30891"/>
                </a:cubicBezTo>
                <a:cubicBezTo>
                  <a:pt x="3870" y="33267"/>
                  <a:pt x="5161" y="35643"/>
                  <a:pt x="7741" y="35643"/>
                </a:cubicBezTo>
                <a:cubicBezTo>
                  <a:pt x="9032" y="35643"/>
                  <a:pt x="12903" y="35643"/>
                  <a:pt x="11612" y="36831"/>
                </a:cubicBezTo>
                <a:cubicBezTo>
                  <a:pt x="11612" y="38019"/>
                  <a:pt x="11612" y="39207"/>
                  <a:pt x="10322" y="40396"/>
                </a:cubicBezTo>
                <a:cubicBezTo>
                  <a:pt x="12903" y="39207"/>
                  <a:pt x="14193" y="39207"/>
                  <a:pt x="15483" y="39207"/>
                </a:cubicBezTo>
                <a:cubicBezTo>
                  <a:pt x="19354" y="36831"/>
                  <a:pt x="18064" y="34455"/>
                  <a:pt x="23225" y="33267"/>
                </a:cubicBezTo>
                <a:cubicBezTo>
                  <a:pt x="28387" y="32079"/>
                  <a:pt x="36129" y="35643"/>
                  <a:pt x="37419" y="39207"/>
                </a:cubicBezTo>
                <a:cubicBezTo>
                  <a:pt x="40000" y="41584"/>
                  <a:pt x="40000" y="41584"/>
                  <a:pt x="41290" y="43960"/>
                </a:cubicBezTo>
                <a:cubicBezTo>
                  <a:pt x="41290" y="46336"/>
                  <a:pt x="43870" y="51089"/>
                  <a:pt x="50322" y="55841"/>
                </a:cubicBezTo>
                <a:cubicBezTo>
                  <a:pt x="58064" y="60594"/>
                  <a:pt x="60645" y="65346"/>
                  <a:pt x="64516" y="67722"/>
                </a:cubicBezTo>
                <a:cubicBezTo>
                  <a:pt x="68387" y="68910"/>
                  <a:pt x="72258" y="68910"/>
                  <a:pt x="74838" y="71287"/>
                </a:cubicBezTo>
                <a:cubicBezTo>
                  <a:pt x="77419" y="73663"/>
                  <a:pt x="80000" y="74851"/>
                  <a:pt x="83870" y="77227"/>
                </a:cubicBezTo>
                <a:cubicBezTo>
                  <a:pt x="87741" y="78415"/>
                  <a:pt x="87741" y="81980"/>
                  <a:pt x="91612" y="81980"/>
                </a:cubicBezTo>
                <a:cubicBezTo>
                  <a:pt x="94193" y="83168"/>
                  <a:pt x="92903" y="85544"/>
                  <a:pt x="94193" y="87920"/>
                </a:cubicBezTo>
                <a:cubicBezTo>
                  <a:pt x="96774" y="90297"/>
                  <a:pt x="96774" y="95049"/>
                  <a:pt x="95483" y="98613"/>
                </a:cubicBezTo>
                <a:cubicBezTo>
                  <a:pt x="92903" y="100990"/>
                  <a:pt x="94193" y="105742"/>
                  <a:pt x="95483" y="105742"/>
                </a:cubicBezTo>
                <a:cubicBezTo>
                  <a:pt x="96774" y="105742"/>
                  <a:pt x="100645" y="100990"/>
                  <a:pt x="100645" y="97425"/>
                </a:cubicBezTo>
                <a:cubicBezTo>
                  <a:pt x="100645" y="95049"/>
                  <a:pt x="104516" y="95049"/>
                  <a:pt x="107096" y="92673"/>
                </a:cubicBezTo>
                <a:cubicBezTo>
                  <a:pt x="109677" y="89108"/>
                  <a:pt x="103225" y="89108"/>
                  <a:pt x="101935" y="84356"/>
                </a:cubicBezTo>
                <a:cubicBezTo>
                  <a:pt x="100645" y="80792"/>
                  <a:pt x="107096" y="77227"/>
                  <a:pt x="112258" y="80792"/>
                </a:cubicBezTo>
                <a:cubicBezTo>
                  <a:pt x="117419" y="84356"/>
                  <a:pt x="120000" y="85544"/>
                  <a:pt x="120000" y="80792"/>
                </a:cubicBezTo>
                <a:cubicBezTo>
                  <a:pt x="120000" y="76039"/>
                  <a:pt x="103225" y="70099"/>
                  <a:pt x="99354" y="67722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5024214" y="2791833"/>
            <a:ext cx="24600" cy="33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000" y="0"/>
                </a:moveTo>
                <a:cubicBezTo>
                  <a:pt x="24000" y="27692"/>
                  <a:pt x="0" y="55384"/>
                  <a:pt x="0" y="55384"/>
                </a:cubicBezTo>
                <a:cubicBezTo>
                  <a:pt x="0" y="64615"/>
                  <a:pt x="0" y="73846"/>
                  <a:pt x="0" y="83076"/>
                </a:cubicBezTo>
                <a:cubicBezTo>
                  <a:pt x="24000" y="101538"/>
                  <a:pt x="48000" y="110769"/>
                  <a:pt x="72000" y="120000"/>
                </a:cubicBezTo>
                <a:cubicBezTo>
                  <a:pt x="72000" y="120000"/>
                  <a:pt x="72000" y="120000"/>
                  <a:pt x="72000" y="120000"/>
                </a:cubicBezTo>
                <a:cubicBezTo>
                  <a:pt x="84000" y="101538"/>
                  <a:pt x="96000" y="73846"/>
                  <a:pt x="120000" y="73846"/>
                </a:cubicBezTo>
                <a:cubicBezTo>
                  <a:pt x="96000" y="46153"/>
                  <a:pt x="60000" y="18461"/>
                  <a:pt x="36000" y="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5029478" y="2721659"/>
            <a:ext cx="84000" cy="99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882" y="81000"/>
                </a:moveTo>
                <a:cubicBezTo>
                  <a:pt x="98823" y="75000"/>
                  <a:pt x="98823" y="66000"/>
                  <a:pt x="105882" y="63000"/>
                </a:cubicBezTo>
                <a:cubicBezTo>
                  <a:pt x="109411" y="60000"/>
                  <a:pt x="105882" y="54000"/>
                  <a:pt x="105882" y="51000"/>
                </a:cubicBezTo>
                <a:cubicBezTo>
                  <a:pt x="105882" y="45000"/>
                  <a:pt x="77647" y="42000"/>
                  <a:pt x="74117" y="42000"/>
                </a:cubicBezTo>
                <a:cubicBezTo>
                  <a:pt x="70588" y="42000"/>
                  <a:pt x="77647" y="27000"/>
                  <a:pt x="70588" y="27000"/>
                </a:cubicBezTo>
                <a:cubicBezTo>
                  <a:pt x="63529" y="27000"/>
                  <a:pt x="60000" y="24000"/>
                  <a:pt x="60000" y="18000"/>
                </a:cubicBezTo>
                <a:cubicBezTo>
                  <a:pt x="60000" y="15000"/>
                  <a:pt x="49411" y="6000"/>
                  <a:pt x="49411" y="6000"/>
                </a:cubicBezTo>
                <a:cubicBezTo>
                  <a:pt x="49411" y="3000"/>
                  <a:pt x="49411" y="3000"/>
                  <a:pt x="49411" y="3000"/>
                </a:cubicBezTo>
                <a:cubicBezTo>
                  <a:pt x="45882" y="3000"/>
                  <a:pt x="42352" y="3000"/>
                  <a:pt x="42352" y="3000"/>
                </a:cubicBezTo>
                <a:cubicBezTo>
                  <a:pt x="38823" y="3000"/>
                  <a:pt x="31764" y="0"/>
                  <a:pt x="31764" y="0"/>
                </a:cubicBezTo>
                <a:cubicBezTo>
                  <a:pt x="31764" y="0"/>
                  <a:pt x="14117" y="3000"/>
                  <a:pt x="0" y="6000"/>
                </a:cubicBezTo>
                <a:cubicBezTo>
                  <a:pt x="3529" y="12000"/>
                  <a:pt x="3529" y="21000"/>
                  <a:pt x="7058" y="21000"/>
                </a:cubicBezTo>
                <a:cubicBezTo>
                  <a:pt x="17647" y="24000"/>
                  <a:pt x="14117" y="33000"/>
                  <a:pt x="17647" y="39000"/>
                </a:cubicBezTo>
                <a:cubicBezTo>
                  <a:pt x="21176" y="45000"/>
                  <a:pt x="21176" y="75000"/>
                  <a:pt x="14117" y="75000"/>
                </a:cubicBezTo>
                <a:cubicBezTo>
                  <a:pt x="14117" y="75000"/>
                  <a:pt x="10588" y="81000"/>
                  <a:pt x="3529" y="84000"/>
                </a:cubicBezTo>
                <a:cubicBezTo>
                  <a:pt x="10588" y="90000"/>
                  <a:pt x="21176" y="99000"/>
                  <a:pt x="28235" y="108000"/>
                </a:cubicBezTo>
                <a:cubicBezTo>
                  <a:pt x="28235" y="108000"/>
                  <a:pt x="28235" y="108000"/>
                  <a:pt x="28235" y="108000"/>
                </a:cubicBezTo>
                <a:cubicBezTo>
                  <a:pt x="35294" y="108000"/>
                  <a:pt x="52941" y="120000"/>
                  <a:pt x="52941" y="120000"/>
                </a:cubicBezTo>
                <a:cubicBezTo>
                  <a:pt x="52941" y="120000"/>
                  <a:pt x="84705" y="114000"/>
                  <a:pt x="102352" y="111000"/>
                </a:cubicBezTo>
                <a:cubicBezTo>
                  <a:pt x="102352" y="108000"/>
                  <a:pt x="102352" y="105000"/>
                  <a:pt x="102352" y="105000"/>
                </a:cubicBezTo>
                <a:cubicBezTo>
                  <a:pt x="102352" y="102000"/>
                  <a:pt x="105882" y="96000"/>
                  <a:pt x="112941" y="96000"/>
                </a:cubicBezTo>
                <a:cubicBezTo>
                  <a:pt x="120000" y="96000"/>
                  <a:pt x="109411" y="84000"/>
                  <a:pt x="105882" y="81000"/>
                </a:cubicBezTo>
                <a:close/>
              </a:path>
            </a:pathLst>
          </a:custGeom>
          <a:solidFill>
            <a:srgbClr val="CCCCCC"/>
          </a:solidFill>
          <a:ln w="95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678439" y="4308446"/>
            <a:ext cx="232500" cy="23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907" y="0"/>
                  <a:pt x="0" y="26907"/>
                  <a:pt x="0" y="60000"/>
                </a:cubicBezTo>
                <a:cubicBezTo>
                  <a:pt x="0" y="93092"/>
                  <a:pt x="26907" y="120000"/>
                  <a:pt x="60000" y="120000"/>
                </a:cubicBezTo>
                <a:cubicBezTo>
                  <a:pt x="93092" y="120000"/>
                  <a:pt x="120000" y="93092"/>
                  <a:pt x="120000" y="60000"/>
                </a:cubicBezTo>
                <a:cubicBezTo>
                  <a:pt x="120000" y="26907"/>
                  <a:pt x="93092" y="0"/>
                  <a:pt x="60000" y="0"/>
                </a:cubicBezTo>
                <a:close/>
                <a:moveTo>
                  <a:pt x="60000" y="100824"/>
                </a:moveTo>
                <a:cubicBezTo>
                  <a:pt x="37422" y="100824"/>
                  <a:pt x="19175" y="82577"/>
                  <a:pt x="19175" y="60000"/>
                </a:cubicBezTo>
                <a:cubicBezTo>
                  <a:pt x="19175" y="37422"/>
                  <a:pt x="37422" y="19175"/>
                  <a:pt x="60000" y="19175"/>
                </a:cubicBezTo>
                <a:cubicBezTo>
                  <a:pt x="82577" y="19175"/>
                  <a:pt x="100824" y="37422"/>
                  <a:pt x="100824" y="60000"/>
                </a:cubicBezTo>
                <a:cubicBezTo>
                  <a:pt x="100824" y="82577"/>
                  <a:pt x="82577" y="100824"/>
                  <a:pt x="60000" y="10082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678439" y="4629760"/>
            <a:ext cx="232500" cy="232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907" y="0"/>
                  <a:pt x="0" y="26907"/>
                  <a:pt x="0" y="60000"/>
                </a:cubicBezTo>
                <a:cubicBezTo>
                  <a:pt x="0" y="93092"/>
                  <a:pt x="26907" y="120000"/>
                  <a:pt x="60000" y="120000"/>
                </a:cubicBezTo>
                <a:cubicBezTo>
                  <a:pt x="93092" y="120000"/>
                  <a:pt x="120000" y="93092"/>
                  <a:pt x="120000" y="60000"/>
                </a:cubicBezTo>
                <a:cubicBezTo>
                  <a:pt x="120000" y="26907"/>
                  <a:pt x="93092" y="0"/>
                  <a:pt x="60000" y="0"/>
                </a:cubicBezTo>
                <a:close/>
                <a:moveTo>
                  <a:pt x="60000" y="100824"/>
                </a:moveTo>
                <a:cubicBezTo>
                  <a:pt x="37422" y="100824"/>
                  <a:pt x="19175" y="82577"/>
                  <a:pt x="19175" y="60000"/>
                </a:cubicBezTo>
                <a:cubicBezTo>
                  <a:pt x="19175" y="37422"/>
                  <a:pt x="37422" y="19175"/>
                  <a:pt x="60000" y="19175"/>
                </a:cubicBezTo>
                <a:cubicBezTo>
                  <a:pt x="82577" y="19175"/>
                  <a:pt x="100824" y="37422"/>
                  <a:pt x="100824" y="60000"/>
                </a:cubicBezTo>
                <a:cubicBezTo>
                  <a:pt x="100824" y="82577"/>
                  <a:pt x="82577" y="100824"/>
                  <a:pt x="60000" y="1008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01600" tIns="50800" rIns="101600" bIns="50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56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930978" y="4281925"/>
            <a:ext cx="2358000" cy="27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Open Sans"/>
              <a:buNone/>
            </a:pPr>
            <a:r>
              <a:rPr lang="en" sz="1222">
                <a:solidFill>
                  <a:schemeClr val="accent4"/>
                </a:solidFill>
                <a:latin typeface="Gill Sans"/>
                <a:ea typeface="Gill Sans"/>
                <a:cs typeface="Gill Sans"/>
                <a:sym typeface="Gill Sans"/>
              </a:rPr>
              <a:t>OHW Countries</a:t>
            </a:r>
          </a:p>
        </p:txBody>
      </p:sp>
      <p:sp>
        <p:nvSpPr>
          <p:cNvPr id="262" name="Shape 262"/>
          <p:cNvSpPr/>
          <p:nvPr/>
        </p:nvSpPr>
        <p:spPr>
          <a:xfrm>
            <a:off x="953607" y="4615375"/>
            <a:ext cx="2195100" cy="27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25000"/>
              <a:buFont typeface="Open Sans"/>
              <a:buNone/>
            </a:pPr>
            <a:r>
              <a:rPr lang="en" sz="1222">
                <a:solidFill>
                  <a:schemeClr val="accent4"/>
                </a:solidFill>
                <a:latin typeface="Gill Sans"/>
                <a:ea typeface="Gill Sans"/>
                <a:cs typeface="Gill Sans"/>
                <a:sym typeface="Gill Sans"/>
              </a:rPr>
              <a:t>Anticipated Countries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0"/>
            <a:ext cx="749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90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95872" y="288865"/>
            <a:ext cx="8111700" cy="5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lang="en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What is a One Health Workforce?</a:t>
            </a:r>
          </a:p>
        </p:txBody>
      </p:sp>
      <p:sp>
        <p:nvSpPr>
          <p:cNvPr id="269" name="Shape 269"/>
          <p:cNvSpPr txBox="1"/>
          <p:nvPr/>
        </p:nvSpPr>
        <p:spPr>
          <a:xfrm>
            <a:off x="571500" y="1438475"/>
            <a:ext cx="4344600" cy="3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25000"/>
              <a:buFont typeface="Open Sans"/>
              <a:buNone/>
            </a:pPr>
            <a:r>
              <a:rPr lang="en" sz="1800" b="0" i="0" u="none" strike="noStrike" cap="none">
                <a:solidFill>
                  <a:schemeClr val="accent4"/>
                </a:solidFill>
                <a:highlight>
                  <a:srgbClr val="FFFFFF"/>
                </a:highlight>
                <a:latin typeface="Gill Sans"/>
                <a:ea typeface="Gill Sans"/>
                <a:cs typeface="Gill Sans"/>
                <a:sym typeface="Gill Sans"/>
              </a:rPr>
              <a:t>A workforce that has the technical competencies needed to support national governments to achieve international standards (JEE, IHR and OIE/PVS) and the essential cross-sectoral competencies needed to prevent, detect and respond to infectious disease threats efficiently and effectively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70" name="Shape 2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8499" y="1057174"/>
            <a:ext cx="3466355" cy="3997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6742" y="282678"/>
            <a:ext cx="897193" cy="8971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" name="object 3"/>
          <p:cNvSpPr/>
          <p:nvPr/>
        </p:nvSpPr>
        <p:spPr>
          <a:xfrm>
            <a:off x="2204064" y="434258"/>
            <a:ext cx="1536290" cy="4629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" name="object 4"/>
          <p:cNvSpPr/>
          <p:nvPr/>
        </p:nvSpPr>
        <p:spPr>
          <a:xfrm>
            <a:off x="3818193" y="446548"/>
            <a:ext cx="450645" cy="4506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5" name="object 5"/>
          <p:cNvSpPr/>
          <p:nvPr/>
        </p:nvSpPr>
        <p:spPr>
          <a:xfrm>
            <a:off x="2204064" y="975032"/>
            <a:ext cx="2085258" cy="1229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6" name="object 6"/>
          <p:cNvSpPr/>
          <p:nvPr/>
        </p:nvSpPr>
        <p:spPr>
          <a:xfrm>
            <a:off x="1016000" y="1855838"/>
            <a:ext cx="1016000" cy="90129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7" name="object 7"/>
          <p:cNvSpPr/>
          <p:nvPr/>
        </p:nvSpPr>
        <p:spPr>
          <a:xfrm>
            <a:off x="4326194" y="1642806"/>
            <a:ext cx="1802581" cy="10938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8" name="object 8"/>
          <p:cNvSpPr/>
          <p:nvPr/>
        </p:nvSpPr>
        <p:spPr>
          <a:xfrm>
            <a:off x="2109838" y="1999226"/>
            <a:ext cx="1823064" cy="68416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9" name="object 9"/>
          <p:cNvSpPr/>
          <p:nvPr/>
        </p:nvSpPr>
        <p:spPr>
          <a:xfrm>
            <a:off x="6522065" y="1429774"/>
            <a:ext cx="1769806" cy="17739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0" name="object 10"/>
          <p:cNvSpPr/>
          <p:nvPr/>
        </p:nvSpPr>
        <p:spPr>
          <a:xfrm>
            <a:off x="2343355" y="4469581"/>
            <a:ext cx="2118032" cy="6309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1" name="object 11"/>
          <p:cNvSpPr/>
          <p:nvPr/>
        </p:nvSpPr>
        <p:spPr>
          <a:xfrm>
            <a:off x="4592483" y="4555613"/>
            <a:ext cx="0" cy="442913"/>
          </a:xfrm>
          <a:custGeom>
            <a:avLst/>
            <a:gdLst/>
            <a:ahLst/>
            <a:cxnLst/>
            <a:rect l="l" t="t" r="r" b="b"/>
            <a:pathLst>
              <a:path h="531495">
                <a:moveTo>
                  <a:pt x="0" y="530942"/>
                </a:moveTo>
                <a:lnTo>
                  <a:pt x="0" y="0"/>
                </a:lnTo>
              </a:path>
            </a:pathLst>
          </a:custGeom>
          <a:ln w="29496">
            <a:solidFill>
              <a:srgbClr val="135797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2" name="object 12"/>
          <p:cNvSpPr txBox="1"/>
          <p:nvPr/>
        </p:nvSpPr>
        <p:spPr>
          <a:xfrm>
            <a:off x="4331997" y="2780740"/>
            <a:ext cx="1900767" cy="256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 marR="4233">
              <a:lnSpc>
                <a:spcPct val="142900"/>
              </a:lnSpc>
              <a:tabLst>
                <a:tab pos="796893" algn="l"/>
                <a:tab pos="1190048" algn="l"/>
              </a:tabLst>
            </a:pPr>
            <a:r>
              <a:rPr sz="583" spc="304" dirty="0">
                <a:solidFill>
                  <a:srgbClr val="1A3F7E"/>
                </a:solidFill>
              </a:rPr>
              <a:t>C</a:t>
            </a:r>
            <a:r>
              <a:rPr sz="583" spc="12" dirty="0">
                <a:solidFill>
                  <a:srgbClr val="1A3F7E"/>
                </a:solidFill>
              </a:rPr>
              <a:t> </a:t>
            </a:r>
            <a:r>
              <a:rPr sz="583" spc="204" dirty="0">
                <a:solidFill>
                  <a:srgbClr val="1A3F7E"/>
                </a:solidFill>
              </a:rPr>
              <a:t>E</a:t>
            </a:r>
            <a:r>
              <a:rPr sz="583" spc="-17" dirty="0">
                <a:solidFill>
                  <a:srgbClr val="1A3F7E"/>
                </a:solidFill>
              </a:rPr>
              <a:t> </a:t>
            </a:r>
            <a:r>
              <a:rPr sz="583" spc="300" dirty="0">
                <a:solidFill>
                  <a:srgbClr val="1A3F7E"/>
                </a:solidFill>
              </a:rPr>
              <a:t>NTE</a:t>
            </a:r>
            <a:r>
              <a:rPr sz="583" spc="-12" dirty="0">
                <a:solidFill>
                  <a:srgbClr val="1A3F7E"/>
                </a:solidFill>
              </a:rPr>
              <a:t> </a:t>
            </a:r>
            <a:r>
              <a:rPr sz="583" spc="125" dirty="0">
                <a:solidFill>
                  <a:srgbClr val="1A3F7E"/>
                </a:solidFill>
              </a:rPr>
              <a:t>R</a:t>
            </a:r>
            <a:r>
              <a:rPr sz="583" dirty="0">
                <a:solidFill>
                  <a:srgbClr val="1A3F7E"/>
                </a:solidFill>
              </a:rPr>
              <a:t> </a:t>
            </a:r>
            <a:r>
              <a:rPr sz="583" spc="204" dirty="0">
                <a:solidFill>
                  <a:srgbClr val="1A3F7E"/>
                </a:solidFill>
              </a:rPr>
              <a:t>S</a:t>
            </a:r>
            <a:r>
              <a:rPr sz="583" dirty="0">
                <a:solidFill>
                  <a:srgbClr val="1A3F7E"/>
                </a:solidFill>
              </a:rPr>
              <a:t>	</a:t>
            </a:r>
            <a:r>
              <a:rPr sz="583" spc="242" dirty="0">
                <a:solidFill>
                  <a:srgbClr val="1A3F7E"/>
                </a:solidFill>
              </a:rPr>
              <a:t>FO</a:t>
            </a:r>
            <a:r>
              <a:rPr sz="583" spc="-8" dirty="0">
                <a:solidFill>
                  <a:srgbClr val="1A3F7E"/>
                </a:solidFill>
              </a:rPr>
              <a:t> </a:t>
            </a:r>
            <a:r>
              <a:rPr sz="583" spc="125" dirty="0">
                <a:solidFill>
                  <a:srgbClr val="1A3F7E"/>
                </a:solidFill>
              </a:rPr>
              <a:t>R</a:t>
            </a:r>
            <a:r>
              <a:rPr sz="583" dirty="0">
                <a:solidFill>
                  <a:srgbClr val="1A3F7E"/>
                </a:solidFill>
              </a:rPr>
              <a:t>	</a:t>
            </a:r>
            <a:r>
              <a:rPr sz="583" spc="275" dirty="0">
                <a:solidFill>
                  <a:srgbClr val="1A3F7E"/>
                </a:solidFill>
              </a:rPr>
              <a:t>D</a:t>
            </a:r>
            <a:r>
              <a:rPr sz="583" spc="-25" dirty="0">
                <a:solidFill>
                  <a:srgbClr val="1A3F7E"/>
                </a:solidFill>
              </a:rPr>
              <a:t> </a:t>
            </a:r>
            <a:r>
              <a:rPr sz="583" spc="254" dirty="0">
                <a:solidFill>
                  <a:srgbClr val="1A3F7E"/>
                </a:solidFill>
              </a:rPr>
              <a:t>I</a:t>
            </a:r>
            <a:r>
              <a:rPr sz="583" spc="167" dirty="0">
                <a:solidFill>
                  <a:srgbClr val="1A3F7E"/>
                </a:solidFill>
              </a:rPr>
              <a:t>S</a:t>
            </a:r>
            <a:r>
              <a:rPr sz="583" spc="-12" dirty="0">
                <a:solidFill>
                  <a:srgbClr val="1A3F7E"/>
                </a:solidFill>
              </a:rPr>
              <a:t> </a:t>
            </a:r>
            <a:r>
              <a:rPr sz="583" spc="246" dirty="0">
                <a:solidFill>
                  <a:srgbClr val="1A3F7E"/>
                </a:solidFill>
              </a:rPr>
              <a:t>E</a:t>
            </a:r>
            <a:r>
              <a:rPr sz="583" spc="-58" dirty="0">
                <a:solidFill>
                  <a:srgbClr val="1A3F7E"/>
                </a:solidFill>
              </a:rPr>
              <a:t> </a:t>
            </a:r>
            <a:r>
              <a:rPr sz="583" spc="146" dirty="0">
                <a:solidFill>
                  <a:srgbClr val="1A3F7E"/>
                </a:solidFill>
              </a:rPr>
              <a:t>A</a:t>
            </a:r>
            <a:r>
              <a:rPr sz="583" dirty="0">
                <a:solidFill>
                  <a:srgbClr val="1A3F7E"/>
                </a:solidFill>
              </a:rPr>
              <a:t> </a:t>
            </a:r>
            <a:r>
              <a:rPr sz="583" spc="-54" dirty="0">
                <a:solidFill>
                  <a:srgbClr val="1A3F7E"/>
                </a:solidFill>
              </a:rPr>
              <a:t> </a:t>
            </a:r>
            <a:r>
              <a:rPr sz="583" spc="167" dirty="0">
                <a:solidFill>
                  <a:srgbClr val="1A3F7E"/>
                </a:solidFill>
              </a:rPr>
              <a:t>S</a:t>
            </a:r>
            <a:r>
              <a:rPr sz="583" spc="-12" dirty="0">
                <a:solidFill>
                  <a:srgbClr val="1A3F7E"/>
                </a:solidFill>
              </a:rPr>
              <a:t> </a:t>
            </a:r>
            <a:r>
              <a:rPr sz="583" spc="204" dirty="0">
                <a:solidFill>
                  <a:srgbClr val="1A3F7E"/>
                </a:solidFill>
              </a:rPr>
              <a:t>E</a:t>
            </a:r>
            <a:r>
              <a:rPr sz="583" spc="46" dirty="0">
                <a:solidFill>
                  <a:srgbClr val="1A3F7E"/>
                </a:solidFill>
              </a:rPr>
              <a:t> </a:t>
            </a:r>
            <a:r>
              <a:rPr sz="583" spc="267" dirty="0">
                <a:solidFill>
                  <a:srgbClr val="6E82AC"/>
                </a:solidFill>
              </a:rPr>
              <a:t>"</a:t>
            </a:r>
            <a:r>
              <a:rPr sz="583" spc="208" dirty="0">
                <a:solidFill>
                  <a:srgbClr val="6E82AC"/>
                </a:solidFill>
              </a:rPr>
              <a:t> </a:t>
            </a:r>
            <a:r>
              <a:rPr sz="583" spc="262" dirty="0">
                <a:solidFill>
                  <a:srgbClr val="1A3F7E"/>
                </a:solidFill>
              </a:rPr>
              <a:t>CONTROL</a:t>
            </a:r>
            <a:r>
              <a:rPr sz="583" dirty="0">
                <a:solidFill>
                  <a:srgbClr val="1A3F7E"/>
                </a:solidFill>
              </a:rPr>
              <a:t>  </a:t>
            </a:r>
            <a:r>
              <a:rPr sz="583" spc="-62" dirty="0">
                <a:solidFill>
                  <a:srgbClr val="1A3F7E"/>
                </a:solidFill>
              </a:rPr>
              <a:t> </a:t>
            </a:r>
            <a:r>
              <a:rPr sz="583" spc="175" dirty="0">
                <a:solidFill>
                  <a:srgbClr val="1A3F7E"/>
                </a:solidFill>
              </a:rPr>
              <a:t>A</a:t>
            </a:r>
            <a:r>
              <a:rPr sz="583" spc="42" dirty="0">
                <a:solidFill>
                  <a:srgbClr val="1A3F7E"/>
                </a:solidFill>
              </a:rPr>
              <a:t> </a:t>
            </a:r>
            <a:r>
              <a:rPr sz="583" spc="242" dirty="0">
                <a:solidFill>
                  <a:srgbClr val="1A3F7E"/>
                </a:solidFill>
              </a:rPr>
              <a:t>ND</a:t>
            </a:r>
            <a:r>
              <a:rPr sz="583" dirty="0">
                <a:solidFill>
                  <a:srgbClr val="1A3F7E"/>
                </a:solidFill>
              </a:rPr>
              <a:t>  </a:t>
            </a:r>
            <a:r>
              <a:rPr sz="583" spc="-46" dirty="0">
                <a:solidFill>
                  <a:srgbClr val="1A3F7E"/>
                </a:solidFill>
              </a:rPr>
              <a:t> </a:t>
            </a:r>
            <a:r>
              <a:rPr sz="583" spc="242" dirty="0">
                <a:solidFill>
                  <a:srgbClr val="1A3F7E"/>
                </a:solidFill>
              </a:rPr>
              <a:t>PREV</a:t>
            </a:r>
            <a:r>
              <a:rPr sz="583" spc="-58" dirty="0">
                <a:solidFill>
                  <a:srgbClr val="1A3F7E"/>
                </a:solidFill>
              </a:rPr>
              <a:t> </a:t>
            </a:r>
            <a:r>
              <a:rPr sz="583" spc="317" dirty="0">
                <a:solidFill>
                  <a:srgbClr val="1A3F7E"/>
                </a:solidFill>
              </a:rPr>
              <a:t>ENT</a:t>
            </a:r>
            <a:r>
              <a:rPr sz="583" spc="100" dirty="0">
                <a:solidFill>
                  <a:srgbClr val="1A3F7E"/>
                </a:solidFill>
              </a:rPr>
              <a:t>I</a:t>
            </a:r>
            <a:r>
              <a:rPr sz="583" spc="242" dirty="0">
                <a:solidFill>
                  <a:srgbClr val="1A3F7E"/>
                </a:solidFill>
              </a:rPr>
              <a:t>ON</a:t>
            </a:r>
            <a:endParaRPr sz="583"/>
          </a:p>
        </p:txBody>
      </p:sp>
      <p:sp>
        <p:nvSpPr>
          <p:cNvPr id="13" name="object 13"/>
          <p:cNvSpPr txBox="1"/>
          <p:nvPr/>
        </p:nvSpPr>
        <p:spPr>
          <a:xfrm>
            <a:off x="1779707" y="3417983"/>
            <a:ext cx="5311246" cy="1648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3667" b="1" spc="-321" dirty="0">
                <a:solidFill>
                  <a:srgbClr val="004990"/>
                </a:solidFill>
              </a:rPr>
              <a:t>P</a:t>
            </a:r>
            <a:r>
              <a:rPr sz="3667" b="1" spc="54" dirty="0">
                <a:solidFill>
                  <a:srgbClr val="004990"/>
                </a:solidFill>
              </a:rPr>
              <a:t>r</a:t>
            </a:r>
            <a:r>
              <a:rPr sz="3667" b="1" spc="25" dirty="0">
                <a:solidFill>
                  <a:srgbClr val="004990"/>
                </a:solidFill>
              </a:rPr>
              <a:t>e</a:t>
            </a:r>
            <a:r>
              <a:rPr sz="3667" b="1" spc="-275" dirty="0">
                <a:solidFill>
                  <a:srgbClr val="004990"/>
                </a:solidFill>
              </a:rPr>
              <a:t>p</a:t>
            </a:r>
            <a:r>
              <a:rPr sz="3667" b="1" spc="-75" dirty="0">
                <a:solidFill>
                  <a:srgbClr val="004990"/>
                </a:solidFill>
              </a:rPr>
              <a:t>are</a:t>
            </a:r>
            <a:r>
              <a:rPr sz="3667" b="1" spc="183" dirty="0">
                <a:solidFill>
                  <a:srgbClr val="004990"/>
                </a:solidFill>
              </a:rPr>
              <a:t>d</a:t>
            </a:r>
            <a:r>
              <a:rPr sz="3667" b="1" spc="-296" dirty="0">
                <a:solidFill>
                  <a:srgbClr val="004990"/>
                </a:solidFill>
              </a:rPr>
              <a:t>nes</a:t>
            </a:r>
            <a:r>
              <a:rPr sz="3667" b="1" spc="-246" dirty="0">
                <a:solidFill>
                  <a:srgbClr val="004990"/>
                </a:solidFill>
              </a:rPr>
              <a:t>s</a:t>
            </a:r>
            <a:r>
              <a:rPr sz="3667" b="1" spc="187" dirty="0">
                <a:solidFill>
                  <a:srgbClr val="AFCAE9"/>
                </a:solidFill>
              </a:rPr>
              <a:t>&amp;</a:t>
            </a:r>
            <a:r>
              <a:rPr sz="3667" b="1" spc="-158" dirty="0">
                <a:solidFill>
                  <a:srgbClr val="004990"/>
                </a:solidFill>
              </a:rPr>
              <a:t>Resp</a:t>
            </a:r>
            <a:r>
              <a:rPr sz="3667" b="1" spc="-25" dirty="0">
                <a:solidFill>
                  <a:srgbClr val="004990"/>
                </a:solidFill>
              </a:rPr>
              <a:t>o</a:t>
            </a:r>
            <a:r>
              <a:rPr sz="3667" b="1" spc="-212" dirty="0">
                <a:solidFill>
                  <a:srgbClr val="004990"/>
                </a:solidFill>
              </a:rPr>
              <a:t>nse</a:t>
            </a:r>
            <a:endParaRPr sz="3667"/>
          </a:p>
          <a:p>
            <a:pPr marL="1947785">
              <a:spcBef>
                <a:spcPts val="137"/>
              </a:spcBef>
              <a:tabLst>
                <a:tab pos="2664777" algn="l"/>
                <a:tab pos="3828368" algn="l"/>
              </a:tabLst>
            </a:pPr>
            <a:r>
              <a:rPr sz="2000" spc="154" dirty="0">
                <a:solidFill>
                  <a:srgbClr val="004990"/>
                </a:solidFill>
              </a:rPr>
              <a:t>ONE	</a:t>
            </a:r>
            <a:r>
              <a:rPr sz="2000" spc="67" dirty="0">
                <a:solidFill>
                  <a:srgbClr val="004990"/>
                </a:solidFill>
              </a:rPr>
              <a:t>HEA</a:t>
            </a:r>
            <a:r>
              <a:rPr sz="2000" spc="-170" dirty="0">
                <a:solidFill>
                  <a:srgbClr val="004990"/>
                </a:solidFill>
              </a:rPr>
              <a:t>L</a:t>
            </a:r>
            <a:r>
              <a:rPr sz="2000" spc="158" dirty="0">
                <a:solidFill>
                  <a:srgbClr val="004990"/>
                </a:solidFill>
              </a:rPr>
              <a:t>TH</a:t>
            </a:r>
            <a:r>
              <a:rPr sz="2000" dirty="0">
                <a:solidFill>
                  <a:srgbClr val="004990"/>
                </a:solidFill>
              </a:rPr>
              <a:t>	</a:t>
            </a:r>
            <a:r>
              <a:rPr sz="2000" spc="-12" dirty="0">
                <a:solidFill>
                  <a:srgbClr val="004990"/>
                </a:solidFill>
              </a:rPr>
              <a:t>I</a:t>
            </a:r>
            <a:r>
              <a:rPr sz="2000" spc="346" dirty="0">
                <a:solidFill>
                  <a:srgbClr val="004990"/>
                </a:solidFill>
              </a:rPr>
              <a:t>N</a:t>
            </a:r>
            <a:r>
              <a:rPr sz="2000" spc="-121" dirty="0">
                <a:solidFill>
                  <a:srgbClr val="004990"/>
                </a:solidFill>
              </a:rPr>
              <a:t> </a:t>
            </a:r>
            <a:r>
              <a:rPr sz="2000" spc="75" dirty="0">
                <a:solidFill>
                  <a:srgbClr val="004990"/>
                </a:solidFill>
              </a:rPr>
              <a:t>ACT</a:t>
            </a:r>
            <a:r>
              <a:rPr sz="2000" spc="267" dirty="0">
                <a:solidFill>
                  <a:srgbClr val="004990"/>
                </a:solidFill>
              </a:rPr>
              <a:t>I</a:t>
            </a:r>
            <a:r>
              <a:rPr sz="2000" spc="325" dirty="0">
                <a:solidFill>
                  <a:srgbClr val="004990"/>
                </a:solidFill>
              </a:rPr>
              <a:t>ON</a:t>
            </a:r>
            <a:endParaRPr sz="2000"/>
          </a:p>
          <a:p>
            <a:pPr>
              <a:spcBef>
                <a:spcPts val="37"/>
              </a:spcBef>
            </a:pPr>
            <a:endParaRPr sz="1667">
              <a:latin typeface="Times New Roman"/>
              <a:cs typeface="Times New Roman"/>
            </a:endParaRPr>
          </a:p>
          <a:p>
            <a:pPr marL="2984381"/>
            <a:r>
              <a:rPr sz="3292" b="1" spc="29" dirty="0">
                <a:solidFill>
                  <a:srgbClr val="004990"/>
                </a:solidFill>
              </a:rPr>
              <a:t>P</a:t>
            </a:r>
            <a:r>
              <a:rPr sz="3292" b="1" spc="158" dirty="0">
                <a:solidFill>
                  <a:srgbClr val="004990"/>
                </a:solidFill>
              </a:rPr>
              <a:t>RE</a:t>
            </a:r>
            <a:r>
              <a:rPr sz="3292" b="1" spc="275" dirty="0">
                <a:solidFill>
                  <a:srgbClr val="004990"/>
                </a:solidFill>
              </a:rPr>
              <a:t>D</a:t>
            </a:r>
            <a:r>
              <a:rPr sz="3292" b="1" spc="146" dirty="0">
                <a:solidFill>
                  <a:srgbClr val="004990"/>
                </a:solidFill>
              </a:rPr>
              <a:t>I</a:t>
            </a:r>
            <a:r>
              <a:rPr sz="3292" b="1" spc="433" dirty="0">
                <a:solidFill>
                  <a:srgbClr val="004990"/>
                </a:solidFill>
              </a:rPr>
              <a:t>CT</a:t>
            </a:r>
            <a:endParaRPr sz="3292"/>
          </a:p>
        </p:txBody>
      </p:sp>
    </p:spTree>
    <p:extLst>
      <p:ext uri="{BB962C8B-B14F-4D97-AF65-F5344CB8AC3E}">
        <p14:creationId xmlns:p14="http://schemas.microsoft.com/office/powerpoint/2010/main" val="58280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9207" y="5289232"/>
            <a:ext cx="6573308" cy="6350"/>
          </a:xfrm>
          <a:custGeom>
            <a:avLst/>
            <a:gdLst/>
            <a:ahLst/>
            <a:cxnLst/>
            <a:rect l="l" t="t" r="r" b="b"/>
            <a:pathLst>
              <a:path w="7887970" h="7620">
                <a:moveTo>
                  <a:pt x="0" y="0"/>
                </a:moveTo>
                <a:lnTo>
                  <a:pt x="7887601" y="7200"/>
                </a:lnTo>
              </a:path>
            </a:pathLst>
          </a:custGeom>
          <a:ln w="990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" name="object 3"/>
          <p:cNvSpPr/>
          <p:nvPr/>
        </p:nvSpPr>
        <p:spPr>
          <a:xfrm>
            <a:off x="7129145" y="5330190"/>
            <a:ext cx="775334" cy="340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" name="object 4"/>
          <p:cNvSpPr/>
          <p:nvPr/>
        </p:nvSpPr>
        <p:spPr>
          <a:xfrm>
            <a:off x="1195705" y="5306696"/>
            <a:ext cx="821689" cy="3835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5" name="object 5"/>
          <p:cNvSpPr/>
          <p:nvPr/>
        </p:nvSpPr>
        <p:spPr>
          <a:xfrm>
            <a:off x="762000" y="0"/>
            <a:ext cx="7620000" cy="5715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3000" y="226141"/>
            <a:ext cx="6858000" cy="722909"/>
          </a:xfrm>
          <a:prstGeom prst="rect">
            <a:avLst/>
          </a:prstGeom>
        </p:spPr>
        <p:txBody>
          <a:bodyPr vert="horz" wrap="square" lIns="0" tIns="360381" rIns="0" bIns="0" rtlCol="0" anchor="ctr" anchorCtr="0">
            <a:spAutoFit/>
          </a:bodyPr>
          <a:lstStyle/>
          <a:p>
            <a:pPr marL="10583"/>
            <a:r>
              <a:rPr sz="2333" b="0" spc="100" dirty="0">
                <a:solidFill>
                  <a:srgbClr val="253062"/>
                </a:solidFill>
                <a:latin typeface="Arial"/>
                <a:cs typeface="Arial"/>
              </a:rPr>
              <a:t>O</a:t>
            </a:r>
            <a:r>
              <a:rPr sz="2333" b="0" spc="-129" dirty="0">
                <a:solidFill>
                  <a:srgbClr val="253062"/>
                </a:solidFill>
                <a:latin typeface="Arial"/>
                <a:cs typeface="Arial"/>
              </a:rPr>
              <a:t>n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e</a:t>
            </a:r>
            <a:r>
              <a:rPr sz="2333" b="0" spc="-191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spc="12" dirty="0">
                <a:solidFill>
                  <a:srgbClr val="253062"/>
                </a:solidFill>
                <a:latin typeface="Arial"/>
                <a:cs typeface="Arial"/>
              </a:rPr>
              <a:t>H</a:t>
            </a:r>
            <a:r>
              <a:rPr sz="2333" b="0" spc="-179" dirty="0">
                <a:solidFill>
                  <a:srgbClr val="253062"/>
                </a:solidFill>
                <a:latin typeface="Arial"/>
                <a:cs typeface="Arial"/>
              </a:rPr>
              <a:t>e</a:t>
            </a:r>
            <a:r>
              <a:rPr sz="2333" b="0" spc="-304" dirty="0">
                <a:solidFill>
                  <a:srgbClr val="253062"/>
                </a:solidFill>
                <a:latin typeface="Arial"/>
                <a:cs typeface="Arial"/>
              </a:rPr>
              <a:t>a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l</a:t>
            </a:r>
            <a:r>
              <a:rPr sz="2333" b="0" spc="129" dirty="0">
                <a:solidFill>
                  <a:srgbClr val="253062"/>
                </a:solidFill>
                <a:latin typeface="Arial"/>
                <a:cs typeface="Arial"/>
              </a:rPr>
              <a:t>t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h</a:t>
            </a:r>
            <a:r>
              <a:rPr sz="2333" b="0" spc="-137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spc="229" dirty="0">
                <a:solidFill>
                  <a:srgbClr val="253062"/>
                </a:solidFill>
                <a:latin typeface="Arial"/>
                <a:cs typeface="Arial"/>
              </a:rPr>
              <a:t>W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o</a:t>
            </a:r>
            <a:r>
              <a:rPr sz="2333" b="0" spc="146" dirty="0">
                <a:solidFill>
                  <a:srgbClr val="253062"/>
                </a:solidFill>
                <a:latin typeface="Arial"/>
                <a:cs typeface="Arial"/>
              </a:rPr>
              <a:t>r</a:t>
            </a:r>
            <a:r>
              <a:rPr sz="2333" b="0" spc="-50" dirty="0">
                <a:solidFill>
                  <a:srgbClr val="253062"/>
                </a:solidFill>
                <a:latin typeface="Arial"/>
                <a:cs typeface="Arial"/>
              </a:rPr>
              <a:t>k</a:t>
            </a:r>
            <a:r>
              <a:rPr sz="2333" b="0" spc="-67" dirty="0">
                <a:solidFill>
                  <a:srgbClr val="253062"/>
                </a:solidFill>
                <a:latin typeface="Arial"/>
                <a:cs typeface="Arial"/>
              </a:rPr>
              <a:t>f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o</a:t>
            </a:r>
            <a:r>
              <a:rPr sz="2333" b="0" spc="146" dirty="0">
                <a:solidFill>
                  <a:srgbClr val="253062"/>
                </a:solidFill>
                <a:latin typeface="Arial"/>
                <a:cs typeface="Arial"/>
              </a:rPr>
              <a:t>r</a:t>
            </a:r>
            <a:r>
              <a:rPr sz="2333" b="0" spc="-146" dirty="0">
                <a:solidFill>
                  <a:srgbClr val="253062"/>
                </a:solidFill>
                <a:latin typeface="Arial"/>
                <a:cs typeface="Arial"/>
              </a:rPr>
              <a:t>c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e</a:t>
            </a:r>
            <a:r>
              <a:rPr sz="2333" b="0" spc="-196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spc="-487" dirty="0">
                <a:solidFill>
                  <a:srgbClr val="253062"/>
                </a:solidFill>
                <a:latin typeface="Arial"/>
                <a:cs typeface="Arial"/>
              </a:rPr>
              <a:t>S</a:t>
            </a:r>
            <a:r>
              <a:rPr sz="2333" b="0" spc="129" dirty="0">
                <a:solidFill>
                  <a:srgbClr val="253062"/>
                </a:solidFill>
                <a:latin typeface="Arial"/>
                <a:cs typeface="Arial"/>
              </a:rPr>
              <a:t>t</a:t>
            </a:r>
            <a:r>
              <a:rPr sz="2333" b="0" spc="146" dirty="0">
                <a:solidFill>
                  <a:srgbClr val="253062"/>
                </a:solidFill>
                <a:latin typeface="Arial"/>
                <a:cs typeface="Arial"/>
              </a:rPr>
              <a:t>r</a:t>
            </a:r>
            <a:r>
              <a:rPr sz="2333" b="0" spc="-304" dirty="0">
                <a:solidFill>
                  <a:srgbClr val="253062"/>
                </a:solidFill>
                <a:latin typeface="Arial"/>
                <a:cs typeface="Arial"/>
              </a:rPr>
              <a:t>a</a:t>
            </a:r>
            <a:r>
              <a:rPr sz="2333" b="0" spc="129" dirty="0">
                <a:solidFill>
                  <a:srgbClr val="253062"/>
                </a:solidFill>
                <a:latin typeface="Arial"/>
                <a:cs typeface="Arial"/>
              </a:rPr>
              <a:t>t</a:t>
            </a:r>
            <a:r>
              <a:rPr sz="2333" b="0" spc="-179" dirty="0">
                <a:solidFill>
                  <a:srgbClr val="253062"/>
                </a:solidFill>
                <a:latin typeface="Arial"/>
                <a:cs typeface="Arial"/>
              </a:rPr>
              <a:t>e</a:t>
            </a:r>
            <a:r>
              <a:rPr sz="2333" b="0" spc="-304" dirty="0">
                <a:solidFill>
                  <a:srgbClr val="253062"/>
                </a:solidFill>
                <a:latin typeface="Arial"/>
                <a:cs typeface="Arial"/>
              </a:rPr>
              <a:t>g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y</a:t>
            </a:r>
            <a:endParaRPr sz="2333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1151" y="963317"/>
            <a:ext cx="204099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1000" spc="-12" dirty="0">
                <a:solidFill>
                  <a:srgbClr val="A6A6A6"/>
                </a:solidFill>
                <a:latin typeface="Times New Roman"/>
                <a:cs typeface="Times New Roman"/>
              </a:rPr>
              <a:t>U</a:t>
            </a:r>
            <a:r>
              <a:rPr sz="1000" spc="-100" dirty="0">
                <a:solidFill>
                  <a:srgbClr val="A6A6A6"/>
                </a:solidFill>
                <a:latin typeface="Times New Roman"/>
                <a:cs typeface="Times New Roman"/>
              </a:rPr>
              <a:t>S</a:t>
            </a:r>
            <a:r>
              <a:rPr sz="1000" spc="-58" dirty="0">
                <a:solidFill>
                  <a:srgbClr val="A6A6A6"/>
                </a:solidFill>
                <a:latin typeface="Times New Roman"/>
                <a:cs typeface="Times New Roman"/>
              </a:rPr>
              <a:t>A</a:t>
            </a:r>
            <a:r>
              <a:rPr sz="1000" spc="-83" dirty="0">
                <a:solidFill>
                  <a:srgbClr val="A6A6A6"/>
                </a:solidFill>
                <a:latin typeface="Times New Roman"/>
                <a:cs typeface="Times New Roman"/>
              </a:rPr>
              <a:t>I</a:t>
            </a:r>
            <a:r>
              <a:rPr sz="1000" dirty="0">
                <a:solidFill>
                  <a:srgbClr val="A6A6A6"/>
                </a:solidFill>
                <a:latin typeface="Times New Roman"/>
                <a:cs typeface="Times New Roman"/>
              </a:rPr>
              <a:t>D</a:t>
            </a:r>
            <a:r>
              <a:rPr sz="1000" spc="54" dirty="0">
                <a:solidFill>
                  <a:srgbClr val="A6A6A6"/>
                </a:solidFill>
                <a:latin typeface="Times New Roman"/>
                <a:cs typeface="Times New Roman"/>
              </a:rPr>
              <a:t> </a:t>
            </a:r>
            <a:r>
              <a:rPr sz="1000" spc="100" dirty="0">
                <a:solidFill>
                  <a:srgbClr val="A6A6A6"/>
                </a:solidFill>
                <a:latin typeface="Times New Roman"/>
                <a:cs typeface="Times New Roman"/>
              </a:rPr>
              <a:t>O</a:t>
            </a:r>
            <a:r>
              <a:rPr sz="1000" dirty="0">
                <a:solidFill>
                  <a:srgbClr val="A6A6A6"/>
                </a:solidFill>
                <a:latin typeface="Times New Roman"/>
                <a:cs typeface="Times New Roman"/>
              </a:rPr>
              <a:t>ne</a:t>
            </a:r>
            <a:r>
              <a:rPr sz="1000" spc="62" dirty="0">
                <a:solidFill>
                  <a:srgbClr val="A6A6A6"/>
                </a:solidFill>
                <a:latin typeface="Times New Roman"/>
                <a:cs typeface="Times New Roman"/>
              </a:rPr>
              <a:t> </a:t>
            </a:r>
            <a:r>
              <a:rPr sz="1000" spc="4" dirty="0">
                <a:solidFill>
                  <a:srgbClr val="A6A6A6"/>
                </a:solidFill>
                <a:latin typeface="Times New Roman"/>
                <a:cs typeface="Times New Roman"/>
              </a:rPr>
              <a:t>H</a:t>
            </a:r>
            <a:r>
              <a:rPr sz="1000" spc="33" dirty="0">
                <a:solidFill>
                  <a:srgbClr val="A6A6A6"/>
                </a:solidFill>
                <a:latin typeface="Times New Roman"/>
                <a:cs typeface="Times New Roman"/>
              </a:rPr>
              <a:t>e</a:t>
            </a:r>
            <a:r>
              <a:rPr sz="1000" spc="-21" dirty="0">
                <a:solidFill>
                  <a:srgbClr val="A6A6A6"/>
                </a:solidFill>
                <a:latin typeface="Times New Roman"/>
                <a:cs typeface="Times New Roman"/>
              </a:rPr>
              <a:t>a</a:t>
            </a:r>
            <a:r>
              <a:rPr sz="1000" spc="-58" dirty="0">
                <a:solidFill>
                  <a:srgbClr val="A6A6A6"/>
                </a:solidFill>
                <a:latin typeface="Times New Roman"/>
                <a:cs typeface="Times New Roman"/>
              </a:rPr>
              <a:t>l</a:t>
            </a:r>
            <a:r>
              <a:rPr sz="1000" spc="54" dirty="0">
                <a:solidFill>
                  <a:srgbClr val="A6A6A6"/>
                </a:solidFill>
                <a:latin typeface="Times New Roman"/>
                <a:cs typeface="Times New Roman"/>
              </a:rPr>
              <a:t>t</a:t>
            </a:r>
            <a:r>
              <a:rPr sz="1000" dirty="0">
                <a:solidFill>
                  <a:srgbClr val="A6A6A6"/>
                </a:solidFill>
                <a:latin typeface="Times New Roman"/>
                <a:cs typeface="Times New Roman"/>
              </a:rPr>
              <a:t>h</a:t>
            </a:r>
            <a:r>
              <a:rPr sz="1000" spc="25" dirty="0">
                <a:solidFill>
                  <a:srgbClr val="A6A6A6"/>
                </a:solidFill>
                <a:latin typeface="Times New Roman"/>
                <a:cs typeface="Times New Roman"/>
              </a:rPr>
              <a:t> </a:t>
            </a:r>
            <a:r>
              <a:rPr sz="1000" spc="95" dirty="0">
                <a:solidFill>
                  <a:srgbClr val="A6A6A6"/>
                </a:solidFill>
                <a:latin typeface="Times New Roman"/>
                <a:cs typeface="Times New Roman"/>
              </a:rPr>
              <a:t>W</a:t>
            </a:r>
            <a:r>
              <a:rPr sz="1000" spc="50" dirty="0">
                <a:solidFill>
                  <a:srgbClr val="A6A6A6"/>
                </a:solidFill>
                <a:latin typeface="Times New Roman"/>
                <a:cs typeface="Times New Roman"/>
              </a:rPr>
              <a:t>o</a:t>
            </a:r>
            <a:r>
              <a:rPr sz="1000" spc="58" dirty="0">
                <a:solidFill>
                  <a:srgbClr val="A6A6A6"/>
                </a:solidFill>
                <a:latin typeface="Times New Roman"/>
                <a:cs typeface="Times New Roman"/>
              </a:rPr>
              <a:t>r</a:t>
            </a:r>
            <a:r>
              <a:rPr sz="1000" spc="-21" dirty="0">
                <a:solidFill>
                  <a:srgbClr val="A6A6A6"/>
                </a:solidFill>
                <a:latin typeface="Times New Roman"/>
                <a:cs typeface="Times New Roman"/>
              </a:rPr>
              <a:t>k</a:t>
            </a:r>
            <a:r>
              <a:rPr sz="1000" spc="-83" dirty="0">
                <a:solidFill>
                  <a:srgbClr val="A6A6A6"/>
                </a:solidFill>
                <a:latin typeface="Times New Roman"/>
                <a:cs typeface="Times New Roman"/>
              </a:rPr>
              <a:t>f</a:t>
            </a:r>
            <a:r>
              <a:rPr sz="1000" spc="50" dirty="0">
                <a:solidFill>
                  <a:srgbClr val="A6A6A6"/>
                </a:solidFill>
                <a:latin typeface="Times New Roman"/>
                <a:cs typeface="Times New Roman"/>
              </a:rPr>
              <a:t>o</a:t>
            </a:r>
            <a:r>
              <a:rPr sz="1000" spc="58" dirty="0">
                <a:solidFill>
                  <a:srgbClr val="A6A6A6"/>
                </a:solidFill>
                <a:latin typeface="Times New Roman"/>
                <a:cs typeface="Times New Roman"/>
              </a:rPr>
              <a:t>r</a:t>
            </a:r>
            <a:r>
              <a:rPr sz="1000" spc="-4" dirty="0">
                <a:solidFill>
                  <a:srgbClr val="A6A6A6"/>
                </a:solidFill>
                <a:latin typeface="Times New Roman"/>
                <a:cs typeface="Times New Roman"/>
              </a:rPr>
              <a:t>c</a:t>
            </a:r>
            <a:r>
              <a:rPr sz="1000" dirty="0">
                <a:solidFill>
                  <a:srgbClr val="A6A6A6"/>
                </a:solidFill>
                <a:latin typeface="Times New Roman"/>
                <a:cs typeface="Times New Roman"/>
              </a:rPr>
              <a:t>e</a:t>
            </a:r>
            <a:r>
              <a:rPr sz="1000" spc="71" dirty="0">
                <a:solidFill>
                  <a:srgbClr val="A6A6A6"/>
                </a:solidFill>
                <a:latin typeface="Times New Roman"/>
                <a:cs typeface="Times New Roman"/>
              </a:rPr>
              <a:t> </a:t>
            </a:r>
            <a:r>
              <a:rPr sz="1000" spc="-50" dirty="0">
                <a:solidFill>
                  <a:srgbClr val="A6A6A6"/>
                </a:solidFill>
                <a:latin typeface="Times New Roman"/>
                <a:cs typeface="Times New Roman"/>
              </a:rPr>
              <a:t>P</a:t>
            </a:r>
            <a:r>
              <a:rPr sz="1000" spc="58" dirty="0">
                <a:solidFill>
                  <a:srgbClr val="A6A6A6"/>
                </a:solidFill>
                <a:latin typeface="Times New Roman"/>
                <a:cs typeface="Times New Roman"/>
              </a:rPr>
              <a:t>r</a:t>
            </a:r>
            <a:r>
              <a:rPr sz="1000" spc="50" dirty="0">
                <a:solidFill>
                  <a:srgbClr val="A6A6A6"/>
                </a:solidFill>
                <a:latin typeface="Times New Roman"/>
                <a:cs typeface="Times New Roman"/>
              </a:rPr>
              <a:t>o</a:t>
            </a:r>
            <a:r>
              <a:rPr sz="1000" spc="-58" dirty="0">
                <a:solidFill>
                  <a:srgbClr val="A6A6A6"/>
                </a:solidFill>
                <a:latin typeface="Times New Roman"/>
                <a:cs typeface="Times New Roman"/>
              </a:rPr>
              <a:t>j</a:t>
            </a:r>
            <a:r>
              <a:rPr sz="1000" spc="33" dirty="0">
                <a:solidFill>
                  <a:srgbClr val="A6A6A6"/>
                </a:solidFill>
                <a:latin typeface="Times New Roman"/>
                <a:cs typeface="Times New Roman"/>
              </a:rPr>
              <a:t>e</a:t>
            </a:r>
            <a:r>
              <a:rPr sz="1000" spc="-4" dirty="0">
                <a:solidFill>
                  <a:srgbClr val="A6A6A6"/>
                </a:solidFill>
                <a:latin typeface="Times New Roman"/>
                <a:cs typeface="Times New Roman"/>
              </a:rPr>
              <a:t>c</a:t>
            </a:r>
            <a:r>
              <a:rPr sz="1000" dirty="0">
                <a:solidFill>
                  <a:srgbClr val="A6A6A6"/>
                </a:solidFill>
                <a:latin typeface="Times New Roman"/>
                <a:cs typeface="Times New Roman"/>
              </a:rPr>
              <a:t>t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17624" y="2048549"/>
            <a:ext cx="6331479" cy="2103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 marR="4233" indent="4762" algn="ctr"/>
            <a:r>
              <a:rPr sz="2500" spc="-208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spc="-21" dirty="0">
                <a:solidFill>
                  <a:srgbClr val="414141"/>
                </a:solidFill>
                <a:latin typeface="Times New Roman"/>
                <a:cs typeface="Times New Roman"/>
              </a:rPr>
              <a:t>m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p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-158" dirty="0">
                <a:solidFill>
                  <a:srgbClr val="414141"/>
                </a:solidFill>
                <a:latin typeface="Times New Roman"/>
                <a:cs typeface="Times New Roman"/>
              </a:rPr>
              <a:t>v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d</a:t>
            </a:r>
            <a:r>
              <a:rPr sz="2500" spc="83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8" dirty="0">
                <a:solidFill>
                  <a:srgbClr val="414141"/>
                </a:solidFill>
                <a:latin typeface="Times New Roman"/>
                <a:cs typeface="Times New Roman"/>
              </a:rPr>
              <a:t>w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-50" dirty="0">
                <a:solidFill>
                  <a:srgbClr val="414141"/>
                </a:solidFill>
                <a:latin typeface="Times New Roman"/>
                <a:cs typeface="Times New Roman"/>
              </a:rPr>
              <a:t>k</a:t>
            </a:r>
            <a:r>
              <a:rPr sz="2500" spc="-208" dirty="0">
                <a:solidFill>
                  <a:srgbClr val="414141"/>
                </a:solidFill>
                <a:latin typeface="Times New Roman"/>
                <a:cs typeface="Times New Roman"/>
              </a:rPr>
              <a:t>f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150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p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y</a:t>
            </a:r>
            <a:r>
              <a:rPr sz="2500" spc="-92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</a:t>
            </a:r>
            <a:r>
              <a:rPr sz="2500" spc="75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-187" dirty="0">
                <a:solidFill>
                  <a:srgbClr val="414141"/>
                </a:solidFill>
                <a:latin typeface="Times New Roman"/>
                <a:cs typeface="Times New Roman"/>
              </a:rPr>
              <a:t>g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spc="204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un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s 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191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p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158" dirty="0">
                <a:solidFill>
                  <a:srgbClr val="414141"/>
                </a:solidFill>
                <a:latin typeface="Times New Roman"/>
                <a:cs typeface="Times New Roman"/>
              </a:rPr>
              <a:t>v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,</a:t>
            </a:r>
            <a:r>
              <a:rPr sz="2500" spc="-8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25" dirty="0">
                <a:solidFill>
                  <a:srgbClr val="414141"/>
                </a:solidFill>
                <a:latin typeface="Times New Roman"/>
                <a:cs typeface="Times New Roman"/>
              </a:rPr>
              <a:t>d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,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nd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p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nd</a:t>
            </a:r>
            <a:r>
              <a:rPr sz="2500" spc="83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200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h</a:t>
            </a:r>
            <a:r>
              <a:rPr sz="2500" spc="154" dirty="0">
                <a:solidFill>
                  <a:srgbClr val="414141"/>
                </a:solidFill>
                <a:latin typeface="Times New Roman"/>
                <a:cs typeface="Times New Roman"/>
              </a:rPr>
              <a:t>r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46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p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d by</a:t>
            </a:r>
            <a:r>
              <a:rPr sz="2500" spc="-87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</a:t>
            </a:r>
            <a:r>
              <a:rPr sz="2500" spc="-208" dirty="0">
                <a:solidFill>
                  <a:srgbClr val="414141"/>
                </a:solidFill>
                <a:latin typeface="Times New Roman"/>
                <a:cs typeface="Times New Roman"/>
              </a:rPr>
              <a:t>f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17" dirty="0">
                <a:solidFill>
                  <a:srgbClr val="414141"/>
                </a:solidFill>
                <a:latin typeface="Times New Roman"/>
                <a:cs typeface="Times New Roman"/>
              </a:rPr>
              <a:t>c</a:t>
            </a:r>
            <a:r>
              <a:rPr sz="2500" spc="137" dirty="0">
                <a:solidFill>
                  <a:srgbClr val="414141"/>
                </a:solidFill>
                <a:latin typeface="Times New Roman"/>
                <a:cs typeface="Times New Roman"/>
              </a:rPr>
              <a:t>t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us</a:t>
            </a:r>
            <a:r>
              <a:rPr sz="2500" spc="50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25" dirty="0">
                <a:solidFill>
                  <a:srgbClr val="414141"/>
                </a:solidFill>
                <a:latin typeface="Times New Roman"/>
                <a:cs typeface="Times New Roman"/>
              </a:rPr>
              <a:t>d</a:t>
            </a:r>
            <a:r>
              <a:rPr sz="2500" spc="-146" dirty="0">
                <a:solidFill>
                  <a:srgbClr val="414141"/>
                </a:solidFill>
                <a:latin typeface="Times New Roman"/>
                <a:cs typeface="Times New Roman"/>
              </a:rPr>
              <a:t>i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87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46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46" dirty="0">
                <a:solidFill>
                  <a:srgbClr val="414141"/>
                </a:solidFill>
                <a:latin typeface="Times New Roman"/>
                <a:cs typeface="Times New Roman"/>
              </a:rPr>
              <a:t>a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nd</a:t>
            </a:r>
            <a:r>
              <a:rPr sz="2500" spc="92" dirty="0">
                <a:solidFill>
                  <a:srgbClr val="414141"/>
                </a:solidFill>
                <a:latin typeface="Times New Roman"/>
                <a:cs typeface="Times New Roman"/>
              </a:rPr>
              <a:t> </a:t>
            </a:r>
            <a:r>
              <a:rPr sz="2500" spc="-71" dirty="0">
                <a:solidFill>
                  <a:srgbClr val="414141"/>
                </a:solidFill>
                <a:latin typeface="Times New Roman"/>
                <a:cs typeface="Times New Roman"/>
              </a:rPr>
              <a:t>z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oo</a:t>
            </a:r>
            <a:r>
              <a:rPr sz="2500" dirty="0">
                <a:solidFill>
                  <a:srgbClr val="414141"/>
                </a:solidFill>
                <a:latin typeface="Times New Roman"/>
                <a:cs typeface="Times New Roman"/>
              </a:rPr>
              <a:t>n</a:t>
            </a:r>
            <a:r>
              <a:rPr sz="2500" spc="129" dirty="0">
                <a:solidFill>
                  <a:srgbClr val="414141"/>
                </a:solidFill>
                <a:latin typeface="Times New Roman"/>
                <a:cs typeface="Times New Roman"/>
              </a:rPr>
              <a:t>o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</a:t>
            </a:r>
            <a:r>
              <a:rPr sz="2500" spc="83" dirty="0">
                <a:solidFill>
                  <a:srgbClr val="414141"/>
                </a:solidFill>
                <a:latin typeface="Times New Roman"/>
                <a:cs typeface="Times New Roman"/>
              </a:rPr>
              <a:t>e</a:t>
            </a:r>
            <a:r>
              <a:rPr sz="2500" spc="-12" dirty="0">
                <a:solidFill>
                  <a:srgbClr val="414141"/>
                </a:solidFill>
                <a:latin typeface="Times New Roman"/>
                <a:cs typeface="Times New Roman"/>
              </a:rPr>
              <a:t>s.</a:t>
            </a:r>
            <a:endParaRPr sz="2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marL="83605" algn="ctr">
              <a:spcBef>
                <a:spcPts val="2221"/>
              </a:spcBef>
            </a:pPr>
            <a:r>
              <a:rPr sz="1833" spc="183" dirty="0">
                <a:solidFill>
                  <a:srgbClr val="26548A"/>
                </a:solidFill>
                <a:latin typeface="Times New Roman"/>
                <a:cs typeface="Times New Roman"/>
              </a:rPr>
              <a:t>O</a:t>
            </a:r>
            <a:r>
              <a:rPr sz="1833" dirty="0">
                <a:solidFill>
                  <a:srgbClr val="26548A"/>
                </a:solidFill>
                <a:latin typeface="Times New Roman"/>
                <a:cs typeface="Times New Roman"/>
              </a:rPr>
              <a:t>ne</a:t>
            </a:r>
            <a:r>
              <a:rPr sz="1833" spc="108" dirty="0">
                <a:solidFill>
                  <a:srgbClr val="26548A"/>
                </a:solidFill>
                <a:latin typeface="Times New Roman"/>
                <a:cs typeface="Times New Roman"/>
              </a:rPr>
              <a:t> </a:t>
            </a:r>
            <a:r>
              <a:rPr sz="1833" spc="12" dirty="0">
                <a:solidFill>
                  <a:srgbClr val="26548A"/>
                </a:solidFill>
                <a:latin typeface="Times New Roman"/>
                <a:cs typeface="Times New Roman"/>
              </a:rPr>
              <a:t>H</a:t>
            </a:r>
            <a:r>
              <a:rPr sz="1833" spc="62" dirty="0">
                <a:solidFill>
                  <a:srgbClr val="26548A"/>
                </a:solidFill>
                <a:latin typeface="Times New Roman"/>
                <a:cs typeface="Times New Roman"/>
              </a:rPr>
              <a:t>e</a:t>
            </a:r>
            <a:r>
              <a:rPr sz="1833" spc="-37" dirty="0">
                <a:solidFill>
                  <a:srgbClr val="26548A"/>
                </a:solidFill>
                <a:latin typeface="Times New Roman"/>
                <a:cs typeface="Times New Roman"/>
              </a:rPr>
              <a:t>a</a:t>
            </a:r>
            <a:r>
              <a:rPr sz="1833" spc="-112" dirty="0">
                <a:solidFill>
                  <a:srgbClr val="26548A"/>
                </a:solidFill>
                <a:latin typeface="Times New Roman"/>
                <a:cs typeface="Times New Roman"/>
              </a:rPr>
              <a:t>l</a:t>
            </a:r>
            <a:r>
              <a:rPr sz="1833" spc="95" dirty="0">
                <a:solidFill>
                  <a:srgbClr val="26548A"/>
                </a:solidFill>
                <a:latin typeface="Times New Roman"/>
                <a:cs typeface="Times New Roman"/>
              </a:rPr>
              <a:t>t</a:t>
            </a:r>
            <a:r>
              <a:rPr sz="1833" dirty="0">
                <a:solidFill>
                  <a:srgbClr val="26548A"/>
                </a:solidFill>
                <a:latin typeface="Times New Roman"/>
                <a:cs typeface="Times New Roman"/>
              </a:rPr>
              <a:t>h</a:t>
            </a:r>
            <a:r>
              <a:rPr sz="1833" spc="46" dirty="0">
                <a:solidFill>
                  <a:srgbClr val="26548A"/>
                </a:solidFill>
                <a:latin typeface="Times New Roman"/>
                <a:cs typeface="Times New Roman"/>
              </a:rPr>
              <a:t> </a:t>
            </a:r>
            <a:r>
              <a:rPr sz="1833" spc="175" dirty="0">
                <a:solidFill>
                  <a:srgbClr val="26548A"/>
                </a:solidFill>
                <a:latin typeface="Times New Roman"/>
                <a:cs typeface="Times New Roman"/>
              </a:rPr>
              <a:t>W</a:t>
            </a:r>
            <a:r>
              <a:rPr sz="1833" spc="92" dirty="0">
                <a:solidFill>
                  <a:srgbClr val="26548A"/>
                </a:solidFill>
                <a:latin typeface="Times New Roman"/>
                <a:cs typeface="Times New Roman"/>
              </a:rPr>
              <a:t>o</a:t>
            </a:r>
            <a:r>
              <a:rPr sz="1833" spc="112" dirty="0">
                <a:solidFill>
                  <a:srgbClr val="26548A"/>
                </a:solidFill>
                <a:latin typeface="Times New Roman"/>
                <a:cs typeface="Times New Roman"/>
              </a:rPr>
              <a:t>r</a:t>
            </a:r>
            <a:r>
              <a:rPr sz="1833" spc="-37" dirty="0">
                <a:solidFill>
                  <a:srgbClr val="26548A"/>
                </a:solidFill>
                <a:latin typeface="Times New Roman"/>
                <a:cs typeface="Times New Roman"/>
              </a:rPr>
              <a:t>k</a:t>
            </a:r>
            <a:r>
              <a:rPr sz="1833" spc="-154" dirty="0">
                <a:solidFill>
                  <a:srgbClr val="26548A"/>
                </a:solidFill>
                <a:latin typeface="Times New Roman"/>
                <a:cs typeface="Times New Roman"/>
              </a:rPr>
              <a:t>f</a:t>
            </a:r>
            <a:r>
              <a:rPr sz="1833" spc="92" dirty="0">
                <a:solidFill>
                  <a:srgbClr val="26548A"/>
                </a:solidFill>
                <a:latin typeface="Times New Roman"/>
                <a:cs typeface="Times New Roman"/>
              </a:rPr>
              <a:t>o</a:t>
            </a:r>
            <a:r>
              <a:rPr sz="1833" spc="112" dirty="0">
                <a:solidFill>
                  <a:srgbClr val="26548A"/>
                </a:solidFill>
                <a:latin typeface="Times New Roman"/>
                <a:cs typeface="Times New Roman"/>
              </a:rPr>
              <a:t>r</a:t>
            </a:r>
            <a:r>
              <a:rPr sz="1833" spc="-12" dirty="0">
                <a:solidFill>
                  <a:srgbClr val="26548A"/>
                </a:solidFill>
                <a:latin typeface="Times New Roman"/>
                <a:cs typeface="Times New Roman"/>
              </a:rPr>
              <a:t>c</a:t>
            </a:r>
            <a:r>
              <a:rPr sz="1833" dirty="0">
                <a:solidFill>
                  <a:srgbClr val="26548A"/>
                </a:solidFill>
                <a:latin typeface="Times New Roman"/>
                <a:cs typeface="Times New Roman"/>
              </a:rPr>
              <a:t>e</a:t>
            </a:r>
            <a:r>
              <a:rPr sz="1833" spc="104" dirty="0">
                <a:solidFill>
                  <a:srgbClr val="26548A"/>
                </a:solidFill>
                <a:latin typeface="Times New Roman"/>
                <a:cs typeface="Times New Roman"/>
              </a:rPr>
              <a:t> </a:t>
            </a:r>
            <a:r>
              <a:rPr sz="1833" spc="-200" dirty="0">
                <a:solidFill>
                  <a:srgbClr val="26548A"/>
                </a:solidFill>
                <a:latin typeface="Times New Roman"/>
                <a:cs typeface="Times New Roman"/>
              </a:rPr>
              <a:t>M</a:t>
            </a:r>
            <a:r>
              <a:rPr sz="1833" spc="-112" dirty="0">
                <a:solidFill>
                  <a:srgbClr val="26548A"/>
                </a:solidFill>
                <a:latin typeface="Times New Roman"/>
                <a:cs typeface="Times New Roman"/>
              </a:rPr>
              <a:t>i</a:t>
            </a:r>
            <a:r>
              <a:rPr sz="1833" spc="-12" dirty="0">
                <a:solidFill>
                  <a:srgbClr val="26548A"/>
                </a:solidFill>
                <a:latin typeface="Times New Roman"/>
                <a:cs typeface="Times New Roman"/>
              </a:rPr>
              <a:t>ss</a:t>
            </a:r>
            <a:r>
              <a:rPr sz="1833" spc="-112" dirty="0">
                <a:solidFill>
                  <a:srgbClr val="26548A"/>
                </a:solidFill>
                <a:latin typeface="Times New Roman"/>
                <a:cs typeface="Times New Roman"/>
              </a:rPr>
              <a:t>i</a:t>
            </a:r>
            <a:r>
              <a:rPr sz="1833" spc="92" dirty="0">
                <a:solidFill>
                  <a:srgbClr val="26548A"/>
                </a:solidFill>
                <a:latin typeface="Times New Roman"/>
                <a:cs typeface="Times New Roman"/>
              </a:rPr>
              <a:t>o</a:t>
            </a:r>
            <a:r>
              <a:rPr sz="1833" dirty="0">
                <a:solidFill>
                  <a:srgbClr val="26548A"/>
                </a:solidFill>
                <a:latin typeface="Times New Roman"/>
                <a:cs typeface="Times New Roman"/>
              </a:rPr>
              <a:t>n</a:t>
            </a:r>
            <a:endParaRPr sz="1833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0731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19295" y="144781"/>
            <a:ext cx="3163569" cy="2742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3000" y="344753"/>
            <a:ext cx="6858000" cy="485685"/>
          </a:xfrm>
          <a:prstGeom prst="rect">
            <a:avLst/>
          </a:prstGeom>
        </p:spPr>
        <p:txBody>
          <a:bodyPr vert="horz" wrap="square" lIns="0" tIns="201651" rIns="0" bIns="0" rtlCol="0" anchor="ctr" anchorCtr="0">
            <a:spAutoFit/>
          </a:bodyPr>
          <a:lstStyle/>
          <a:p>
            <a:pPr marL="3672799"/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Global</a:t>
            </a:r>
            <a:r>
              <a:rPr sz="1833" b="0" spc="-8" dirty="0">
                <a:solidFill>
                  <a:srgbClr val="FC4E28"/>
                </a:solidFill>
                <a:latin typeface="Corbel"/>
                <a:cs typeface="Corbel"/>
              </a:rPr>
              <a:t> </a:t>
            </a:r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Heal</a:t>
            </a:r>
            <a:r>
              <a:rPr sz="1833" b="0" spc="-4" dirty="0">
                <a:solidFill>
                  <a:srgbClr val="FC4E28"/>
                </a:solidFill>
                <a:latin typeface="Corbel"/>
                <a:cs typeface="Corbel"/>
              </a:rPr>
              <a:t>t</a:t>
            </a:r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h</a:t>
            </a:r>
            <a:r>
              <a:rPr sz="1833" b="0" spc="-4" dirty="0">
                <a:solidFill>
                  <a:srgbClr val="FC4E28"/>
                </a:solidFill>
                <a:latin typeface="Corbel"/>
                <a:cs typeface="Corbel"/>
              </a:rPr>
              <a:t> </a:t>
            </a:r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Securi</a:t>
            </a:r>
            <a:r>
              <a:rPr sz="1833" b="0" spc="-4" dirty="0">
                <a:solidFill>
                  <a:srgbClr val="FC4E28"/>
                </a:solidFill>
                <a:latin typeface="Corbel"/>
                <a:cs typeface="Corbel"/>
              </a:rPr>
              <a:t>t</a:t>
            </a:r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y</a:t>
            </a:r>
            <a:r>
              <a:rPr sz="1833" b="0" spc="-17" dirty="0">
                <a:solidFill>
                  <a:srgbClr val="FC4E28"/>
                </a:solidFill>
                <a:latin typeface="Corbel"/>
                <a:cs typeface="Corbel"/>
              </a:rPr>
              <a:t> </a:t>
            </a:r>
            <a:r>
              <a:rPr sz="1833" b="0" spc="-4" dirty="0">
                <a:solidFill>
                  <a:srgbClr val="FC4E28"/>
                </a:solidFill>
                <a:latin typeface="Corbel"/>
                <a:cs typeface="Corbel"/>
              </a:rPr>
              <a:t>Ag</a:t>
            </a:r>
            <a:r>
              <a:rPr sz="1833" b="0" dirty="0">
                <a:solidFill>
                  <a:srgbClr val="FC4E28"/>
                </a:solidFill>
                <a:latin typeface="Corbel"/>
                <a:cs typeface="Corbel"/>
              </a:rPr>
              <a:t>enda</a:t>
            </a:r>
            <a:endParaRPr sz="1833">
              <a:latin typeface="Corbel"/>
              <a:cs typeface="Corbe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47877" y="5456344"/>
            <a:ext cx="23622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h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tt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p</a:t>
            </a:r>
            <a:r>
              <a:rPr sz="1500" spc="-8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: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//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500" spc="-8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ww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.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o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i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e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.in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t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/o</a:t>
            </a:r>
            <a:r>
              <a:rPr sz="1500" spc="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n</a:t>
            </a:r>
            <a:r>
              <a:rPr sz="1500" spc="-8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e</a:t>
            </a:r>
            <a:r>
              <a:rPr sz="1500" spc="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h</a:t>
            </a:r>
            <a:r>
              <a:rPr sz="1500" spc="-8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e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al</a:t>
            </a:r>
            <a:r>
              <a:rPr sz="1500" spc="-4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t</a:t>
            </a:r>
            <a:r>
              <a:rPr sz="1500" dirty="0">
                <a:solidFill>
                  <a:srgbClr val="808080"/>
                </a:solidFill>
                <a:latin typeface="Calibri"/>
                <a:cs typeface="Calibri"/>
                <a:hlinkClick r:id="rId3"/>
              </a:rPr>
              <a:t>h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2001" y="0"/>
            <a:ext cx="3736974" cy="28875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6" name="object 6"/>
          <p:cNvSpPr/>
          <p:nvPr/>
        </p:nvSpPr>
        <p:spPr>
          <a:xfrm>
            <a:off x="1175386" y="2572384"/>
            <a:ext cx="1749424" cy="26473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7" name="object 7"/>
          <p:cNvSpPr/>
          <p:nvPr/>
        </p:nvSpPr>
        <p:spPr>
          <a:xfrm>
            <a:off x="3407411" y="2703830"/>
            <a:ext cx="4758689" cy="26466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8" name="object 8"/>
          <p:cNvSpPr/>
          <p:nvPr/>
        </p:nvSpPr>
        <p:spPr>
          <a:xfrm>
            <a:off x="1985850" y="962999"/>
            <a:ext cx="5867816" cy="4005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</p:spTree>
    <p:extLst>
      <p:ext uri="{BB962C8B-B14F-4D97-AF65-F5344CB8AC3E}">
        <p14:creationId xmlns:p14="http://schemas.microsoft.com/office/powerpoint/2010/main" val="2294401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219704"/>
            <a:ext cx="6858000" cy="735781"/>
          </a:xfrm>
          <a:prstGeom prst="rect">
            <a:avLst/>
          </a:prstGeom>
        </p:spPr>
        <p:txBody>
          <a:bodyPr vert="horz" wrap="square" lIns="0" tIns="373128" rIns="0" bIns="0" rtlCol="0" anchor="ctr" anchorCtr="0">
            <a:spAutoFit/>
          </a:bodyPr>
          <a:lstStyle/>
          <a:p>
            <a:pPr marL="10583"/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What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is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a </a:t>
            </a:r>
            <a:r>
              <a:rPr sz="2333" b="0" spc="-4" dirty="0">
                <a:solidFill>
                  <a:srgbClr val="253062"/>
                </a:solidFill>
                <a:latin typeface="Arial"/>
                <a:cs typeface="Arial"/>
              </a:rPr>
              <a:t>O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H</a:t>
            </a:r>
            <a:r>
              <a:rPr sz="2333" b="0" spc="-8" dirty="0">
                <a:solidFill>
                  <a:srgbClr val="253062"/>
                </a:solidFill>
                <a:latin typeface="Arial"/>
                <a:cs typeface="Arial"/>
              </a:rPr>
              <a:t> </a:t>
            </a:r>
            <a:r>
              <a:rPr sz="2333" b="0" dirty="0">
                <a:solidFill>
                  <a:srgbClr val="253062"/>
                </a:solidFill>
                <a:latin typeface="Arial"/>
                <a:cs typeface="Arial"/>
              </a:rPr>
              <a:t>Workforce?</a:t>
            </a:r>
            <a:endParaRPr sz="2333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072514"/>
            <a:ext cx="76200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1899"/>
            <a:r>
              <a:rPr sz="1500" b="1" spc="-83" dirty="0">
                <a:solidFill>
                  <a:srgbClr val="666666"/>
                </a:solidFill>
              </a:rPr>
              <a:t>A</a:t>
            </a:r>
            <a:r>
              <a:rPr sz="1500" b="1" spc="167" dirty="0">
                <a:solidFill>
                  <a:srgbClr val="666666"/>
                </a:solidFill>
              </a:rPr>
              <a:t> </a:t>
            </a:r>
            <a:r>
              <a:rPr sz="1500" b="1" spc="-4" dirty="0">
                <a:solidFill>
                  <a:srgbClr val="666666"/>
                </a:solidFill>
              </a:rPr>
              <a:t>w</a:t>
            </a:r>
            <a:r>
              <a:rPr sz="1500" b="1" spc="-29" dirty="0">
                <a:solidFill>
                  <a:srgbClr val="666666"/>
                </a:solidFill>
              </a:rPr>
              <a:t>o</a:t>
            </a:r>
            <a:r>
              <a:rPr sz="1500" b="1" spc="79" dirty="0">
                <a:solidFill>
                  <a:srgbClr val="666666"/>
                </a:solidFill>
              </a:rPr>
              <a:t>r</a:t>
            </a:r>
            <a:r>
              <a:rPr sz="1500" b="1" spc="-8" dirty="0">
                <a:solidFill>
                  <a:srgbClr val="666666"/>
                </a:solidFill>
              </a:rPr>
              <a:t>k</a:t>
            </a:r>
            <a:r>
              <a:rPr sz="1500" b="1" spc="-46" dirty="0">
                <a:solidFill>
                  <a:srgbClr val="666666"/>
                </a:solidFill>
              </a:rPr>
              <a:t>f</a:t>
            </a:r>
            <a:r>
              <a:rPr sz="1500" b="1" spc="-29" dirty="0">
                <a:solidFill>
                  <a:srgbClr val="666666"/>
                </a:solidFill>
              </a:rPr>
              <a:t>o</a:t>
            </a:r>
            <a:r>
              <a:rPr sz="1500" b="1" spc="79" dirty="0">
                <a:solidFill>
                  <a:srgbClr val="666666"/>
                </a:solidFill>
              </a:rPr>
              <a:t>r</a:t>
            </a:r>
            <a:r>
              <a:rPr sz="1500" b="1" spc="-87" dirty="0">
                <a:solidFill>
                  <a:srgbClr val="666666"/>
                </a:solidFill>
              </a:rPr>
              <a:t>c</a:t>
            </a:r>
            <a:r>
              <a:rPr sz="1500" b="1" dirty="0">
                <a:solidFill>
                  <a:srgbClr val="666666"/>
                </a:solidFill>
              </a:rPr>
              <a:t>e</a:t>
            </a:r>
            <a:r>
              <a:rPr sz="1500" b="1" spc="-8" dirty="0">
                <a:solidFill>
                  <a:srgbClr val="666666"/>
                </a:solidFill>
              </a:rPr>
              <a:t> </a:t>
            </a:r>
            <a:r>
              <a:rPr sz="1500" b="1" spc="-83" dirty="0">
                <a:solidFill>
                  <a:srgbClr val="666666"/>
                </a:solidFill>
              </a:rPr>
              <a:t>t</a:t>
            </a:r>
            <a:r>
              <a:rPr sz="1500" b="1" spc="-225" dirty="0">
                <a:solidFill>
                  <a:srgbClr val="666666"/>
                </a:solidFill>
              </a:rPr>
              <a:t> </a:t>
            </a:r>
            <a:r>
              <a:rPr sz="1500" b="1" spc="-46" dirty="0">
                <a:solidFill>
                  <a:srgbClr val="666666"/>
                </a:solidFill>
              </a:rPr>
              <a:t>h</a:t>
            </a:r>
            <a:r>
              <a:rPr sz="1500" b="1" spc="-95" dirty="0">
                <a:solidFill>
                  <a:srgbClr val="666666"/>
                </a:solidFill>
              </a:rPr>
              <a:t>a</a:t>
            </a:r>
            <a:r>
              <a:rPr sz="1500" b="1" spc="-33" dirty="0">
                <a:solidFill>
                  <a:srgbClr val="666666"/>
                </a:solidFill>
              </a:rPr>
              <a:t>t</a:t>
            </a:r>
            <a:r>
              <a:rPr sz="1500" b="1" spc="179" dirty="0">
                <a:solidFill>
                  <a:srgbClr val="666666"/>
                </a:solidFill>
              </a:rPr>
              <a:t> </a:t>
            </a:r>
            <a:r>
              <a:rPr sz="1500" b="1" spc="-46" dirty="0">
                <a:solidFill>
                  <a:srgbClr val="666666"/>
                </a:solidFill>
              </a:rPr>
              <a:t>h</a:t>
            </a:r>
            <a:r>
              <a:rPr sz="1500" b="1" spc="-87" dirty="0">
                <a:solidFill>
                  <a:srgbClr val="666666"/>
                </a:solidFill>
              </a:rPr>
              <a:t>a</a:t>
            </a:r>
            <a:r>
              <a:rPr sz="1500" b="1" spc="-158" dirty="0">
                <a:solidFill>
                  <a:srgbClr val="666666"/>
                </a:solidFill>
              </a:rPr>
              <a:t>s</a:t>
            </a:r>
            <a:r>
              <a:rPr sz="1500" b="1" spc="-83" dirty="0">
                <a:solidFill>
                  <a:srgbClr val="666666"/>
                </a:solidFill>
              </a:rPr>
              <a:t>:</a:t>
            </a:r>
            <a:endParaRPr sz="1500"/>
          </a:p>
        </p:txBody>
      </p:sp>
      <p:sp>
        <p:nvSpPr>
          <p:cNvPr id="4" name="object 4"/>
          <p:cNvSpPr/>
          <p:nvPr/>
        </p:nvSpPr>
        <p:spPr>
          <a:xfrm>
            <a:off x="1333500" y="1562101"/>
            <a:ext cx="6264910" cy="33153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5" name="object 5"/>
          <p:cNvSpPr/>
          <p:nvPr/>
        </p:nvSpPr>
        <p:spPr>
          <a:xfrm>
            <a:off x="762001" y="1072515"/>
            <a:ext cx="7619999" cy="3569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</p:spTree>
    <p:extLst>
      <p:ext uri="{BB962C8B-B14F-4D97-AF65-F5344CB8AC3E}">
        <p14:creationId xmlns:p14="http://schemas.microsoft.com/office/powerpoint/2010/main" val="3402202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81660" y="887809"/>
            <a:ext cx="844550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spc="4" dirty="0"/>
              <a:t>E</a:t>
            </a:r>
            <a:r>
              <a:rPr sz="958" b="1" spc="8" dirty="0"/>
              <a:t>R</a:t>
            </a:r>
            <a:r>
              <a:rPr sz="958" b="1" spc="-8" dirty="0"/>
              <a:t> </a:t>
            </a:r>
            <a:r>
              <a:rPr sz="958" b="1" spc="8" dirty="0"/>
              <a:t>C</a:t>
            </a:r>
            <a:r>
              <a:rPr sz="958" b="1" spc="4" dirty="0"/>
              <a:t>apacit</a:t>
            </a:r>
            <a:r>
              <a:rPr sz="958" b="1" dirty="0"/>
              <a:t>ies</a:t>
            </a:r>
            <a:endParaRPr sz="958"/>
          </a:p>
        </p:txBody>
      </p:sp>
      <p:sp>
        <p:nvSpPr>
          <p:cNvPr id="3" name="object 3"/>
          <p:cNvSpPr/>
          <p:nvPr/>
        </p:nvSpPr>
        <p:spPr>
          <a:xfrm>
            <a:off x="3908425" y="1149351"/>
            <a:ext cx="1642744" cy="2630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4" name="object 4"/>
          <p:cNvSpPr/>
          <p:nvPr/>
        </p:nvSpPr>
        <p:spPr>
          <a:xfrm>
            <a:off x="3435033" y="1461452"/>
            <a:ext cx="1852613" cy="2984500"/>
          </a:xfrm>
          <a:custGeom>
            <a:avLst/>
            <a:gdLst/>
            <a:ahLst/>
            <a:cxnLst/>
            <a:rect l="l" t="t" r="r" b="b"/>
            <a:pathLst>
              <a:path w="2223135" h="3581400">
                <a:moveTo>
                  <a:pt x="0" y="0"/>
                </a:moveTo>
                <a:lnTo>
                  <a:pt x="2222754" y="0"/>
                </a:lnTo>
                <a:lnTo>
                  <a:pt x="222275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5" name="object 5"/>
          <p:cNvSpPr/>
          <p:nvPr/>
        </p:nvSpPr>
        <p:spPr>
          <a:xfrm>
            <a:off x="3435033" y="1461452"/>
            <a:ext cx="1852613" cy="2984500"/>
          </a:xfrm>
          <a:custGeom>
            <a:avLst/>
            <a:gdLst/>
            <a:ahLst/>
            <a:cxnLst/>
            <a:rect l="l" t="t" r="r" b="b"/>
            <a:pathLst>
              <a:path w="2223135" h="3581400">
                <a:moveTo>
                  <a:pt x="0" y="0"/>
                </a:moveTo>
                <a:lnTo>
                  <a:pt x="2222754" y="0"/>
                </a:lnTo>
                <a:lnTo>
                  <a:pt x="222275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ln w="25145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6" name="object 6"/>
          <p:cNvSpPr txBox="1"/>
          <p:nvPr/>
        </p:nvSpPr>
        <p:spPr>
          <a:xfrm>
            <a:off x="3873006" y="1480925"/>
            <a:ext cx="920221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spc="4" dirty="0"/>
              <a:t>PV</a:t>
            </a:r>
            <a:r>
              <a:rPr sz="958" b="1" spc="8" dirty="0"/>
              <a:t>S</a:t>
            </a:r>
            <a:r>
              <a:rPr sz="958" b="1" spc="-8" dirty="0"/>
              <a:t> </a:t>
            </a:r>
            <a:r>
              <a:rPr sz="958" b="1" spc="8" dirty="0"/>
              <a:t>C</a:t>
            </a:r>
            <a:r>
              <a:rPr sz="958" b="1" spc="4" dirty="0"/>
              <a:t>apacit</a:t>
            </a:r>
            <a:r>
              <a:rPr sz="958" b="1" dirty="0"/>
              <a:t>ies</a:t>
            </a:r>
            <a:endParaRPr sz="958"/>
          </a:p>
        </p:txBody>
      </p:sp>
      <p:sp>
        <p:nvSpPr>
          <p:cNvPr id="7" name="object 7"/>
          <p:cNvSpPr/>
          <p:nvPr/>
        </p:nvSpPr>
        <p:spPr>
          <a:xfrm>
            <a:off x="3511550" y="1748155"/>
            <a:ext cx="1642744" cy="2630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8" name="object 8"/>
          <p:cNvSpPr/>
          <p:nvPr/>
        </p:nvSpPr>
        <p:spPr>
          <a:xfrm>
            <a:off x="3057207" y="2109152"/>
            <a:ext cx="1852613" cy="2984500"/>
          </a:xfrm>
          <a:custGeom>
            <a:avLst/>
            <a:gdLst/>
            <a:ahLst/>
            <a:cxnLst/>
            <a:rect l="l" t="t" r="r" b="b"/>
            <a:pathLst>
              <a:path w="2223135" h="3581400">
                <a:moveTo>
                  <a:pt x="0" y="0"/>
                </a:moveTo>
                <a:lnTo>
                  <a:pt x="2222754" y="0"/>
                </a:lnTo>
                <a:lnTo>
                  <a:pt x="222275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9" name="object 9"/>
          <p:cNvSpPr/>
          <p:nvPr/>
        </p:nvSpPr>
        <p:spPr>
          <a:xfrm>
            <a:off x="3057207" y="2109152"/>
            <a:ext cx="1852613" cy="2984500"/>
          </a:xfrm>
          <a:custGeom>
            <a:avLst/>
            <a:gdLst/>
            <a:ahLst/>
            <a:cxnLst/>
            <a:rect l="l" t="t" r="r" b="b"/>
            <a:pathLst>
              <a:path w="2223135" h="3581400">
                <a:moveTo>
                  <a:pt x="0" y="0"/>
                </a:moveTo>
                <a:lnTo>
                  <a:pt x="2222754" y="0"/>
                </a:lnTo>
                <a:lnTo>
                  <a:pt x="2222754" y="3581400"/>
                </a:lnTo>
                <a:lnTo>
                  <a:pt x="0" y="3581400"/>
                </a:lnTo>
                <a:lnTo>
                  <a:pt x="0" y="0"/>
                </a:lnTo>
                <a:close/>
              </a:path>
            </a:pathLst>
          </a:custGeom>
          <a:ln w="25146">
            <a:solidFill>
              <a:srgbClr val="395E89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0" name="object 10"/>
          <p:cNvSpPr txBox="1"/>
          <p:nvPr/>
        </p:nvSpPr>
        <p:spPr>
          <a:xfrm>
            <a:off x="3540229" y="2149736"/>
            <a:ext cx="885825" cy="147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/>
            <a:r>
              <a:rPr sz="958" b="1" dirty="0"/>
              <a:t>I</a:t>
            </a:r>
            <a:r>
              <a:rPr sz="958" b="1" spc="8" dirty="0"/>
              <a:t>HR</a:t>
            </a:r>
            <a:r>
              <a:rPr sz="958" b="1" spc="-8" dirty="0"/>
              <a:t> </a:t>
            </a:r>
            <a:r>
              <a:rPr sz="958" b="1" spc="8" dirty="0"/>
              <a:t>C</a:t>
            </a:r>
            <a:r>
              <a:rPr sz="958" b="1" spc="4" dirty="0"/>
              <a:t>apacit</a:t>
            </a:r>
            <a:r>
              <a:rPr sz="958" b="1" dirty="0"/>
              <a:t>ies</a:t>
            </a:r>
            <a:endParaRPr sz="958"/>
          </a:p>
        </p:txBody>
      </p:sp>
      <p:sp>
        <p:nvSpPr>
          <p:cNvPr id="11" name="object 11"/>
          <p:cNvSpPr/>
          <p:nvPr/>
        </p:nvSpPr>
        <p:spPr>
          <a:xfrm>
            <a:off x="3166111" y="2426336"/>
            <a:ext cx="1642744" cy="2631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2" name="object 12"/>
          <p:cNvSpPr/>
          <p:nvPr/>
        </p:nvSpPr>
        <p:spPr>
          <a:xfrm>
            <a:off x="4909182" y="837564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3" name="object 13"/>
          <p:cNvSpPr/>
          <p:nvPr/>
        </p:nvSpPr>
        <p:spPr>
          <a:xfrm>
            <a:off x="4909182" y="3810000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4" name="object 14"/>
          <p:cNvSpPr/>
          <p:nvPr/>
        </p:nvSpPr>
        <p:spPr>
          <a:xfrm>
            <a:off x="3056888" y="825500"/>
            <a:ext cx="721254" cy="1272117"/>
          </a:xfrm>
          <a:custGeom>
            <a:avLst/>
            <a:gdLst/>
            <a:ahLst/>
            <a:cxnLst/>
            <a:rect l="l" t="t" r="r" b="b"/>
            <a:pathLst>
              <a:path w="865504" h="1526539">
                <a:moveTo>
                  <a:pt x="865466" y="0"/>
                </a:moveTo>
                <a:lnTo>
                  <a:pt x="0" y="1526032"/>
                </a:lnTo>
              </a:path>
            </a:pathLst>
          </a:custGeom>
          <a:ln w="76200">
            <a:solidFill>
              <a:srgbClr val="632423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5" name="object 15"/>
          <p:cNvSpPr/>
          <p:nvPr/>
        </p:nvSpPr>
        <p:spPr>
          <a:xfrm>
            <a:off x="5273912" y="1572462"/>
            <a:ext cx="1097492" cy="723370"/>
          </a:xfrm>
          <a:custGeom>
            <a:avLst/>
            <a:gdLst/>
            <a:ahLst/>
            <a:cxnLst/>
            <a:rect l="l" t="t" r="r" b="b"/>
            <a:pathLst>
              <a:path w="1316990" h="868044">
                <a:moveTo>
                  <a:pt x="1316939" y="867930"/>
                </a:moveTo>
                <a:lnTo>
                  <a:pt x="0" y="0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6" name="object 16"/>
          <p:cNvSpPr/>
          <p:nvPr/>
        </p:nvSpPr>
        <p:spPr>
          <a:xfrm>
            <a:off x="5154610" y="1493842"/>
            <a:ext cx="264583" cy="230717"/>
          </a:xfrm>
          <a:custGeom>
            <a:avLst/>
            <a:gdLst/>
            <a:ahLst/>
            <a:cxnLst/>
            <a:rect l="l" t="t" r="r" b="b"/>
            <a:pathLst>
              <a:path w="317500" h="276860">
                <a:moveTo>
                  <a:pt x="0" y="0"/>
                </a:moveTo>
                <a:lnTo>
                  <a:pt x="159956" y="276542"/>
                </a:lnTo>
                <a:lnTo>
                  <a:pt x="143154" y="94348"/>
                </a:lnTo>
                <a:lnTo>
                  <a:pt x="317220" y="37960"/>
                </a:lnTo>
                <a:lnTo>
                  <a:pt x="0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7" name="object 17"/>
          <p:cNvSpPr/>
          <p:nvPr/>
        </p:nvSpPr>
        <p:spPr>
          <a:xfrm>
            <a:off x="5477708" y="3335337"/>
            <a:ext cx="1000125" cy="786870"/>
          </a:xfrm>
          <a:custGeom>
            <a:avLst/>
            <a:gdLst/>
            <a:ahLst/>
            <a:cxnLst/>
            <a:rect l="l" t="t" r="r" b="b"/>
            <a:pathLst>
              <a:path w="1200150" h="944245">
                <a:moveTo>
                  <a:pt x="1199667" y="0"/>
                </a:moveTo>
                <a:lnTo>
                  <a:pt x="0" y="944092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8" name="object 18"/>
          <p:cNvSpPr/>
          <p:nvPr/>
        </p:nvSpPr>
        <p:spPr>
          <a:xfrm>
            <a:off x="5365438" y="3969601"/>
            <a:ext cx="260879" cy="241300"/>
          </a:xfrm>
          <a:custGeom>
            <a:avLst/>
            <a:gdLst/>
            <a:ahLst/>
            <a:cxnLst/>
            <a:rect l="l" t="t" r="r" b="b"/>
            <a:pathLst>
              <a:path w="313054" h="289560">
                <a:moveTo>
                  <a:pt x="136182" y="0"/>
                </a:moveTo>
                <a:lnTo>
                  <a:pt x="0" y="289001"/>
                </a:lnTo>
                <a:lnTo>
                  <a:pt x="312902" y="224548"/>
                </a:lnTo>
                <a:lnTo>
                  <a:pt x="134721" y="182968"/>
                </a:lnTo>
                <a:lnTo>
                  <a:pt x="136182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19" name="object 19"/>
          <p:cNvSpPr txBox="1"/>
          <p:nvPr/>
        </p:nvSpPr>
        <p:spPr>
          <a:xfrm>
            <a:off x="6106562" y="2478014"/>
            <a:ext cx="938213" cy="4466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 marR="4233">
              <a:lnSpc>
                <a:spcPct val="101499"/>
              </a:lnSpc>
            </a:pPr>
            <a:r>
              <a:rPr sz="958" b="1" spc="4" dirty="0">
                <a:latin typeface="Calibri"/>
                <a:cs typeface="Calibri"/>
              </a:rPr>
              <a:t>C</a:t>
            </a:r>
            <a:r>
              <a:rPr sz="958" b="1" dirty="0">
                <a:latin typeface="Calibri"/>
                <a:cs typeface="Calibri"/>
              </a:rPr>
              <a:t>r</a:t>
            </a:r>
            <a:r>
              <a:rPr sz="958" b="1" spc="8" dirty="0">
                <a:latin typeface="Calibri"/>
                <a:cs typeface="Calibri"/>
              </a:rPr>
              <a:t>o</a:t>
            </a:r>
            <a:r>
              <a:rPr sz="958" b="1" spc="4" dirty="0">
                <a:latin typeface="Calibri"/>
                <a:cs typeface="Calibri"/>
              </a:rPr>
              <a:t>s</a:t>
            </a:r>
            <a:r>
              <a:rPr sz="958" b="1" spc="-4" dirty="0">
                <a:latin typeface="Calibri"/>
                <a:cs typeface="Calibri"/>
              </a:rPr>
              <a:t>s</a:t>
            </a:r>
            <a:r>
              <a:rPr sz="958" b="1" spc="4" dirty="0">
                <a:latin typeface="Calibri"/>
                <a:cs typeface="Calibri"/>
              </a:rPr>
              <a:t>--se</a:t>
            </a:r>
            <a:r>
              <a:rPr sz="958" b="1" dirty="0">
                <a:latin typeface="Calibri"/>
                <a:cs typeface="Calibri"/>
              </a:rPr>
              <a:t>ctoral </a:t>
            </a:r>
            <a:r>
              <a:rPr sz="958" b="1" spc="4" dirty="0">
                <a:latin typeface="Calibri"/>
                <a:cs typeface="Calibri"/>
              </a:rPr>
              <a:t>C</a:t>
            </a:r>
            <a:r>
              <a:rPr sz="958" b="1" spc="8" dirty="0">
                <a:latin typeface="Calibri"/>
                <a:cs typeface="Calibri"/>
              </a:rPr>
              <a:t>o</a:t>
            </a:r>
            <a:r>
              <a:rPr sz="958" b="1" dirty="0">
                <a:latin typeface="Calibri"/>
                <a:cs typeface="Calibri"/>
              </a:rPr>
              <a:t>lla</a:t>
            </a:r>
            <a:r>
              <a:rPr sz="958" b="1" spc="8" dirty="0">
                <a:latin typeface="Calibri"/>
                <a:cs typeface="Calibri"/>
              </a:rPr>
              <a:t>b</a:t>
            </a:r>
            <a:r>
              <a:rPr sz="958" b="1" spc="4" dirty="0">
                <a:latin typeface="Calibri"/>
                <a:cs typeface="Calibri"/>
              </a:rPr>
              <a:t>o</a:t>
            </a:r>
            <a:r>
              <a:rPr sz="958" b="1" dirty="0">
                <a:latin typeface="Calibri"/>
                <a:cs typeface="Calibri"/>
              </a:rPr>
              <a:t>rat</a:t>
            </a:r>
            <a:r>
              <a:rPr sz="958" b="1" spc="-8" dirty="0">
                <a:latin typeface="Calibri"/>
                <a:cs typeface="Calibri"/>
              </a:rPr>
              <a:t>i</a:t>
            </a:r>
            <a:r>
              <a:rPr sz="958" b="1" spc="8" dirty="0">
                <a:latin typeface="Calibri"/>
                <a:cs typeface="Calibri"/>
              </a:rPr>
              <a:t>on</a:t>
            </a:r>
            <a:r>
              <a:rPr sz="958" b="1" spc="-17" dirty="0">
                <a:latin typeface="Calibri"/>
                <a:cs typeface="Calibri"/>
              </a:rPr>
              <a:t> </a:t>
            </a:r>
            <a:r>
              <a:rPr sz="958" b="1" dirty="0">
                <a:latin typeface="Calibri"/>
                <a:cs typeface="Calibri"/>
              </a:rPr>
              <a:t>a</a:t>
            </a:r>
            <a:r>
              <a:rPr sz="958" b="1" spc="8" dirty="0">
                <a:latin typeface="Calibri"/>
                <a:cs typeface="Calibri"/>
              </a:rPr>
              <a:t>nd</a:t>
            </a:r>
            <a:r>
              <a:rPr sz="958" b="1" dirty="0">
                <a:latin typeface="Calibri"/>
                <a:cs typeface="Calibri"/>
              </a:rPr>
              <a:t> </a:t>
            </a:r>
            <a:r>
              <a:rPr sz="958" b="1" spc="4" dirty="0">
                <a:latin typeface="Calibri"/>
                <a:cs typeface="Calibri"/>
              </a:rPr>
              <a:t>C</a:t>
            </a:r>
            <a:r>
              <a:rPr sz="958" b="1" spc="8" dirty="0">
                <a:latin typeface="Calibri"/>
                <a:cs typeface="Calibri"/>
              </a:rPr>
              <a:t>oo</a:t>
            </a:r>
            <a:r>
              <a:rPr sz="958" b="1" dirty="0">
                <a:latin typeface="Calibri"/>
                <a:cs typeface="Calibri"/>
              </a:rPr>
              <a:t>r</a:t>
            </a:r>
            <a:r>
              <a:rPr sz="958" b="1" spc="4" dirty="0">
                <a:latin typeface="Calibri"/>
                <a:cs typeface="Calibri"/>
              </a:rPr>
              <a:t>d</a:t>
            </a:r>
            <a:r>
              <a:rPr sz="958" b="1" dirty="0">
                <a:latin typeface="Calibri"/>
                <a:cs typeface="Calibri"/>
              </a:rPr>
              <a:t>inati</a:t>
            </a:r>
            <a:r>
              <a:rPr sz="958" b="1" spc="4" dirty="0">
                <a:latin typeface="Calibri"/>
                <a:cs typeface="Calibri"/>
              </a:rPr>
              <a:t>o</a:t>
            </a:r>
            <a:r>
              <a:rPr sz="958" b="1" spc="8" dirty="0">
                <a:latin typeface="Calibri"/>
                <a:cs typeface="Calibri"/>
              </a:rPr>
              <a:t>n</a:t>
            </a:r>
            <a:endParaRPr sz="958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371599" y="322154"/>
            <a:ext cx="6330950" cy="256545"/>
          </a:xfrm>
          <a:prstGeom prst="rect">
            <a:avLst/>
          </a:prstGeom>
          <a:solidFill>
            <a:srgbClr val="26548A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760381"/>
            <a:r>
              <a:rPr sz="1667" spc="-8" dirty="0">
                <a:solidFill>
                  <a:srgbClr val="FFFFFF"/>
                </a:solidFill>
              </a:rPr>
              <a:t>Cro</a:t>
            </a:r>
            <a:r>
              <a:rPr sz="1667" spc="-4" dirty="0">
                <a:solidFill>
                  <a:srgbClr val="FFFFFF"/>
                </a:solidFill>
              </a:rPr>
              <a:t>ss</a:t>
            </a:r>
            <a:r>
              <a:rPr sz="1667" spc="12" dirty="0">
                <a:solidFill>
                  <a:srgbClr val="FFFFFF"/>
                </a:solidFill>
              </a:rPr>
              <a:t> </a:t>
            </a:r>
            <a:r>
              <a:rPr sz="1667" spc="-8" dirty="0">
                <a:solidFill>
                  <a:srgbClr val="FFFFFF"/>
                </a:solidFill>
              </a:rPr>
              <a:t>-</a:t>
            </a:r>
            <a:r>
              <a:rPr sz="1667" spc="-4" dirty="0">
                <a:solidFill>
                  <a:srgbClr val="FFFFFF"/>
                </a:solidFill>
              </a:rPr>
              <a:t>s</a:t>
            </a:r>
            <a:r>
              <a:rPr sz="1667" dirty="0">
                <a:solidFill>
                  <a:srgbClr val="FFFFFF"/>
                </a:solidFill>
              </a:rPr>
              <a:t>e</a:t>
            </a:r>
            <a:r>
              <a:rPr sz="1667" spc="-4" dirty="0">
                <a:solidFill>
                  <a:srgbClr val="FFFFFF"/>
                </a:solidFill>
              </a:rPr>
              <a:t>c</a:t>
            </a:r>
            <a:r>
              <a:rPr sz="1667" spc="-8" dirty="0">
                <a:solidFill>
                  <a:srgbClr val="FFFFFF"/>
                </a:solidFill>
              </a:rPr>
              <a:t>t</a:t>
            </a:r>
            <a:r>
              <a:rPr sz="1667" spc="-4" dirty="0">
                <a:solidFill>
                  <a:srgbClr val="FFFFFF"/>
                </a:solidFill>
              </a:rPr>
              <a:t>or</a:t>
            </a:r>
            <a:r>
              <a:rPr sz="1667" spc="-8" dirty="0">
                <a:solidFill>
                  <a:srgbClr val="FFFFFF"/>
                </a:solidFill>
              </a:rPr>
              <a:t>a</a:t>
            </a:r>
            <a:r>
              <a:rPr sz="1667" spc="-4" dirty="0">
                <a:solidFill>
                  <a:srgbClr val="FFFFFF"/>
                </a:solidFill>
              </a:rPr>
              <a:t>l</a:t>
            </a:r>
            <a:r>
              <a:rPr sz="1667" spc="8" dirty="0">
                <a:solidFill>
                  <a:srgbClr val="FFFFFF"/>
                </a:solidFill>
              </a:rPr>
              <a:t> </a:t>
            </a:r>
            <a:r>
              <a:rPr sz="1667" spc="-4" dirty="0">
                <a:solidFill>
                  <a:srgbClr val="FFFFFF"/>
                </a:solidFill>
              </a:rPr>
              <a:t>c</a:t>
            </a:r>
            <a:r>
              <a:rPr sz="1667" spc="-8" dirty="0">
                <a:solidFill>
                  <a:srgbClr val="FFFFFF"/>
                </a:solidFill>
              </a:rPr>
              <a:t>o</a:t>
            </a:r>
            <a:r>
              <a:rPr sz="1667" spc="-4" dirty="0">
                <a:solidFill>
                  <a:srgbClr val="FFFFFF"/>
                </a:solidFill>
              </a:rPr>
              <a:t>mpe</a:t>
            </a:r>
            <a:r>
              <a:rPr sz="1667" spc="-8" dirty="0">
                <a:solidFill>
                  <a:srgbClr val="FFFFFF"/>
                </a:solidFill>
              </a:rPr>
              <a:t>t</a:t>
            </a:r>
            <a:r>
              <a:rPr sz="1667" spc="-4" dirty="0">
                <a:solidFill>
                  <a:srgbClr val="FFFFFF"/>
                </a:solidFill>
              </a:rPr>
              <a:t>encies</a:t>
            </a:r>
            <a:r>
              <a:rPr sz="1667" spc="12" dirty="0">
                <a:solidFill>
                  <a:srgbClr val="FFFFFF"/>
                </a:solidFill>
              </a:rPr>
              <a:t> </a:t>
            </a:r>
            <a:r>
              <a:rPr sz="1667" spc="-4" dirty="0">
                <a:solidFill>
                  <a:srgbClr val="FFFFFF"/>
                </a:solidFill>
              </a:rPr>
              <a:t>c</a:t>
            </a:r>
            <a:r>
              <a:rPr sz="1667" spc="-8" dirty="0">
                <a:solidFill>
                  <a:srgbClr val="FFFFFF"/>
                </a:solidFill>
              </a:rPr>
              <a:t>o</a:t>
            </a:r>
            <a:r>
              <a:rPr sz="1667" spc="-4" dirty="0">
                <a:solidFill>
                  <a:srgbClr val="FFFFFF"/>
                </a:solidFill>
              </a:rPr>
              <a:t>nn</a:t>
            </a:r>
            <a:r>
              <a:rPr sz="1667" dirty="0">
                <a:solidFill>
                  <a:srgbClr val="FFFFFF"/>
                </a:solidFill>
              </a:rPr>
              <a:t>e</a:t>
            </a:r>
            <a:r>
              <a:rPr sz="1667" spc="-4" dirty="0">
                <a:solidFill>
                  <a:srgbClr val="FFFFFF"/>
                </a:solidFill>
              </a:rPr>
              <a:t>ct</a:t>
            </a:r>
            <a:r>
              <a:rPr sz="1667" spc="4" dirty="0">
                <a:solidFill>
                  <a:srgbClr val="FFFFFF"/>
                </a:solidFill>
              </a:rPr>
              <a:t> </a:t>
            </a:r>
            <a:r>
              <a:rPr sz="1667" spc="-4" dirty="0">
                <a:solidFill>
                  <a:srgbClr val="FFFFFF"/>
                </a:solidFill>
              </a:rPr>
              <a:t>individu</a:t>
            </a:r>
            <a:r>
              <a:rPr sz="1667" spc="-8" dirty="0">
                <a:solidFill>
                  <a:srgbClr val="FFFFFF"/>
                </a:solidFill>
              </a:rPr>
              <a:t>a</a:t>
            </a:r>
            <a:r>
              <a:rPr sz="1667" spc="-4" dirty="0">
                <a:solidFill>
                  <a:srgbClr val="FFFFFF"/>
                </a:solidFill>
              </a:rPr>
              <a:t>l</a:t>
            </a:r>
            <a:r>
              <a:rPr sz="1667" spc="-12" dirty="0">
                <a:solidFill>
                  <a:srgbClr val="FFFFFF"/>
                </a:solidFill>
              </a:rPr>
              <a:t> </a:t>
            </a:r>
            <a:r>
              <a:rPr sz="1667" spc="-4" dirty="0">
                <a:solidFill>
                  <a:srgbClr val="FFFFFF"/>
                </a:solidFill>
              </a:rPr>
              <a:t>s</a:t>
            </a:r>
            <a:r>
              <a:rPr sz="1667" dirty="0">
                <a:solidFill>
                  <a:srgbClr val="FFFFFF"/>
                </a:solidFill>
              </a:rPr>
              <a:t>e</a:t>
            </a:r>
            <a:r>
              <a:rPr sz="1667" spc="-4" dirty="0">
                <a:solidFill>
                  <a:srgbClr val="FFFFFF"/>
                </a:solidFill>
              </a:rPr>
              <a:t>c</a:t>
            </a:r>
            <a:r>
              <a:rPr sz="1667" spc="-8" dirty="0">
                <a:solidFill>
                  <a:srgbClr val="FFFFFF"/>
                </a:solidFill>
              </a:rPr>
              <a:t>t</a:t>
            </a:r>
            <a:r>
              <a:rPr sz="1667" spc="-4" dirty="0">
                <a:solidFill>
                  <a:srgbClr val="FFFFFF"/>
                </a:solidFill>
              </a:rPr>
              <a:t>ors</a:t>
            </a:r>
            <a:endParaRPr sz="1667"/>
          </a:p>
        </p:txBody>
      </p:sp>
      <p:sp>
        <p:nvSpPr>
          <p:cNvPr id="21" name="object 21"/>
          <p:cNvSpPr txBox="1"/>
          <p:nvPr/>
        </p:nvSpPr>
        <p:spPr>
          <a:xfrm>
            <a:off x="1164089" y="3465126"/>
            <a:ext cx="1032933" cy="3007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83" marR="4233" indent="83605">
              <a:lnSpc>
                <a:spcPct val="101699"/>
              </a:lnSpc>
            </a:pPr>
            <a:r>
              <a:rPr sz="958" b="1" spc="4" dirty="0">
                <a:latin typeface="Calibri"/>
                <a:cs typeface="Calibri"/>
              </a:rPr>
              <a:t>F</a:t>
            </a:r>
            <a:r>
              <a:rPr sz="958" b="1" spc="8" dirty="0">
                <a:latin typeface="Calibri"/>
                <a:cs typeface="Calibri"/>
              </a:rPr>
              <a:t>u</a:t>
            </a:r>
            <a:r>
              <a:rPr sz="958" b="1" dirty="0">
                <a:latin typeface="Calibri"/>
                <a:cs typeface="Calibri"/>
              </a:rPr>
              <a:t>ll</a:t>
            </a:r>
            <a:r>
              <a:rPr sz="958" b="1" spc="4" dirty="0">
                <a:latin typeface="Calibri"/>
                <a:cs typeface="Calibri"/>
              </a:rPr>
              <a:t>y</a:t>
            </a:r>
            <a:r>
              <a:rPr sz="958" b="1" spc="-12" dirty="0">
                <a:latin typeface="Calibri"/>
                <a:cs typeface="Calibri"/>
              </a:rPr>
              <a:t> </a:t>
            </a:r>
            <a:r>
              <a:rPr sz="958" b="1" spc="4" dirty="0">
                <a:latin typeface="Calibri"/>
                <a:cs typeface="Calibri"/>
              </a:rPr>
              <a:t>C</a:t>
            </a:r>
            <a:r>
              <a:rPr sz="958" b="1" spc="8" dirty="0">
                <a:latin typeface="Calibri"/>
                <a:cs typeface="Calibri"/>
              </a:rPr>
              <a:t>o</a:t>
            </a:r>
            <a:r>
              <a:rPr sz="958" b="1" spc="12" dirty="0">
                <a:latin typeface="Calibri"/>
                <a:cs typeface="Calibri"/>
              </a:rPr>
              <a:t>m</a:t>
            </a:r>
            <a:r>
              <a:rPr sz="958" b="1" spc="8" dirty="0">
                <a:latin typeface="Calibri"/>
                <a:cs typeface="Calibri"/>
              </a:rPr>
              <a:t>p</a:t>
            </a:r>
            <a:r>
              <a:rPr sz="958" b="1" dirty="0">
                <a:latin typeface="Calibri"/>
                <a:cs typeface="Calibri"/>
              </a:rPr>
              <a:t>ete</a:t>
            </a:r>
            <a:r>
              <a:rPr sz="958" b="1" spc="4" dirty="0">
                <a:latin typeface="Calibri"/>
                <a:cs typeface="Calibri"/>
              </a:rPr>
              <a:t>nt</a:t>
            </a:r>
            <a:r>
              <a:rPr sz="958" b="1" dirty="0">
                <a:latin typeface="Calibri"/>
                <a:cs typeface="Calibri"/>
              </a:rPr>
              <a:t> I</a:t>
            </a:r>
            <a:r>
              <a:rPr sz="958" b="1" spc="8" dirty="0">
                <a:latin typeface="Calibri"/>
                <a:cs typeface="Calibri"/>
              </a:rPr>
              <a:t>nd</a:t>
            </a:r>
            <a:r>
              <a:rPr sz="958" b="1" dirty="0">
                <a:latin typeface="Calibri"/>
                <a:cs typeface="Calibri"/>
              </a:rPr>
              <a:t>ivi</a:t>
            </a:r>
            <a:r>
              <a:rPr sz="958" b="1" spc="8" dirty="0">
                <a:latin typeface="Calibri"/>
                <a:cs typeface="Calibri"/>
              </a:rPr>
              <a:t>d</a:t>
            </a:r>
            <a:r>
              <a:rPr sz="958" b="1" dirty="0">
                <a:latin typeface="Calibri"/>
                <a:cs typeface="Calibri"/>
              </a:rPr>
              <a:t>ual</a:t>
            </a:r>
            <a:r>
              <a:rPr sz="958" b="1" spc="-12" dirty="0">
                <a:latin typeface="Calibri"/>
                <a:cs typeface="Calibri"/>
              </a:rPr>
              <a:t> </a:t>
            </a:r>
            <a:r>
              <a:rPr sz="958" b="1" dirty="0">
                <a:latin typeface="Calibri"/>
                <a:cs typeface="Calibri"/>
              </a:rPr>
              <a:t>E</a:t>
            </a:r>
            <a:r>
              <a:rPr sz="958" b="1" spc="8" dirty="0">
                <a:latin typeface="Calibri"/>
                <a:cs typeface="Calibri"/>
              </a:rPr>
              <a:t>xp</a:t>
            </a:r>
            <a:r>
              <a:rPr sz="958" b="1" spc="4" dirty="0">
                <a:latin typeface="Calibri"/>
                <a:cs typeface="Calibri"/>
              </a:rPr>
              <a:t>e</a:t>
            </a:r>
            <a:r>
              <a:rPr sz="958" b="1" dirty="0">
                <a:latin typeface="Calibri"/>
                <a:cs typeface="Calibri"/>
              </a:rPr>
              <a:t>r</a:t>
            </a:r>
            <a:r>
              <a:rPr sz="958" b="1" spc="4" dirty="0">
                <a:latin typeface="Calibri"/>
                <a:cs typeface="Calibri"/>
              </a:rPr>
              <a:t>tis</a:t>
            </a:r>
            <a:r>
              <a:rPr sz="958" b="1" spc="8" dirty="0">
                <a:latin typeface="Calibri"/>
                <a:cs typeface="Calibri"/>
              </a:rPr>
              <a:t>e</a:t>
            </a:r>
            <a:endParaRPr sz="958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395537" y="3601451"/>
            <a:ext cx="519642" cy="529"/>
          </a:xfrm>
          <a:custGeom>
            <a:avLst/>
            <a:gdLst/>
            <a:ahLst/>
            <a:cxnLst/>
            <a:rect l="l" t="t" r="r" b="b"/>
            <a:pathLst>
              <a:path w="623569" h="635">
                <a:moveTo>
                  <a:pt x="0" y="241"/>
                </a:moveTo>
                <a:lnTo>
                  <a:pt x="622947" y="0"/>
                </a:lnTo>
              </a:path>
            </a:pathLst>
          </a:custGeom>
          <a:ln w="57150">
            <a:solidFill>
              <a:srgbClr val="253062"/>
            </a:solidFill>
          </a:ln>
        </p:spPr>
        <p:txBody>
          <a:bodyPr wrap="square" lIns="0" tIns="0" rIns="0" bIns="0" rtlCol="0"/>
          <a:lstStyle/>
          <a:p>
            <a:endParaRPr sz="1167"/>
          </a:p>
        </p:txBody>
      </p:sp>
      <p:sp>
        <p:nvSpPr>
          <p:cNvPr id="23" name="object 23"/>
          <p:cNvSpPr/>
          <p:nvPr/>
        </p:nvSpPr>
        <p:spPr>
          <a:xfrm>
            <a:off x="2819360" y="3482443"/>
            <a:ext cx="238654" cy="238125"/>
          </a:xfrm>
          <a:custGeom>
            <a:avLst/>
            <a:gdLst/>
            <a:ahLst/>
            <a:cxnLst/>
            <a:rect l="l" t="t" r="r" b="b"/>
            <a:pathLst>
              <a:path w="286385" h="285750">
                <a:moveTo>
                  <a:pt x="0" y="0"/>
                </a:moveTo>
                <a:lnTo>
                  <a:pt x="114363" y="142824"/>
                </a:lnTo>
                <a:lnTo>
                  <a:pt x="126" y="285749"/>
                </a:lnTo>
                <a:lnTo>
                  <a:pt x="285813" y="142747"/>
                </a:lnTo>
                <a:lnTo>
                  <a:pt x="0" y="0"/>
                </a:lnTo>
                <a:close/>
              </a:path>
            </a:pathLst>
          </a:custGeom>
          <a:solidFill>
            <a:srgbClr val="253062"/>
          </a:solidFill>
        </p:spPr>
        <p:txBody>
          <a:bodyPr wrap="square" lIns="0" tIns="0" rIns="0" bIns="0" rtlCol="0"/>
          <a:lstStyle/>
          <a:p>
            <a:endParaRPr sz="1167"/>
          </a:p>
        </p:txBody>
      </p:sp>
    </p:spTree>
    <p:extLst>
      <p:ext uri="{BB962C8B-B14F-4D97-AF65-F5344CB8AC3E}">
        <p14:creationId xmlns:p14="http://schemas.microsoft.com/office/powerpoint/2010/main" val="952503761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HW Project">
      <a:dk1>
        <a:srgbClr val="022159"/>
      </a:dk1>
      <a:lt1>
        <a:srgbClr val="FFFFFF"/>
      </a:lt1>
      <a:dk2>
        <a:srgbClr val="1A4080"/>
      </a:dk2>
      <a:lt2>
        <a:srgbClr val="E7E7E7"/>
      </a:lt2>
      <a:accent1>
        <a:srgbClr val="A90024"/>
      </a:accent1>
      <a:accent2>
        <a:srgbClr val="0951AA"/>
      </a:accent2>
      <a:accent3>
        <a:srgbClr val="97B9E8"/>
      </a:accent3>
      <a:accent4>
        <a:srgbClr val="595150"/>
      </a:accent4>
      <a:accent5>
        <a:srgbClr val="797672"/>
      </a:accent5>
      <a:accent6>
        <a:srgbClr val="C4C2BD"/>
      </a:accent6>
      <a:hlink>
        <a:srgbClr val="1A4080"/>
      </a:hlink>
      <a:folHlink>
        <a:srgbClr val="A9002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Custom 2">
      <a:dk1>
        <a:srgbClr val="253062"/>
      </a:dk1>
      <a:lt1>
        <a:srgbClr val="FFFFFF"/>
      </a:lt1>
      <a:dk2>
        <a:srgbClr val="44546A"/>
      </a:dk2>
      <a:lt2>
        <a:srgbClr val="FFFFFF"/>
      </a:lt2>
      <a:accent1>
        <a:srgbClr val="26548A"/>
      </a:accent1>
      <a:accent2>
        <a:srgbClr val="BFBFBF"/>
      </a:accent2>
      <a:accent3>
        <a:srgbClr val="7F7F7F"/>
      </a:accent3>
      <a:accent4>
        <a:srgbClr val="BFBFBF"/>
      </a:accent4>
      <a:accent5>
        <a:srgbClr val="C00000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E6B49502B9C642B2D5BB5E754263EF" ma:contentTypeVersion="8" ma:contentTypeDescription="Ein neues Dokument erstellen." ma:contentTypeScope="" ma:versionID="0e2396517994fde0a1f31f3d9d98bc95">
  <xsd:schema xmlns:xsd="http://www.w3.org/2001/XMLSchema" xmlns:xs="http://www.w3.org/2001/XMLSchema" xmlns:p="http://schemas.microsoft.com/office/2006/metadata/properties" xmlns:ns2="1e2bd01e-29b9-4066-9a95-1c36b16ac655" xmlns:ns3="d532121a-fa52-4771-8dd4-0430e1f15839" targetNamespace="http://schemas.microsoft.com/office/2006/metadata/properties" ma:root="true" ma:fieldsID="6cd55501c148cf27e9a6f75b0f07e242" ns2:_="" ns3:_="">
    <xsd:import namespace="1e2bd01e-29b9-4066-9a95-1c36b16ac655"/>
    <xsd:import namespace="d532121a-fa52-4771-8dd4-0430e1f158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2bd01e-29b9-4066-9a95-1c36b16ac6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2121a-fa52-4771-8dd4-0430e1f1583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C49DD5-F018-42DC-9D00-1DE787BA6A99}"/>
</file>

<file path=customXml/itemProps2.xml><?xml version="1.0" encoding="utf-8"?>
<ds:datastoreItem xmlns:ds="http://schemas.openxmlformats.org/officeDocument/2006/customXml" ds:itemID="{3276C80F-75CD-48EA-BB8E-C3F895940DB4}"/>
</file>

<file path=customXml/itemProps3.xml><?xml version="1.0" encoding="utf-8"?>
<ds:datastoreItem xmlns:ds="http://schemas.openxmlformats.org/officeDocument/2006/customXml" ds:itemID="{7E3C0E90-3361-420B-89E6-186ABD30F8EF}"/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553</Words>
  <Application>Microsoft Office PowerPoint</Application>
  <PresentationFormat>On-screen Show (16:10)</PresentationFormat>
  <Paragraphs>125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Corbel</vt:lpstr>
      <vt:lpstr>Cabin</vt:lpstr>
      <vt:lpstr>Open Sans</vt:lpstr>
      <vt:lpstr>Calibri</vt:lpstr>
      <vt:lpstr>Gill Sans</vt:lpstr>
      <vt:lpstr>Times New Roman</vt:lpstr>
      <vt:lpstr>Office Theme</vt:lpstr>
      <vt:lpstr>1_Custom Design</vt:lpstr>
      <vt:lpstr>One Health Workforce</vt:lpstr>
      <vt:lpstr>One Health Across the World</vt:lpstr>
      <vt:lpstr>PowerPoint Presentation</vt:lpstr>
      <vt:lpstr>What is a One Health Workforce?</vt:lpstr>
      <vt:lpstr>PowerPoint Presentation</vt:lpstr>
      <vt:lpstr>One Health Workforce Strategy</vt:lpstr>
      <vt:lpstr>Global Health Security Agenda</vt:lpstr>
      <vt:lpstr>What is a OH Workforce?</vt:lpstr>
      <vt:lpstr>Cross -sectoral competencies connect individual sectors</vt:lpstr>
      <vt:lpstr>A comprehensive team response</vt:lpstr>
      <vt:lpstr>One Health Workforce Update</vt:lpstr>
      <vt:lpstr>One Health Workforce Update</vt:lpstr>
      <vt:lpstr>One Health Workforce Update</vt:lpstr>
      <vt:lpstr>One Health Workforce Update</vt:lpstr>
      <vt:lpstr>How We Measure Our Project</vt:lpstr>
      <vt:lpstr>PowerPoint Presentation</vt:lpstr>
      <vt:lpstr>One Health Workforce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Amuguni, Janetrix Hellen M.</dc:creator>
  <cp:lastModifiedBy>Microsoft account</cp:lastModifiedBy>
  <cp:revision>35</cp:revision>
  <dcterms:modified xsi:type="dcterms:W3CDTF">2022-11-22T17:46:04Z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0x01010033E6B49502B9C642B2D5BB5E754263EF</vt:lpwstr>
  </property>
</Properties>
</file>